
<file path=[Content_Types].xml><?xml version="1.0" encoding="utf-8"?>
<Types xmlns="http://schemas.openxmlformats.org/package/2006/content-types">
  <Default Extension="png" ContentType="image/png"/>
  <Default Extension="bin" ContentType="application/vnd.openxmlformats-officedocument.oleObject"/>
  <Default Extension="vsd" ContentType="application/vnd.visio"/>
  <Default Extension="jpeg" ContentType="image/jpeg"/>
  <Default Extension="emf" ContentType="image/x-emf"/>
  <Default Extension="rels" ContentType="application/vnd.openxmlformats-package.relationships+xml"/>
  <Default Extension="xml" ContentType="application/xml"/>
  <Default Extension="wdp" ContentType="image/vnd.ms-photo"/>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Masters/slideMaster12.xml" ContentType="application/vnd.openxmlformats-officedocument.presentationml.slideMaster+xml"/>
  <Override PartName="/ppt/slideMasters/slideMaster13.xml" ContentType="application/vnd.openxmlformats-officedocument.presentationml.slideMaster+xml"/>
  <Override PartName="/ppt/slideMasters/slideMaster14.xml" ContentType="application/vnd.openxmlformats-officedocument.presentationml.slideMaster+xml"/>
  <Override PartName="/ppt/slideMasters/slideMaster15.xml" ContentType="application/vnd.openxmlformats-officedocument.presentationml.slideMaster+xml"/>
  <Override PartName="/ppt/slideMasters/slideMaster16.xml" ContentType="application/vnd.openxmlformats-officedocument.presentationml.slideMaster+xml"/>
  <Override PartName="/ppt/slideMasters/slideMaster17.xml" ContentType="application/vnd.openxmlformats-officedocument.presentationml.slideMaster+xml"/>
  <Override PartName="/ppt/slideMasters/slideMaster18.xml" ContentType="application/vnd.openxmlformats-officedocument.presentationml.slideMaster+xml"/>
  <Override PartName="/ppt/slideMasters/slideMaster19.xml" ContentType="application/vnd.openxmlformats-officedocument.presentationml.slideMaster+xml"/>
  <Override PartName="/ppt/slideMasters/slideMaster20.xml" ContentType="application/vnd.openxmlformats-officedocument.presentationml.slideMaster+xml"/>
  <Override PartName="/ppt/slideMasters/slideMaster21.xml" ContentType="application/vnd.openxmlformats-officedocument.presentationml.slideMaster+xml"/>
  <Override PartName="/ppt/slideMasters/slideMaster22.xml" ContentType="application/vnd.openxmlformats-officedocument.presentationml.slideMaster+xml"/>
  <Override PartName="/ppt/slideMasters/slideMaster23.xml" ContentType="application/vnd.openxmlformats-officedocument.presentationml.slideMaster+xml"/>
  <Override PartName="/ppt/slideMasters/slideMaster24.xml" ContentType="application/vnd.openxmlformats-officedocument.presentationml.slideMaster+xml"/>
  <Override PartName="/ppt/slideMasters/slideMaster25.xml" ContentType="application/vnd.openxmlformats-officedocument.presentationml.slideMaster+xml"/>
  <Override PartName="/ppt/slideMasters/slideMaster26.xml" ContentType="application/vnd.openxmlformats-officedocument.presentationml.slideMaster+xml"/>
  <Override PartName="/ppt/slideMasters/slideMaster27.xml" ContentType="application/vnd.openxmlformats-officedocument.presentationml.slideMaster+xml"/>
  <Override PartName="/ppt/slideMasters/slideMaster28.xml" ContentType="application/vnd.openxmlformats-officedocument.presentationml.slideMaster+xml"/>
  <Override PartName="/ppt/slideMasters/slideMaster29.xml" ContentType="application/vnd.openxmlformats-officedocument.presentationml.slideMaster+xml"/>
  <Override PartName="/ppt/slideMasters/slideMaster30.xml" ContentType="application/vnd.openxmlformats-officedocument.presentationml.slideMaster+xml"/>
  <Override PartName="/ppt/slideMasters/slideMaster31.xml" ContentType="application/vnd.openxmlformats-officedocument.presentationml.slideMaster+xml"/>
  <Override PartName="/ppt/slideMasters/slideMaster32.xml" ContentType="application/vnd.openxmlformats-officedocument.presentationml.slideMaster+xml"/>
  <Override PartName="/ppt/slideMasters/slideMaster33.xml" ContentType="application/vnd.openxmlformats-officedocument.presentationml.slideMaster+xml"/>
  <Override PartName="/ppt/slideMasters/slideMaster34.xml" ContentType="application/vnd.openxmlformats-officedocument.presentationml.slideMaster+xml"/>
  <Override PartName="/ppt/slideMasters/slideMaster35.xml" ContentType="application/vnd.openxmlformats-officedocument.presentationml.slideMaster+xml"/>
  <Override PartName="/ppt/slideMasters/slideMaster36.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slideLayouts/slideLayout2.xml" ContentType="application/vnd.openxmlformats-officedocument.presentationml.slideLayout+xml"/>
  <Override PartName="/ppt/theme/theme3.xml" ContentType="application/vnd.openxmlformats-officedocument.theme+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4.xml" ContentType="application/vnd.openxmlformats-officedocument.theme+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5.xml" ContentType="application/vnd.openxmlformats-officedocument.theme+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6.xml" ContentType="application/vnd.openxmlformats-officedocument.theme+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7.xml" ContentType="application/vnd.openxmlformats-officedocument.theme+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theme/theme8.xml" ContentType="application/vnd.openxmlformats-officedocument.theme+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theme/theme9.xml" ContentType="application/vnd.openxmlformats-officedocument.theme+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theme/theme10.xml" ContentType="application/vnd.openxmlformats-officedocument.theme+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theme/theme11.xml" ContentType="application/vnd.openxmlformats-officedocument.theme+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theme/theme12.xml" ContentType="application/vnd.openxmlformats-officedocument.theme+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theme/theme13.xml" ContentType="application/vnd.openxmlformats-officedocument.theme+xml"/>
  <Override PartName="/ppt/slideLayouts/slideLayout88.xml" ContentType="application/vnd.openxmlformats-officedocument.presentationml.slideLayout+xml"/>
  <Override PartName="/ppt/theme/theme14.xml" ContentType="application/vnd.openxmlformats-officedocument.theme+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theme/theme15.xml" ContentType="application/vnd.openxmlformats-officedocument.theme+xml"/>
  <Override PartName="/ppt/slideLayouts/slideLayout93.xml" ContentType="application/vnd.openxmlformats-officedocument.presentationml.slideLayout+xml"/>
  <Override PartName="/ppt/theme/theme16.xml" ContentType="application/vnd.openxmlformats-officedocument.theme+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theme/theme17.xml" ContentType="application/vnd.openxmlformats-officedocument.theme+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theme/theme18.xml" ContentType="application/vnd.openxmlformats-officedocument.theme+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theme/theme19.xml" ContentType="application/vnd.openxmlformats-officedocument.theme+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theme/theme20.xml" ContentType="application/vnd.openxmlformats-officedocument.theme+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theme/theme21.xml" ContentType="application/vnd.openxmlformats-officedocument.theme+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theme/theme22.xml" ContentType="application/vnd.openxmlformats-officedocument.theme+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theme/theme23.xml" ContentType="application/vnd.openxmlformats-officedocument.theme+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theme/theme24.xml" ContentType="application/vnd.openxmlformats-officedocument.theme+xml"/>
  <Override PartName="/ppt/slideLayouts/slideLayout122.xml" ContentType="application/vnd.openxmlformats-officedocument.presentationml.slideLayout+xml"/>
  <Override PartName="/ppt/theme/theme25.xml" ContentType="application/vnd.openxmlformats-officedocument.theme+xml"/>
  <Override PartName="/ppt/slideLayouts/slideLayout123.xml" ContentType="application/vnd.openxmlformats-officedocument.presentationml.slideLayout+xml"/>
  <Override PartName="/ppt/theme/theme26.xml" ContentType="application/vnd.openxmlformats-officedocument.theme+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theme/theme27.xml" ContentType="application/vnd.openxmlformats-officedocument.theme+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theme/theme28.xml" ContentType="application/vnd.openxmlformats-officedocument.theme+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theme/theme29.xml" ContentType="application/vnd.openxmlformats-officedocument.theme+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theme/theme30.xml" ContentType="application/vnd.openxmlformats-officedocument.theme+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theme/theme31.xml" ContentType="application/vnd.openxmlformats-officedocument.theme+xml"/>
  <Override PartName="/ppt/slideLayouts/slideLayout144.xml" ContentType="application/vnd.openxmlformats-officedocument.presentationml.slideLayout+xml"/>
  <Override PartName="/ppt/theme/theme32.xml" ContentType="application/vnd.openxmlformats-officedocument.theme+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theme/theme33.xml" ContentType="application/vnd.openxmlformats-officedocument.theme+xml"/>
  <Override PartName="/ppt/slideLayouts/slideLayout147.xml" ContentType="application/vnd.openxmlformats-officedocument.presentationml.slideLayout+xml"/>
  <Override PartName="/ppt/theme/theme34.xml" ContentType="application/vnd.openxmlformats-officedocument.theme+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theme/theme35.xml" ContentType="application/vnd.openxmlformats-officedocument.theme+xml"/>
  <Override PartName="/ppt/slideLayouts/slideLayout150.xml" ContentType="application/vnd.openxmlformats-officedocument.presentationml.slideLayout+xml"/>
  <Override PartName="/ppt/slideLayouts/slideLayout151.xml" ContentType="application/vnd.openxmlformats-officedocument.presentationml.slideLayout+xml"/>
  <Override PartName="/ppt/slideLayouts/slideLayout152.xml" ContentType="application/vnd.openxmlformats-officedocument.presentationml.slideLayout+xml"/>
  <Override PartName="/ppt/theme/theme36.xml" ContentType="application/vnd.openxmlformats-officedocument.theme+xml"/>
  <Override PartName="/ppt/theme/theme37.xml" ContentType="application/vnd.openxmlformats-officedocument.theme+xml"/>
  <Override PartName="/ppt/theme/theme38.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94663" r:id="rId1"/>
    <p:sldMasterId id="2147494689" r:id="rId2"/>
    <p:sldMasterId id="2147494734" r:id="rId3"/>
    <p:sldMasterId id="2147494778" r:id="rId4"/>
    <p:sldMasterId id="2147494842" r:id="rId5"/>
    <p:sldMasterId id="2147494845" r:id="rId6"/>
    <p:sldMasterId id="2147494853" r:id="rId7"/>
    <p:sldMasterId id="2147494861" r:id="rId8"/>
    <p:sldMasterId id="2147494873" r:id="rId9"/>
    <p:sldMasterId id="2147494888" r:id="rId10"/>
    <p:sldMasterId id="2147494903" r:id="rId11"/>
    <p:sldMasterId id="2147494918" r:id="rId12"/>
    <p:sldMasterId id="2147494925" r:id="rId13"/>
    <p:sldMasterId id="2147494938" r:id="rId14"/>
    <p:sldMasterId id="2147494941" r:id="rId15"/>
    <p:sldMasterId id="2147494948" r:id="rId16"/>
    <p:sldMasterId id="2147494950" r:id="rId17"/>
    <p:sldMasterId id="2147494953" r:id="rId18"/>
    <p:sldMasterId id="2147494959" r:id="rId19"/>
    <p:sldMasterId id="2147494965" r:id="rId20"/>
    <p:sldMasterId id="2147494971" r:id="rId21"/>
    <p:sldMasterId id="2147494978" r:id="rId22"/>
    <p:sldMasterId id="2147494984" r:id="rId23"/>
    <p:sldMasterId id="2147494986" r:id="rId24"/>
    <p:sldMasterId id="2147494989" r:id="rId25"/>
    <p:sldMasterId id="2147494992" r:id="rId26"/>
    <p:sldMasterId id="2147494995" r:id="rId27"/>
    <p:sldMasterId id="2147495001" r:id="rId28"/>
    <p:sldMasterId id="2147495007" r:id="rId29"/>
    <p:sldMasterId id="2147495012" r:id="rId30"/>
    <p:sldMasterId id="2147495017" r:id="rId31"/>
    <p:sldMasterId id="2147495020" r:id="rId32"/>
    <p:sldMasterId id="2147495023" r:id="rId33"/>
    <p:sldMasterId id="2147495026" r:id="rId34"/>
    <p:sldMasterId id="2147495028" r:id="rId35"/>
    <p:sldMasterId id="2147495034" r:id="rId36"/>
  </p:sldMasterIdLst>
  <p:notesMasterIdLst>
    <p:notesMasterId r:id="rId43"/>
  </p:notesMasterIdLst>
  <p:handoutMasterIdLst>
    <p:handoutMasterId r:id="rId44"/>
  </p:handoutMasterIdLst>
  <p:sldIdLst>
    <p:sldId id="1469" r:id="rId37"/>
    <p:sldId id="1553" r:id="rId38"/>
    <p:sldId id="1561" r:id="rId39"/>
    <p:sldId id="1576" r:id="rId40"/>
    <p:sldId id="1577" r:id="rId41"/>
    <p:sldId id="1560" r:id="rId42"/>
  </p:sldIdLst>
  <p:sldSz cx="12195175" cy="6858000"/>
  <p:notesSz cx="6797675" cy="9874250"/>
  <p:defaultTextStyle>
    <a:defPPr>
      <a:defRPr lang="zh-CN"/>
    </a:defPPr>
    <a:lvl1pPr algn="l" rtl="0" fontAlgn="base">
      <a:spcBef>
        <a:spcPct val="0"/>
      </a:spcBef>
      <a:spcAft>
        <a:spcPct val="0"/>
      </a:spcAft>
      <a:defRPr sz="1600" kern="1200">
        <a:solidFill>
          <a:schemeClr val="tx1"/>
        </a:solidFill>
        <a:latin typeface="Tahoma" pitchFamily="34" charset="0"/>
        <a:ea typeface="宋体" pitchFamily="2" charset="-122"/>
        <a:cs typeface="+mn-cs"/>
      </a:defRPr>
    </a:lvl1pPr>
    <a:lvl2pPr marL="457008" algn="l" rtl="0" fontAlgn="base">
      <a:spcBef>
        <a:spcPct val="0"/>
      </a:spcBef>
      <a:spcAft>
        <a:spcPct val="0"/>
      </a:spcAft>
      <a:defRPr sz="1600" kern="1200">
        <a:solidFill>
          <a:schemeClr val="tx1"/>
        </a:solidFill>
        <a:latin typeface="Tahoma" pitchFamily="34" charset="0"/>
        <a:ea typeface="宋体" pitchFamily="2" charset="-122"/>
        <a:cs typeface="+mn-cs"/>
      </a:defRPr>
    </a:lvl2pPr>
    <a:lvl3pPr marL="914016" algn="l" rtl="0" fontAlgn="base">
      <a:spcBef>
        <a:spcPct val="0"/>
      </a:spcBef>
      <a:spcAft>
        <a:spcPct val="0"/>
      </a:spcAft>
      <a:defRPr sz="1600" kern="1200">
        <a:solidFill>
          <a:schemeClr val="tx1"/>
        </a:solidFill>
        <a:latin typeface="Tahoma" pitchFamily="34" charset="0"/>
        <a:ea typeface="宋体" pitchFamily="2" charset="-122"/>
        <a:cs typeface="+mn-cs"/>
      </a:defRPr>
    </a:lvl3pPr>
    <a:lvl4pPr marL="1371024" algn="l" rtl="0" fontAlgn="base">
      <a:spcBef>
        <a:spcPct val="0"/>
      </a:spcBef>
      <a:spcAft>
        <a:spcPct val="0"/>
      </a:spcAft>
      <a:defRPr sz="1600" kern="1200">
        <a:solidFill>
          <a:schemeClr val="tx1"/>
        </a:solidFill>
        <a:latin typeface="Tahoma" pitchFamily="34" charset="0"/>
        <a:ea typeface="宋体" pitchFamily="2" charset="-122"/>
        <a:cs typeface="+mn-cs"/>
      </a:defRPr>
    </a:lvl4pPr>
    <a:lvl5pPr marL="1828032" algn="l" rtl="0" fontAlgn="base">
      <a:spcBef>
        <a:spcPct val="0"/>
      </a:spcBef>
      <a:spcAft>
        <a:spcPct val="0"/>
      </a:spcAft>
      <a:defRPr sz="1600" kern="1200">
        <a:solidFill>
          <a:schemeClr val="tx1"/>
        </a:solidFill>
        <a:latin typeface="Tahoma" pitchFamily="34" charset="0"/>
        <a:ea typeface="宋体" pitchFamily="2" charset="-122"/>
        <a:cs typeface="+mn-cs"/>
      </a:defRPr>
    </a:lvl5pPr>
    <a:lvl6pPr marL="2285040" algn="l" defTabSz="914016" rtl="0" eaLnBrk="1" latinLnBrk="0" hangingPunct="1">
      <a:defRPr sz="1600" kern="1200">
        <a:solidFill>
          <a:schemeClr val="tx1"/>
        </a:solidFill>
        <a:latin typeface="Tahoma" pitchFamily="34" charset="0"/>
        <a:ea typeface="宋体" pitchFamily="2" charset="-122"/>
        <a:cs typeface="+mn-cs"/>
      </a:defRPr>
    </a:lvl6pPr>
    <a:lvl7pPr marL="2742048" algn="l" defTabSz="914016" rtl="0" eaLnBrk="1" latinLnBrk="0" hangingPunct="1">
      <a:defRPr sz="1600" kern="1200">
        <a:solidFill>
          <a:schemeClr val="tx1"/>
        </a:solidFill>
        <a:latin typeface="Tahoma" pitchFamily="34" charset="0"/>
        <a:ea typeface="宋体" pitchFamily="2" charset="-122"/>
        <a:cs typeface="+mn-cs"/>
      </a:defRPr>
    </a:lvl7pPr>
    <a:lvl8pPr marL="3199055" algn="l" defTabSz="914016" rtl="0" eaLnBrk="1" latinLnBrk="0" hangingPunct="1">
      <a:defRPr sz="1600" kern="1200">
        <a:solidFill>
          <a:schemeClr val="tx1"/>
        </a:solidFill>
        <a:latin typeface="Tahoma" pitchFamily="34" charset="0"/>
        <a:ea typeface="宋体" pitchFamily="2" charset="-122"/>
        <a:cs typeface="+mn-cs"/>
      </a:defRPr>
    </a:lvl8pPr>
    <a:lvl9pPr marL="3656063" algn="l" defTabSz="914016" rtl="0" eaLnBrk="1" latinLnBrk="0" hangingPunct="1">
      <a:defRPr sz="1600" kern="1200">
        <a:solidFill>
          <a:schemeClr val="tx1"/>
        </a:solidFill>
        <a:latin typeface="Tahoma" pitchFamily="34" charset="0"/>
        <a:ea typeface="宋体" pitchFamily="2" charset="-122"/>
        <a:cs typeface="+mn-cs"/>
      </a:defRPr>
    </a:lvl9pPr>
  </p:defaultTextStyle>
  <p:extLst>
    <p:ext uri="{EFAFB233-063F-42B5-8137-9DF3F51BA10A}">
      <p15:sldGuideLst xmlns:p15="http://schemas.microsoft.com/office/powerpoint/2012/main">
        <p15:guide id="1" orient="horz" pos="550" userDrawn="1">
          <p15:clr>
            <a:srgbClr val="A4A3A4"/>
          </p15:clr>
        </p15:guide>
        <p15:guide id="2" pos="326">
          <p15:clr>
            <a:srgbClr val="A4A3A4"/>
          </p15:clr>
        </p15:guide>
      </p15:sldGuideLst>
    </p:ext>
    <p:ext uri="{2D200454-40CA-4A62-9FC3-DE9A4176ACB9}">
      <p15:notesGuideLst xmlns:p15="http://schemas.microsoft.com/office/powerpoint/2012/main">
        <p15:guide id="1" orient="horz" pos="3109">
          <p15:clr>
            <a:srgbClr val="A4A3A4"/>
          </p15:clr>
        </p15:guide>
        <p15:guide id="2" pos="214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b00189555" initials="b" lastIdx="3" clrIdx="0"/>
  <p:cmAuthor id="1" name="xinyang" initials="x" lastIdx="5" clrIdx="1">
    <p:extLst>
      <p:ext uri="{19B8F6BF-5375-455C-9EA6-DF929625EA0E}">
        <p15:presenceInfo xmlns:p15="http://schemas.microsoft.com/office/powerpoint/2012/main" userId="S-1-5-21-147214757-305610072-1517763936-3828582"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699FF"/>
    <a:srgbClr val="EE3D2D"/>
    <a:srgbClr val="99CCFF"/>
    <a:srgbClr val="4391A6"/>
    <a:srgbClr val="6593B3"/>
    <a:srgbClr val="0033CC"/>
    <a:srgbClr val="0000FF"/>
    <a:srgbClr val="6586B0"/>
    <a:srgbClr val="B92A03"/>
    <a:srgbClr val="00277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017" autoAdjust="0"/>
    <p:restoredTop sz="99072" autoAdjust="0"/>
  </p:normalViewPr>
  <p:slideViewPr>
    <p:cSldViewPr snapToObjects="1">
      <p:cViewPr varScale="1">
        <p:scale>
          <a:sx n="119" d="100"/>
          <a:sy n="119" d="100"/>
        </p:scale>
        <p:origin x="570" y="84"/>
      </p:cViewPr>
      <p:guideLst>
        <p:guide orient="horz" pos="550"/>
        <p:guide pos="326"/>
      </p:guideLst>
    </p:cSldViewPr>
  </p:slideViewPr>
  <p:outlineViewPr>
    <p:cViewPr>
      <p:scale>
        <a:sx n="33" d="100"/>
        <a:sy n="33" d="100"/>
      </p:scale>
      <p:origin x="0" y="882"/>
    </p:cViewPr>
  </p:outlineViewPr>
  <p:notesTextViewPr>
    <p:cViewPr>
      <p:scale>
        <a:sx n="3" d="2"/>
        <a:sy n="3" d="2"/>
      </p:scale>
      <p:origin x="0" y="0"/>
    </p:cViewPr>
  </p:notesTextViewPr>
  <p:sorterViewPr>
    <p:cViewPr>
      <p:scale>
        <a:sx n="50" d="100"/>
        <a:sy n="50" d="100"/>
      </p:scale>
      <p:origin x="0" y="0"/>
    </p:cViewPr>
  </p:sorterViewPr>
  <p:notesViewPr>
    <p:cSldViewPr snapToObjects="1">
      <p:cViewPr varScale="1">
        <p:scale>
          <a:sx n="56" d="100"/>
          <a:sy n="56" d="100"/>
        </p:scale>
        <p:origin x="-2664" y="-84"/>
      </p:cViewPr>
      <p:guideLst>
        <p:guide orient="horz" pos="3109"/>
        <p:guide pos="2141"/>
      </p:guideLst>
    </p:cSldViewPr>
  </p:notesViewPr>
  <p:gridSpacing cx="36004" cy="36004"/>
</p:viewPr>
</file>

<file path=ppt/_rels/presentation.xml.rels><?xml version="1.0" encoding="UTF-8" standalone="yes"?>
<Relationships xmlns="http://schemas.openxmlformats.org/package/2006/relationships"><Relationship Id="rId13" Type="http://schemas.openxmlformats.org/officeDocument/2006/relationships/slideMaster" Target="slideMasters/slideMaster13.xml"/><Relationship Id="rId18" Type="http://schemas.openxmlformats.org/officeDocument/2006/relationships/slideMaster" Target="slideMasters/slideMaster18.xml"/><Relationship Id="rId26" Type="http://schemas.openxmlformats.org/officeDocument/2006/relationships/slideMaster" Target="slideMasters/slideMaster26.xml"/><Relationship Id="rId39" Type="http://schemas.openxmlformats.org/officeDocument/2006/relationships/slide" Target="slides/slide3.xml"/><Relationship Id="rId21" Type="http://schemas.openxmlformats.org/officeDocument/2006/relationships/slideMaster" Target="slideMasters/slideMaster21.xml"/><Relationship Id="rId34" Type="http://schemas.openxmlformats.org/officeDocument/2006/relationships/slideMaster" Target="slideMasters/slideMaster34.xml"/><Relationship Id="rId42" Type="http://schemas.openxmlformats.org/officeDocument/2006/relationships/slide" Target="slides/slide6.xml"/><Relationship Id="rId47" Type="http://schemas.openxmlformats.org/officeDocument/2006/relationships/viewProps" Target="viewProps.xml"/><Relationship Id="rId7" Type="http://schemas.openxmlformats.org/officeDocument/2006/relationships/slideMaster" Target="slideMasters/slideMaster7.xml"/><Relationship Id="rId2" Type="http://schemas.openxmlformats.org/officeDocument/2006/relationships/slideMaster" Target="slideMasters/slideMaster2.xml"/><Relationship Id="rId16" Type="http://schemas.openxmlformats.org/officeDocument/2006/relationships/slideMaster" Target="slideMasters/slideMaster16.xml"/><Relationship Id="rId29" Type="http://schemas.openxmlformats.org/officeDocument/2006/relationships/slideMaster" Target="slideMasters/slideMaster29.xml"/><Relationship Id="rId11" Type="http://schemas.openxmlformats.org/officeDocument/2006/relationships/slideMaster" Target="slideMasters/slideMaster11.xml"/><Relationship Id="rId24" Type="http://schemas.openxmlformats.org/officeDocument/2006/relationships/slideMaster" Target="slideMasters/slideMaster24.xml"/><Relationship Id="rId32" Type="http://schemas.openxmlformats.org/officeDocument/2006/relationships/slideMaster" Target="slideMasters/slideMaster32.xml"/><Relationship Id="rId37" Type="http://schemas.openxmlformats.org/officeDocument/2006/relationships/slide" Target="slides/slide1.xml"/><Relationship Id="rId40" Type="http://schemas.openxmlformats.org/officeDocument/2006/relationships/slide" Target="slides/slide4.xml"/><Relationship Id="rId45" Type="http://schemas.openxmlformats.org/officeDocument/2006/relationships/commentAuthors" Target="commentAuthors.xml"/><Relationship Id="rId5" Type="http://schemas.openxmlformats.org/officeDocument/2006/relationships/slideMaster" Target="slideMasters/slideMaster5.xml"/><Relationship Id="rId15" Type="http://schemas.openxmlformats.org/officeDocument/2006/relationships/slideMaster" Target="slideMasters/slideMaster15.xml"/><Relationship Id="rId23" Type="http://schemas.openxmlformats.org/officeDocument/2006/relationships/slideMaster" Target="slideMasters/slideMaster23.xml"/><Relationship Id="rId28" Type="http://schemas.openxmlformats.org/officeDocument/2006/relationships/slideMaster" Target="slideMasters/slideMaster28.xml"/><Relationship Id="rId36" Type="http://schemas.openxmlformats.org/officeDocument/2006/relationships/slideMaster" Target="slideMasters/slideMaster36.xml"/><Relationship Id="rId49" Type="http://schemas.openxmlformats.org/officeDocument/2006/relationships/tableStyles" Target="tableStyles.xml"/><Relationship Id="rId10" Type="http://schemas.openxmlformats.org/officeDocument/2006/relationships/slideMaster" Target="slideMasters/slideMaster10.xml"/><Relationship Id="rId19" Type="http://schemas.openxmlformats.org/officeDocument/2006/relationships/slideMaster" Target="slideMasters/slideMaster19.xml"/><Relationship Id="rId31" Type="http://schemas.openxmlformats.org/officeDocument/2006/relationships/slideMaster" Target="slideMasters/slideMaster31.xml"/><Relationship Id="rId44" Type="http://schemas.openxmlformats.org/officeDocument/2006/relationships/handoutMaster" Target="handoutMasters/handoutMaster1.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Master" Target="slideMasters/slideMaster14.xml"/><Relationship Id="rId22" Type="http://schemas.openxmlformats.org/officeDocument/2006/relationships/slideMaster" Target="slideMasters/slideMaster22.xml"/><Relationship Id="rId27" Type="http://schemas.openxmlformats.org/officeDocument/2006/relationships/slideMaster" Target="slideMasters/slideMaster27.xml"/><Relationship Id="rId30" Type="http://schemas.openxmlformats.org/officeDocument/2006/relationships/slideMaster" Target="slideMasters/slideMaster30.xml"/><Relationship Id="rId35" Type="http://schemas.openxmlformats.org/officeDocument/2006/relationships/slideMaster" Target="slideMasters/slideMaster35.xml"/><Relationship Id="rId43" Type="http://schemas.openxmlformats.org/officeDocument/2006/relationships/notesMaster" Target="notesMasters/notesMaster1.xml"/><Relationship Id="rId48" Type="http://schemas.openxmlformats.org/officeDocument/2006/relationships/theme" Target="theme/theme1.xml"/><Relationship Id="rId8" Type="http://schemas.openxmlformats.org/officeDocument/2006/relationships/slideMaster" Target="slideMasters/slideMaster8.xml"/><Relationship Id="rId3" Type="http://schemas.openxmlformats.org/officeDocument/2006/relationships/slideMaster" Target="slideMasters/slideMaster3.xml"/><Relationship Id="rId12" Type="http://schemas.openxmlformats.org/officeDocument/2006/relationships/slideMaster" Target="slideMasters/slideMaster12.xml"/><Relationship Id="rId17" Type="http://schemas.openxmlformats.org/officeDocument/2006/relationships/slideMaster" Target="slideMasters/slideMaster17.xml"/><Relationship Id="rId25" Type="http://schemas.openxmlformats.org/officeDocument/2006/relationships/slideMaster" Target="slideMasters/slideMaster25.xml"/><Relationship Id="rId33" Type="http://schemas.openxmlformats.org/officeDocument/2006/relationships/slideMaster" Target="slideMasters/slideMaster33.xml"/><Relationship Id="rId38" Type="http://schemas.openxmlformats.org/officeDocument/2006/relationships/slide" Target="slides/slide2.xml"/><Relationship Id="rId46" Type="http://schemas.openxmlformats.org/officeDocument/2006/relationships/presProps" Target="presProps.xml"/><Relationship Id="rId20" Type="http://schemas.openxmlformats.org/officeDocument/2006/relationships/slideMaster" Target="slideMasters/slideMaster20.xml"/><Relationship Id="rId41" Type="http://schemas.openxmlformats.org/officeDocument/2006/relationships/slide" Target="slides/slide5.xml"/><Relationship Id="rId1" Type="http://schemas.openxmlformats.org/officeDocument/2006/relationships/slideMaster" Target="slideMasters/slideMaster1.xml"/><Relationship Id="rId6" Type="http://schemas.openxmlformats.org/officeDocument/2006/relationships/slideMaster" Target="slideMasters/slideMaster6.xml"/></Relationships>
</file>

<file path=ppt/charts/_rels/chart1.xml.rels><?xml version="1.0" encoding="UTF-8" standalone="yes"?>
<Relationships xmlns="http://schemas.openxmlformats.org/package/2006/relationships"><Relationship Id="rId3" Type="http://schemas.openxmlformats.org/officeDocument/2006/relationships/oleObject" Target="file:///C:\Users\x00368712\Desktop\idea2\temp.xlsx" TargetMode="External"/><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317893700787402"/>
          <c:y val="0.15005589417601894"/>
          <c:w val="0.83765507436570641"/>
          <c:h val="0.67184869333194053"/>
        </c:manualLayout>
      </c:layout>
      <c:lineChart>
        <c:grouping val="standard"/>
        <c:varyColors val="0"/>
        <c:ser>
          <c:idx val="0"/>
          <c:order val="0"/>
          <c:tx>
            <c:v>EVS Avg. MOS</c:v>
          </c:tx>
          <c:spPr>
            <a:ln w="28575" cap="rnd">
              <a:solidFill>
                <a:srgbClr val="002060"/>
              </a:solidFill>
              <a:round/>
            </a:ln>
            <a:effectLst/>
          </c:spPr>
          <c:marker>
            <c:symbol val="circle"/>
            <c:size val="5"/>
            <c:spPr>
              <a:solidFill>
                <a:schemeClr val="accent1"/>
              </a:solidFill>
              <a:ln w="9525">
                <a:solidFill>
                  <a:srgbClr val="002060"/>
                </a:solidFill>
              </a:ln>
              <a:effectLst/>
            </c:spPr>
          </c:marker>
          <c:val>
            <c:numRef>
              <c:f>Sheet1!$A$1:$D$1</c:f>
              <c:numCache>
                <c:formatCode>General</c:formatCode>
                <c:ptCount val="4"/>
                <c:pt idx="0">
                  <c:v>4.3</c:v>
                </c:pt>
                <c:pt idx="1">
                  <c:v>4</c:v>
                </c:pt>
                <c:pt idx="2">
                  <c:v>3.2</c:v>
                </c:pt>
                <c:pt idx="3">
                  <c:v>2.9</c:v>
                </c:pt>
              </c:numCache>
            </c:numRef>
          </c:val>
          <c:smooth val="1"/>
        </c:ser>
        <c:ser>
          <c:idx val="1"/>
          <c:order val="1"/>
          <c:tx>
            <c:v>AMR WB23.85 Avg.MOS</c:v>
          </c:tx>
          <c:spPr>
            <a:ln w="28575" cap="rnd">
              <a:solidFill>
                <a:srgbClr val="7030A0"/>
              </a:solidFill>
              <a:round/>
            </a:ln>
            <a:effectLst/>
          </c:spPr>
          <c:marker>
            <c:symbol val="circle"/>
            <c:size val="5"/>
            <c:spPr>
              <a:solidFill>
                <a:srgbClr val="7030A0"/>
              </a:solidFill>
              <a:ln w="9525">
                <a:solidFill>
                  <a:srgbClr val="7030A0"/>
                </a:solidFill>
              </a:ln>
              <a:effectLst/>
            </c:spPr>
          </c:marker>
          <c:val>
            <c:numRef>
              <c:f>Sheet1!$A$2:$D$2</c:f>
              <c:numCache>
                <c:formatCode>General</c:formatCode>
                <c:ptCount val="4"/>
                <c:pt idx="0">
                  <c:v>3.9499999999999997</c:v>
                </c:pt>
                <c:pt idx="1">
                  <c:v>3.5</c:v>
                </c:pt>
                <c:pt idx="2">
                  <c:v>2.8</c:v>
                </c:pt>
                <c:pt idx="3">
                  <c:v>2</c:v>
                </c:pt>
              </c:numCache>
            </c:numRef>
          </c:val>
          <c:smooth val="1"/>
        </c:ser>
        <c:ser>
          <c:idx val="3"/>
          <c:order val="2"/>
          <c:tx>
            <c:v>AMR NB12.2 Avg. MOS</c:v>
          </c:tx>
          <c:spPr>
            <a:ln w="28575" cap="rnd">
              <a:solidFill>
                <a:srgbClr val="00B050"/>
              </a:solidFill>
              <a:round/>
            </a:ln>
            <a:effectLst/>
          </c:spPr>
          <c:marker>
            <c:symbol val="circle"/>
            <c:size val="5"/>
            <c:spPr>
              <a:solidFill>
                <a:schemeClr val="accent4"/>
              </a:solidFill>
              <a:ln w="9525">
                <a:solidFill>
                  <a:srgbClr val="00B050"/>
                </a:solidFill>
              </a:ln>
              <a:effectLst/>
            </c:spPr>
          </c:marker>
          <c:val>
            <c:numRef>
              <c:f>Sheet1!$A$4:$D$4</c:f>
              <c:numCache>
                <c:formatCode>General</c:formatCode>
                <c:ptCount val="4"/>
                <c:pt idx="0">
                  <c:v>3.65</c:v>
                </c:pt>
                <c:pt idx="1">
                  <c:v>3</c:v>
                </c:pt>
                <c:pt idx="2">
                  <c:v>2.5</c:v>
                </c:pt>
                <c:pt idx="3">
                  <c:v>2</c:v>
                </c:pt>
              </c:numCache>
            </c:numRef>
          </c:val>
          <c:smooth val="1"/>
        </c:ser>
        <c:dLbls>
          <c:showLegendKey val="0"/>
          <c:showVal val="0"/>
          <c:showCatName val="0"/>
          <c:showSerName val="0"/>
          <c:showPercent val="0"/>
          <c:showBubbleSize val="0"/>
        </c:dLbls>
        <c:marker val="1"/>
        <c:smooth val="0"/>
        <c:axId val="207678416"/>
        <c:axId val="207678976"/>
      </c:lineChart>
      <c:catAx>
        <c:axId val="207678416"/>
        <c:scaling>
          <c:orientation val="minMax"/>
        </c:scaling>
        <c:delete val="1"/>
        <c:axPos val="b"/>
        <c:title>
          <c:tx>
            <c:rich>
              <a:bodyPr rot="0" spcFirstLastPara="1" vertOverflow="ellipsis" vert="horz" wrap="square" anchor="ctr" anchorCtr="1"/>
              <a:lstStyle/>
              <a:p>
                <a:pPr>
                  <a:defRPr sz="1000" b="0" i="0" u="none" strike="noStrike" kern="1200" baseline="0">
                    <a:solidFill>
                      <a:schemeClr val="tx1">
                        <a:lumMod val="65000"/>
                        <a:lumOff val="35000"/>
                      </a:schemeClr>
                    </a:solidFill>
                    <a:latin typeface="Tahoma" panose="020B0604030504040204" pitchFamily="34" charset="0"/>
                    <a:ea typeface="Tahoma" panose="020B0604030504040204" pitchFamily="34" charset="0"/>
                    <a:cs typeface="Tahoma" panose="020B0604030504040204" pitchFamily="34" charset="0"/>
                  </a:defRPr>
                </a:pPr>
                <a:r>
                  <a:rPr lang="en-US" altLang="zh-CN">
                    <a:latin typeface="Tahoma" panose="020B0604030504040204" pitchFamily="34" charset="0"/>
                    <a:ea typeface="Tahoma" panose="020B0604030504040204" pitchFamily="34" charset="0"/>
                    <a:cs typeface="Tahoma" panose="020B0604030504040204" pitchFamily="34" charset="0"/>
                  </a:rPr>
                  <a:t>RSRP</a:t>
                </a:r>
                <a:endParaRPr lang="zh-CN" altLang="en-US">
                  <a:latin typeface="Tahoma" panose="020B0604030504040204" pitchFamily="34" charset="0"/>
                  <a:cs typeface="Tahoma" panose="020B0604030504040204" pitchFamily="34" charset="0"/>
                </a:endParaRPr>
              </a:p>
            </c:rich>
          </c:tx>
          <c:layout>
            <c:manualLayout>
              <c:xMode val="edge"/>
              <c:yMode val="edge"/>
              <c:x val="0.516422353455818"/>
              <c:y val="0.90882709428763253"/>
            </c:manualLayout>
          </c:layout>
          <c:overlay val="0"/>
          <c:spPr>
            <a:noFill/>
            <a:ln>
              <a:noFill/>
            </a:ln>
            <a:effectLst/>
          </c:spPr>
          <c:txPr>
            <a:bodyPr rot="0" spcFirstLastPara="1" vertOverflow="ellipsis" vert="horz" wrap="square" anchor="ctr" anchorCtr="1"/>
            <a:lstStyle/>
            <a:p>
              <a:pPr>
                <a:defRPr sz="1000" b="0" i="0" u="none" strike="noStrike" kern="1200" baseline="0">
                  <a:solidFill>
                    <a:schemeClr val="tx1">
                      <a:lumMod val="65000"/>
                      <a:lumOff val="35000"/>
                    </a:schemeClr>
                  </a:solidFill>
                  <a:latin typeface="Tahoma" panose="020B0604030504040204" pitchFamily="34" charset="0"/>
                  <a:ea typeface="Tahoma" panose="020B0604030504040204" pitchFamily="34" charset="0"/>
                  <a:cs typeface="Tahoma" panose="020B0604030504040204" pitchFamily="34" charset="0"/>
                </a:defRPr>
              </a:pPr>
              <a:endParaRPr lang="zh-CN"/>
            </a:p>
          </c:txPr>
        </c:title>
        <c:majorTickMark val="none"/>
        <c:minorTickMark val="none"/>
        <c:tickLblPos val="none"/>
        <c:crossAx val="207678976"/>
        <c:crosses val="autoZero"/>
        <c:auto val="1"/>
        <c:lblAlgn val="ctr"/>
        <c:lblOffset val="100"/>
        <c:noMultiLvlLbl val="0"/>
      </c:catAx>
      <c:valAx>
        <c:axId val="207678976"/>
        <c:scaling>
          <c:orientation val="minMax"/>
          <c:min val="1.5"/>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Tahoma" panose="020B0604030504040204" pitchFamily="34" charset="0"/>
                    <a:ea typeface="Tahoma" panose="020B0604030504040204" pitchFamily="34" charset="0"/>
                    <a:cs typeface="Tahoma" panose="020B0604030504040204" pitchFamily="34" charset="0"/>
                  </a:defRPr>
                </a:pPr>
                <a:r>
                  <a:rPr lang="en-US" altLang="zh-CN">
                    <a:latin typeface="Tahoma" panose="020B0604030504040204" pitchFamily="34" charset="0"/>
                    <a:ea typeface="Tahoma" panose="020B0604030504040204" pitchFamily="34" charset="0"/>
                    <a:cs typeface="Tahoma" panose="020B0604030504040204" pitchFamily="34" charset="0"/>
                  </a:rPr>
                  <a:t>MOS</a:t>
                </a:r>
                <a:endParaRPr lang="zh-CN" altLang="en-US">
                  <a:latin typeface="Tahoma" panose="020B0604030504040204" pitchFamily="34" charset="0"/>
                  <a:cs typeface="Tahoma" panose="020B0604030504040204" pitchFamily="34" charset="0"/>
                </a:endParaRPr>
              </a:p>
            </c:rich>
          </c:tx>
          <c:layout/>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Tahoma" panose="020B0604030504040204" pitchFamily="34" charset="0"/>
                  <a:ea typeface="Tahoma" panose="020B0604030504040204" pitchFamily="34" charset="0"/>
                  <a:cs typeface="Tahoma" panose="020B0604030504040204" pitchFamily="34" charset="0"/>
                </a:defRPr>
              </a:pPr>
              <a:endParaRPr lang="zh-CN"/>
            </a:p>
          </c:txPr>
        </c:title>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zh-CN"/>
          </a:p>
        </c:txPr>
        <c:crossAx val="207678416"/>
        <c:crosses val="autoZero"/>
        <c:crossBetween val="between"/>
      </c:valAx>
      <c:spPr>
        <a:noFill/>
        <a:ln>
          <a:noFill/>
        </a:ln>
        <a:effectLst/>
      </c:spPr>
    </c:plotArea>
    <c:legend>
      <c:legendPos val="t"/>
      <c:layout/>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Tahoma" panose="020B0604030504040204" pitchFamily="34" charset="0"/>
              <a:ea typeface="Tahoma" panose="020B0604030504040204" pitchFamily="34" charset="0"/>
              <a:cs typeface="Tahoma" panose="020B0604030504040204" pitchFamily="34" charset="0"/>
            </a:defRPr>
          </a:pPr>
          <a:endParaRPr lang="zh-CN"/>
        </a:p>
      </c:txPr>
    </c:legend>
    <c:plotVisOnly val="1"/>
    <c:dispBlanksAs val="gap"/>
    <c:showDLblsOverMax val="0"/>
  </c:chart>
  <c:spPr>
    <a:noFill/>
    <a:ln>
      <a:solidFill>
        <a:schemeClr val="tx1"/>
      </a:solidFill>
    </a:ln>
    <a:effectLst/>
  </c:spPr>
  <c:txPr>
    <a:bodyPr/>
    <a:lstStyle/>
    <a:p>
      <a:pPr>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drawings/_rels/vmlDrawing1.vml.rels><?xml version="1.0" encoding="UTF-8" standalone="yes"?>
<Relationships xmlns="http://schemas.openxmlformats.org/package/2006/relationships"><Relationship Id="rId1" Type="http://schemas.openxmlformats.org/officeDocument/2006/relationships/image" Target="../media/image41.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42.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8.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0"/>
            <a:ext cx="2945767" cy="493793"/>
          </a:xfrm>
          <a:prstGeom prst="rect">
            <a:avLst/>
          </a:prstGeom>
        </p:spPr>
        <p:txBody>
          <a:bodyPr vert="horz" wrap="square" lIns="92821" tIns="46410" rIns="92821" bIns="46410" numCol="1" anchor="t" anchorCtr="0" compatLnSpc="1">
            <a:prstTxWarp prst="textNoShape">
              <a:avLst/>
            </a:prstTxWarp>
          </a:bodyPr>
          <a:lstStyle>
            <a:lvl1pPr>
              <a:defRPr sz="1200"/>
            </a:lvl1pPr>
          </a:lstStyle>
          <a:p>
            <a:endParaRPr lang="en-US"/>
          </a:p>
        </p:txBody>
      </p:sp>
      <p:sp>
        <p:nvSpPr>
          <p:cNvPr id="3" name="Date Placeholder 2"/>
          <p:cNvSpPr>
            <a:spLocks noGrp="1"/>
          </p:cNvSpPr>
          <p:nvPr>
            <p:ph type="dt" sz="quarter" idx="1"/>
          </p:nvPr>
        </p:nvSpPr>
        <p:spPr>
          <a:xfrm>
            <a:off x="3850285" y="0"/>
            <a:ext cx="2945767" cy="493793"/>
          </a:xfrm>
          <a:prstGeom prst="rect">
            <a:avLst/>
          </a:prstGeom>
        </p:spPr>
        <p:txBody>
          <a:bodyPr vert="horz" wrap="square" lIns="92821" tIns="46410" rIns="92821" bIns="46410" numCol="1" anchor="t" anchorCtr="0" compatLnSpc="1">
            <a:prstTxWarp prst="textNoShape">
              <a:avLst/>
            </a:prstTxWarp>
          </a:bodyPr>
          <a:lstStyle>
            <a:lvl1pPr algn="r">
              <a:defRPr sz="1200"/>
            </a:lvl1pPr>
          </a:lstStyle>
          <a:p>
            <a:fld id="{5D34F293-1952-4B28-8812-84B743612BC4}" type="datetimeFigureOut">
              <a:rPr lang="en-US"/>
              <a:pPr/>
              <a:t>10/11/2016</a:t>
            </a:fld>
            <a:endParaRPr lang="en-US"/>
          </a:p>
        </p:txBody>
      </p:sp>
      <p:sp>
        <p:nvSpPr>
          <p:cNvPr id="4" name="Footer Placeholder 3"/>
          <p:cNvSpPr>
            <a:spLocks noGrp="1"/>
          </p:cNvSpPr>
          <p:nvPr>
            <p:ph type="ftr" sz="quarter" idx="2"/>
          </p:nvPr>
        </p:nvSpPr>
        <p:spPr>
          <a:xfrm>
            <a:off x="1" y="9378853"/>
            <a:ext cx="2945767" cy="493793"/>
          </a:xfrm>
          <a:prstGeom prst="rect">
            <a:avLst/>
          </a:prstGeom>
        </p:spPr>
        <p:txBody>
          <a:bodyPr vert="horz" wrap="square" lIns="92821" tIns="46410" rIns="92821" bIns="46410" numCol="1" anchor="b" anchorCtr="0" compatLnSpc="1">
            <a:prstTxWarp prst="textNoShape">
              <a:avLst/>
            </a:prstTxWarp>
          </a:bodyPr>
          <a:lstStyle>
            <a:lvl1pPr>
              <a:defRPr sz="1200"/>
            </a:lvl1pPr>
          </a:lstStyle>
          <a:p>
            <a:endParaRPr lang="en-US"/>
          </a:p>
        </p:txBody>
      </p:sp>
      <p:sp>
        <p:nvSpPr>
          <p:cNvPr id="5" name="Slide Number Placeholder 4"/>
          <p:cNvSpPr>
            <a:spLocks noGrp="1"/>
          </p:cNvSpPr>
          <p:nvPr>
            <p:ph type="sldNum" sz="quarter" idx="3"/>
          </p:nvPr>
        </p:nvSpPr>
        <p:spPr>
          <a:xfrm>
            <a:off x="3850285" y="9378853"/>
            <a:ext cx="2945767" cy="493793"/>
          </a:xfrm>
          <a:prstGeom prst="rect">
            <a:avLst/>
          </a:prstGeom>
        </p:spPr>
        <p:txBody>
          <a:bodyPr vert="horz" wrap="square" lIns="92821" tIns="46410" rIns="92821" bIns="46410" numCol="1" anchor="b" anchorCtr="0" compatLnSpc="1">
            <a:prstTxWarp prst="textNoShape">
              <a:avLst/>
            </a:prstTxWarp>
          </a:bodyPr>
          <a:lstStyle>
            <a:lvl1pPr algn="r">
              <a:defRPr sz="1200"/>
            </a:lvl1pPr>
          </a:lstStyle>
          <a:p>
            <a:fld id="{17139165-E5E3-4BD4-BB9A-F647B41484B1}" type="slidenum">
              <a:rPr lang="en-US"/>
              <a:pPr/>
              <a:t>‹#›</a:t>
            </a:fld>
            <a:endParaRPr lang="en-US"/>
          </a:p>
        </p:txBody>
      </p:sp>
    </p:spTree>
    <p:extLst>
      <p:ext uri="{BB962C8B-B14F-4D97-AF65-F5344CB8AC3E}">
        <p14:creationId xmlns:p14="http://schemas.microsoft.com/office/powerpoint/2010/main" val="376051479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1" y="0"/>
            <a:ext cx="2945767" cy="493793"/>
          </a:xfrm>
          <a:prstGeom prst="rect">
            <a:avLst/>
          </a:prstGeom>
          <a:noFill/>
          <a:ln w="9525">
            <a:noFill/>
            <a:miter lim="800000"/>
            <a:headEnd/>
            <a:tailEnd/>
          </a:ln>
        </p:spPr>
        <p:txBody>
          <a:bodyPr vert="horz" wrap="square" lIns="95247" tIns="47622" rIns="95247" bIns="47622" numCol="1" anchor="t" anchorCtr="0" compatLnSpc="1">
            <a:prstTxWarp prst="textNoShape">
              <a:avLst/>
            </a:prstTxWarp>
          </a:bodyPr>
          <a:lstStyle>
            <a:lvl1pPr defTabSz="879863">
              <a:defRPr sz="1200">
                <a:latin typeface="Arial" pitchFamily="34" charset="0"/>
              </a:defRPr>
            </a:lvl1pPr>
          </a:lstStyle>
          <a:p>
            <a:endParaRPr lang="en-US" altLang="zh-CN"/>
          </a:p>
        </p:txBody>
      </p:sp>
      <p:sp>
        <p:nvSpPr>
          <p:cNvPr id="9219" name="Rectangle 3"/>
          <p:cNvSpPr>
            <a:spLocks noGrp="1" noChangeArrowheads="1"/>
          </p:cNvSpPr>
          <p:nvPr>
            <p:ph type="dt" idx="1"/>
          </p:nvPr>
        </p:nvSpPr>
        <p:spPr bwMode="auto">
          <a:xfrm>
            <a:off x="3851908" y="0"/>
            <a:ext cx="2944144" cy="493793"/>
          </a:xfrm>
          <a:prstGeom prst="rect">
            <a:avLst/>
          </a:prstGeom>
          <a:noFill/>
          <a:ln w="9525">
            <a:noFill/>
            <a:miter lim="800000"/>
            <a:headEnd/>
            <a:tailEnd/>
          </a:ln>
        </p:spPr>
        <p:txBody>
          <a:bodyPr vert="horz" wrap="square" lIns="95247" tIns="47622" rIns="95247" bIns="47622" numCol="1" anchor="t" anchorCtr="0" compatLnSpc="1">
            <a:prstTxWarp prst="textNoShape">
              <a:avLst/>
            </a:prstTxWarp>
          </a:bodyPr>
          <a:lstStyle>
            <a:lvl1pPr algn="r" defTabSz="879863">
              <a:defRPr sz="1200">
                <a:latin typeface="Arial" pitchFamily="34" charset="0"/>
              </a:defRPr>
            </a:lvl1pPr>
          </a:lstStyle>
          <a:p>
            <a:endParaRPr lang="en-US" altLang="zh-CN"/>
          </a:p>
        </p:txBody>
      </p:sp>
      <p:sp>
        <p:nvSpPr>
          <p:cNvPr id="30724" name="Rectangle 4"/>
          <p:cNvSpPr>
            <a:spLocks noGrp="1" noRot="1" noChangeAspect="1" noChangeArrowheads="1" noTextEdit="1"/>
          </p:cNvSpPr>
          <p:nvPr>
            <p:ph type="sldImg" idx="2"/>
          </p:nvPr>
        </p:nvSpPr>
        <p:spPr bwMode="auto">
          <a:xfrm>
            <a:off x="107950" y="741363"/>
            <a:ext cx="6581775" cy="3700462"/>
          </a:xfrm>
          <a:prstGeom prst="rect">
            <a:avLst/>
          </a:prstGeom>
          <a:noFill/>
          <a:ln w="9525">
            <a:solidFill>
              <a:srgbClr val="000000"/>
            </a:solidFill>
            <a:miter lim="800000"/>
            <a:headEnd/>
            <a:tailEnd/>
          </a:ln>
        </p:spPr>
      </p:sp>
      <p:sp>
        <p:nvSpPr>
          <p:cNvPr id="9221" name="Rectangle 5"/>
          <p:cNvSpPr>
            <a:spLocks noGrp="1" noChangeArrowheads="1"/>
          </p:cNvSpPr>
          <p:nvPr>
            <p:ph type="body" sz="quarter" idx="3"/>
          </p:nvPr>
        </p:nvSpPr>
        <p:spPr bwMode="auto">
          <a:xfrm>
            <a:off x="678794" y="4689427"/>
            <a:ext cx="5440089" cy="4444134"/>
          </a:xfrm>
          <a:prstGeom prst="rect">
            <a:avLst/>
          </a:prstGeom>
          <a:noFill/>
          <a:ln w="9525">
            <a:noFill/>
            <a:miter lim="800000"/>
            <a:headEnd/>
            <a:tailEnd/>
          </a:ln>
        </p:spPr>
        <p:txBody>
          <a:bodyPr vert="horz" wrap="square" lIns="95247" tIns="47622" rIns="95247" bIns="47622"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9222" name="Rectangle 6"/>
          <p:cNvSpPr>
            <a:spLocks noGrp="1" noChangeArrowheads="1"/>
          </p:cNvSpPr>
          <p:nvPr>
            <p:ph type="ftr" sz="quarter" idx="4"/>
          </p:nvPr>
        </p:nvSpPr>
        <p:spPr bwMode="auto">
          <a:xfrm>
            <a:off x="1" y="9378853"/>
            <a:ext cx="2945767" cy="493793"/>
          </a:xfrm>
          <a:prstGeom prst="rect">
            <a:avLst/>
          </a:prstGeom>
          <a:noFill/>
          <a:ln w="9525">
            <a:noFill/>
            <a:miter lim="800000"/>
            <a:headEnd/>
            <a:tailEnd/>
          </a:ln>
        </p:spPr>
        <p:txBody>
          <a:bodyPr vert="horz" wrap="square" lIns="95247" tIns="47622" rIns="95247" bIns="47622" numCol="1" anchor="b" anchorCtr="0" compatLnSpc="1">
            <a:prstTxWarp prst="textNoShape">
              <a:avLst/>
            </a:prstTxWarp>
          </a:bodyPr>
          <a:lstStyle>
            <a:lvl1pPr defTabSz="879863">
              <a:defRPr sz="1200">
                <a:latin typeface="Arial" pitchFamily="34" charset="0"/>
              </a:defRPr>
            </a:lvl1pPr>
          </a:lstStyle>
          <a:p>
            <a:endParaRPr lang="en-US" altLang="zh-CN"/>
          </a:p>
        </p:txBody>
      </p:sp>
      <p:sp>
        <p:nvSpPr>
          <p:cNvPr id="9223" name="Rectangle 7"/>
          <p:cNvSpPr>
            <a:spLocks noGrp="1" noChangeArrowheads="1"/>
          </p:cNvSpPr>
          <p:nvPr>
            <p:ph type="sldNum" sz="quarter" idx="5"/>
          </p:nvPr>
        </p:nvSpPr>
        <p:spPr bwMode="auto">
          <a:xfrm>
            <a:off x="3851908" y="9378853"/>
            <a:ext cx="2944144" cy="493793"/>
          </a:xfrm>
          <a:prstGeom prst="rect">
            <a:avLst/>
          </a:prstGeom>
          <a:noFill/>
          <a:ln w="9525">
            <a:noFill/>
            <a:miter lim="800000"/>
            <a:headEnd/>
            <a:tailEnd/>
          </a:ln>
        </p:spPr>
        <p:txBody>
          <a:bodyPr vert="horz" wrap="square" lIns="95247" tIns="47622" rIns="95247" bIns="47622" numCol="1" anchor="b" anchorCtr="0" compatLnSpc="1">
            <a:prstTxWarp prst="textNoShape">
              <a:avLst/>
            </a:prstTxWarp>
          </a:bodyPr>
          <a:lstStyle>
            <a:lvl1pPr algn="r" defTabSz="879863">
              <a:defRPr sz="1200">
                <a:latin typeface="Arial" pitchFamily="34" charset="0"/>
              </a:defRPr>
            </a:lvl1pPr>
          </a:lstStyle>
          <a:p>
            <a:fld id="{89EB8006-888A-490B-84C5-2C089148EBD8}" type="slidenum">
              <a:rPr lang="en-US" altLang="zh-CN"/>
              <a:pPr/>
              <a:t>‹#›</a:t>
            </a:fld>
            <a:endParaRPr lang="en-US" altLang="zh-CN"/>
          </a:p>
        </p:txBody>
      </p:sp>
    </p:spTree>
    <p:extLst>
      <p:ext uri="{BB962C8B-B14F-4D97-AF65-F5344CB8AC3E}">
        <p14:creationId xmlns:p14="http://schemas.microsoft.com/office/powerpoint/2010/main" val="3022965535"/>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pitchFamily="34" charset="0"/>
        <a:ea typeface="宋体" pitchFamily="2" charset="-122"/>
        <a:cs typeface="+mn-cs"/>
      </a:defRPr>
    </a:lvl1pPr>
    <a:lvl2pPr marL="457008" algn="l" rtl="0" eaLnBrk="0" fontAlgn="base" hangingPunct="0">
      <a:spcBef>
        <a:spcPct val="30000"/>
      </a:spcBef>
      <a:spcAft>
        <a:spcPct val="0"/>
      </a:spcAft>
      <a:defRPr sz="1200" kern="1200">
        <a:solidFill>
          <a:schemeClr val="tx1"/>
        </a:solidFill>
        <a:latin typeface="Arial" pitchFamily="34" charset="0"/>
        <a:ea typeface="宋体" pitchFamily="2" charset="-122"/>
        <a:cs typeface="+mn-cs"/>
      </a:defRPr>
    </a:lvl2pPr>
    <a:lvl3pPr marL="914016" algn="l" rtl="0" eaLnBrk="0" fontAlgn="base" hangingPunct="0">
      <a:spcBef>
        <a:spcPct val="30000"/>
      </a:spcBef>
      <a:spcAft>
        <a:spcPct val="0"/>
      </a:spcAft>
      <a:defRPr sz="1200" kern="1200">
        <a:solidFill>
          <a:schemeClr val="tx1"/>
        </a:solidFill>
        <a:latin typeface="Arial" pitchFamily="34" charset="0"/>
        <a:ea typeface="宋体" pitchFamily="2" charset="-122"/>
        <a:cs typeface="+mn-cs"/>
      </a:defRPr>
    </a:lvl3pPr>
    <a:lvl4pPr marL="1371024" algn="l" rtl="0" eaLnBrk="0" fontAlgn="base" hangingPunct="0">
      <a:spcBef>
        <a:spcPct val="30000"/>
      </a:spcBef>
      <a:spcAft>
        <a:spcPct val="0"/>
      </a:spcAft>
      <a:defRPr sz="1200" kern="1200">
        <a:solidFill>
          <a:schemeClr val="tx1"/>
        </a:solidFill>
        <a:latin typeface="Arial" pitchFamily="34" charset="0"/>
        <a:ea typeface="宋体" pitchFamily="2" charset="-122"/>
        <a:cs typeface="+mn-cs"/>
      </a:defRPr>
    </a:lvl4pPr>
    <a:lvl5pPr marL="1828032" algn="l" rtl="0" eaLnBrk="0" fontAlgn="base" hangingPunct="0">
      <a:spcBef>
        <a:spcPct val="30000"/>
      </a:spcBef>
      <a:spcAft>
        <a:spcPct val="0"/>
      </a:spcAft>
      <a:defRPr sz="1200" kern="1200">
        <a:solidFill>
          <a:schemeClr val="tx1"/>
        </a:solidFill>
        <a:latin typeface="Arial" pitchFamily="34" charset="0"/>
        <a:ea typeface="宋体" pitchFamily="2" charset="-122"/>
        <a:cs typeface="+mn-cs"/>
      </a:defRPr>
    </a:lvl5pPr>
    <a:lvl6pPr marL="2285040" algn="l" defTabSz="914016" rtl="0" eaLnBrk="1" latinLnBrk="0" hangingPunct="1">
      <a:defRPr sz="1200" kern="1200">
        <a:solidFill>
          <a:schemeClr val="tx1"/>
        </a:solidFill>
        <a:latin typeface="+mn-lt"/>
        <a:ea typeface="+mn-ea"/>
        <a:cs typeface="+mn-cs"/>
      </a:defRPr>
    </a:lvl6pPr>
    <a:lvl7pPr marL="2742048" algn="l" defTabSz="914016" rtl="0" eaLnBrk="1" latinLnBrk="0" hangingPunct="1">
      <a:defRPr sz="1200" kern="1200">
        <a:solidFill>
          <a:schemeClr val="tx1"/>
        </a:solidFill>
        <a:latin typeface="+mn-lt"/>
        <a:ea typeface="+mn-ea"/>
        <a:cs typeface="+mn-cs"/>
      </a:defRPr>
    </a:lvl7pPr>
    <a:lvl8pPr marL="3199055" algn="l" defTabSz="914016" rtl="0" eaLnBrk="1" latinLnBrk="0" hangingPunct="1">
      <a:defRPr sz="1200" kern="1200">
        <a:solidFill>
          <a:schemeClr val="tx1"/>
        </a:solidFill>
        <a:latin typeface="+mn-lt"/>
        <a:ea typeface="+mn-ea"/>
        <a:cs typeface="+mn-cs"/>
      </a:defRPr>
    </a:lvl8pPr>
    <a:lvl9pPr marL="3656063" algn="l" defTabSz="914016"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07950" y="741363"/>
            <a:ext cx="6581775" cy="3702050"/>
          </a:xfrm>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9B328058-29F7-46C6-8D38-03A129804023}" type="slidenum">
              <a:rPr lang="en-US" altLang="zh-CN" smtClean="0"/>
              <a:pPr/>
              <a:t>1</a:t>
            </a:fld>
            <a:endParaRPr lang="en-US" altLang="zh-CN"/>
          </a:p>
        </p:txBody>
      </p:sp>
    </p:spTree>
    <p:extLst>
      <p:ext uri="{BB962C8B-B14F-4D97-AF65-F5344CB8AC3E}">
        <p14:creationId xmlns:p14="http://schemas.microsoft.com/office/powerpoint/2010/main" val="96837373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89EB8006-888A-490B-84C5-2C089148EBD8}" type="slidenum">
              <a:rPr lang="en-US" altLang="zh-CN" smtClean="0"/>
              <a:pPr/>
              <a:t>2</a:t>
            </a:fld>
            <a:endParaRPr lang="en-US" altLang="zh-CN"/>
          </a:p>
        </p:txBody>
      </p:sp>
    </p:spTree>
    <p:extLst>
      <p:ext uri="{BB962C8B-B14F-4D97-AF65-F5344CB8AC3E}">
        <p14:creationId xmlns:p14="http://schemas.microsoft.com/office/powerpoint/2010/main" val="41095116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31725B0-C11B-4D7C-A98C-AFB990133339}" type="slidenum">
              <a:rPr lang="en-US" altLang="zh-CN">
                <a:solidFill>
                  <a:prstClr val="black"/>
                </a:solidFill>
              </a:rPr>
              <a:pPr/>
              <a:t>6</a:t>
            </a:fld>
            <a:endParaRPr lang="en-US" altLang="zh-CN" dirty="0">
              <a:solidFill>
                <a:prstClr val="black"/>
              </a:solidFill>
            </a:endParaRPr>
          </a:p>
        </p:txBody>
      </p:sp>
      <p:sp>
        <p:nvSpPr>
          <p:cNvPr id="200706" name="Rectangle 2"/>
          <p:cNvSpPr>
            <a:spLocks noGrp="1" noRot="1" noChangeAspect="1" noChangeArrowheads="1" noTextEdit="1"/>
          </p:cNvSpPr>
          <p:nvPr>
            <p:ph type="sldImg"/>
          </p:nvPr>
        </p:nvSpPr>
        <p:spPr>
          <a:xfrm>
            <a:off x="109538" y="741363"/>
            <a:ext cx="6581775" cy="3702050"/>
          </a:xfrm>
          <a:ln/>
        </p:spPr>
      </p:sp>
      <p:sp>
        <p:nvSpPr>
          <p:cNvPr id="200707" name="Rectangle 3"/>
          <p:cNvSpPr>
            <a:spLocks noGrp="1" noChangeArrowheads="1"/>
          </p:cNvSpPr>
          <p:nvPr>
            <p:ph type="body" idx="1"/>
          </p:nvPr>
        </p:nvSpPr>
        <p:spPr>
          <a:xfrm>
            <a:off x="906357" y="4690268"/>
            <a:ext cx="4984962" cy="4443413"/>
          </a:xfrm>
        </p:spPr>
        <p:txBody>
          <a:bodyPr/>
          <a:lstStyle/>
          <a:p>
            <a:pPr marL="232052" indent="-232052"/>
            <a:endParaRPr lang="zh-CN" altLang="zh-CN" dirty="0"/>
          </a:p>
        </p:txBody>
      </p:sp>
    </p:spTree>
    <p:extLst>
      <p:ext uri="{BB962C8B-B14F-4D97-AF65-F5344CB8AC3E}">
        <p14:creationId xmlns:p14="http://schemas.microsoft.com/office/powerpoint/2010/main" val="302112177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10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5.png"/><Relationship Id="rId1" Type="http://schemas.openxmlformats.org/officeDocument/2006/relationships/slideMaster" Target="../slideMasters/slideMaster19.xml"/><Relationship Id="rId4" Type="http://schemas.openxmlformats.org/officeDocument/2006/relationships/image" Target="../media/image14.png"/></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10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0.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108.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4.png"/><Relationship Id="rId1" Type="http://schemas.openxmlformats.org/officeDocument/2006/relationships/slideMaster" Target="../slideMasters/slideMaster21.xml"/><Relationship Id="rId4" Type="http://schemas.openxmlformats.org/officeDocument/2006/relationships/image" Target="../media/image33.png"/></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11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5.png"/><Relationship Id="rId1" Type="http://schemas.openxmlformats.org/officeDocument/2006/relationships/slideMaster" Target="../slideMasters/slideMaster22.xml"/><Relationship Id="rId4" Type="http://schemas.openxmlformats.org/officeDocument/2006/relationships/image" Target="../media/image14.png"/></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11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39.jpeg"/><Relationship Id="rId1" Type="http://schemas.openxmlformats.org/officeDocument/2006/relationships/slideMaster" Target="../slideMasters/slideMaster23.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12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5.png"/><Relationship Id="rId1" Type="http://schemas.openxmlformats.org/officeDocument/2006/relationships/slideMaster" Target="../slideMasters/slideMaster27.xml"/><Relationship Id="rId4" Type="http://schemas.openxmlformats.org/officeDocument/2006/relationships/image" Target="../media/image14.png"/></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3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5.png"/><Relationship Id="rId1" Type="http://schemas.openxmlformats.org/officeDocument/2006/relationships/slideMaster" Target="../slideMasters/slideMaster28.xml"/><Relationship Id="rId4" Type="http://schemas.openxmlformats.org/officeDocument/2006/relationships/image" Target="../media/image14.png"/></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13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9.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138.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13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5.png"/><Relationship Id="rId1" Type="http://schemas.openxmlformats.org/officeDocument/2006/relationships/slideMaster" Target="../slideMasters/slideMaster30.xml"/><Relationship Id="rId4" Type="http://schemas.openxmlformats.org/officeDocument/2006/relationships/image" Target="../media/image14.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40.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141.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142.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143.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144.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145.xml.rels><?xml version="1.0" encoding="UTF-8" standalone="yes"?>
<Relationships xmlns="http://schemas.openxmlformats.org/package/2006/relationships"><Relationship Id="rId1" Type="http://schemas.openxmlformats.org/officeDocument/2006/relationships/slideMaster" Target="../slideMasters/slideMaster33.xml"/></Relationships>
</file>

<file path=ppt/slideLayouts/_rels/slideLayout146.xml.rels><?xml version="1.0" encoding="UTF-8" standalone="yes"?>
<Relationships xmlns="http://schemas.openxmlformats.org/package/2006/relationships"><Relationship Id="rId1" Type="http://schemas.openxmlformats.org/officeDocument/2006/relationships/slideMaster" Target="../slideMasters/slideMaster33.xml"/></Relationships>
</file>

<file path=ppt/slideLayouts/_rels/slideLayout147.xml.rels><?xml version="1.0" encoding="UTF-8" standalone="yes"?>
<Relationships xmlns="http://schemas.openxmlformats.org/package/2006/relationships"><Relationship Id="rId1" Type="http://schemas.openxmlformats.org/officeDocument/2006/relationships/slideMaster" Target="../slideMasters/slideMaster34.xml"/></Relationships>
</file>

<file path=ppt/slideLayouts/_rels/slideLayout148.xml.rels><?xml version="1.0" encoding="UTF-8" standalone="yes"?>
<Relationships xmlns="http://schemas.openxmlformats.org/package/2006/relationships"><Relationship Id="rId1" Type="http://schemas.openxmlformats.org/officeDocument/2006/relationships/slideMaster" Target="../slideMasters/slideMaster35.xml"/></Relationships>
</file>

<file path=ppt/slideLayouts/_rels/slideLayout149.xml.rels><?xml version="1.0" encoding="UTF-8" standalone="yes"?>
<Relationships xmlns="http://schemas.openxmlformats.org/package/2006/relationships"><Relationship Id="rId1" Type="http://schemas.openxmlformats.org/officeDocument/2006/relationships/slideMaster" Target="../slideMasters/slideMaster35.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5.png"/><Relationship Id="rId1" Type="http://schemas.openxmlformats.org/officeDocument/2006/relationships/slideMaster" Target="../slideMasters/slideMaster7.xml"/><Relationship Id="rId4" Type="http://schemas.openxmlformats.org/officeDocument/2006/relationships/image" Target="../media/image14.png"/></Relationships>
</file>

<file path=ppt/slideLayouts/_rels/slideLayout150.xml.rels><?xml version="1.0" encoding="UTF-8" standalone="yes"?>
<Relationships xmlns="http://schemas.openxmlformats.org/package/2006/relationships"><Relationship Id="rId1" Type="http://schemas.openxmlformats.org/officeDocument/2006/relationships/slideMaster" Target="../slideMasters/slideMaster36.xml"/></Relationships>
</file>

<file path=ppt/slideLayouts/_rels/slideLayout151.xml.rels><?xml version="1.0" encoding="UTF-8" standalone="yes"?>
<Relationships xmlns="http://schemas.openxmlformats.org/package/2006/relationships"><Relationship Id="rId1" Type="http://schemas.openxmlformats.org/officeDocument/2006/relationships/slideMaster" Target="../slideMasters/slideMaster36.xml"/></Relationships>
</file>

<file path=ppt/slideLayouts/_rels/slideLayout152.xml.rels><?xml version="1.0" encoding="UTF-8" standalone="yes"?>
<Relationships xmlns="http://schemas.openxmlformats.org/package/2006/relationships"><Relationship Id="rId1" Type="http://schemas.openxmlformats.org/officeDocument/2006/relationships/slideMaster" Target="../slideMasters/slideMaster36.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jpeg"/><Relationship Id="rId1" Type="http://schemas.openxmlformats.org/officeDocument/2006/relationships/slideMaster" Target="../slideMasters/slideMaster8.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Master" Target="../slideMasters/slideMaster9.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4.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43.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Master" Target="../slideMasters/slideMaster10.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57.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Master" Target="../slideMasters/slideMaster11.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76.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jpeg"/><Relationship Id="rId1" Type="http://schemas.openxmlformats.org/officeDocument/2006/relationships/slideMaster" Target="../slideMasters/slideMaster13.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0.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4.png"/><Relationship Id="rId1" Type="http://schemas.openxmlformats.org/officeDocument/2006/relationships/slideMaster" Target="../slideMasters/slideMaster15.xml"/><Relationship Id="rId4" Type="http://schemas.openxmlformats.org/officeDocument/2006/relationships/image" Target="../media/image33.png"/></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9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5.png"/><Relationship Id="rId1" Type="http://schemas.openxmlformats.org/officeDocument/2006/relationships/slideMaster" Target="../slideMasters/slideMaster18.xml"/><Relationship Id="rId4" Type="http://schemas.openxmlformats.org/officeDocument/2006/relationships/image" Target="../media/image14.png"/></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transition spd="slow"/>
</p:sldLayout>
</file>

<file path=ppt/slideLayouts/slideLayout100.xml><?xml version="1.0" encoding="utf-8"?>
<p:sldLayout xmlns:a="http://schemas.openxmlformats.org/drawingml/2006/main" xmlns:r="http://schemas.openxmlformats.org/officeDocument/2006/relationships" xmlns:p="http://schemas.openxmlformats.org/presentationml/2006/main" preserve="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96989" y="325479"/>
            <a:ext cx="10440988" cy="871537"/>
          </a:xfrm>
        </p:spPr>
        <p:txBody>
          <a:bodyPr/>
          <a:lstStyle>
            <a:lvl1pPr>
              <a:defRPr>
                <a:latin typeface="Arial" pitchFamily="34" charset="0"/>
                <a:cs typeface="Arial" pitchFamily="34" charset="0"/>
              </a:defRPr>
            </a:lvl1pPr>
          </a:lstStyle>
          <a:p>
            <a:r>
              <a:rPr lang="zh-CN" altLang="en-US" smtClean="0"/>
              <a:t>单击此处编辑母版标题样式</a:t>
            </a:r>
            <a:endParaRPr lang="zh-CN" altLang="en-US"/>
          </a:p>
        </p:txBody>
      </p:sp>
    </p:spTree>
  </p:cSld>
  <p:clrMapOvr>
    <a:masterClrMapping/>
  </p:clrMapOvr>
  <p:transition advClick="0"/>
</p:sldLayout>
</file>

<file path=ppt/slideLayouts/slideLayout101.xml><?xml version="1.0" encoding="utf-8"?>
<p:sldLayout xmlns:a="http://schemas.openxmlformats.org/drawingml/2006/main" xmlns:r="http://schemas.openxmlformats.org/officeDocument/2006/relationships" xmlns:p="http://schemas.openxmlformats.org/presentationml/2006/main" type="tbl">
  <p:cSld name="标题和表格">
    <p:spTree>
      <p:nvGrpSpPr>
        <p:cNvPr id="1" name=""/>
        <p:cNvGrpSpPr/>
        <p:nvPr/>
      </p:nvGrpSpPr>
      <p:grpSpPr>
        <a:xfrm>
          <a:off x="0" y="0"/>
          <a:ext cx="0" cy="0"/>
          <a:chOff x="0" y="0"/>
          <a:chExt cx="0" cy="0"/>
        </a:xfrm>
      </p:grpSpPr>
      <p:pic>
        <p:nvPicPr>
          <p:cNvPr id="4" name="Picture 78" descr="内页元素3-1"/>
          <p:cNvPicPr>
            <a:picLocks noChangeAspect="1" noChangeArrowheads="1"/>
          </p:cNvPicPr>
          <p:nvPr/>
        </p:nvPicPr>
        <p:blipFill>
          <a:blip r:embed="rId2" cstate="print"/>
          <a:srcRect/>
          <a:stretch>
            <a:fillRect/>
          </a:stretch>
        </p:blipFill>
        <p:spPr bwMode="auto">
          <a:xfrm>
            <a:off x="125" y="29"/>
            <a:ext cx="12193588" cy="6492875"/>
          </a:xfrm>
          <a:prstGeom prst="rect">
            <a:avLst/>
          </a:prstGeom>
          <a:noFill/>
          <a:ln w="9525">
            <a:noFill/>
            <a:miter lim="800000"/>
            <a:headEnd/>
            <a:tailEnd/>
          </a:ln>
        </p:spPr>
      </p:pic>
      <p:sp>
        <p:nvSpPr>
          <p:cNvPr id="5" name="Text Box 79"/>
          <p:cNvSpPr txBox="1">
            <a:spLocks noChangeArrowheads="1"/>
          </p:cNvSpPr>
          <p:nvPr/>
        </p:nvSpPr>
        <p:spPr bwMode="auto">
          <a:xfrm>
            <a:off x="870065" y="6467713"/>
            <a:ext cx="2347928" cy="264195"/>
          </a:xfrm>
          <a:prstGeom prst="rect">
            <a:avLst/>
          </a:prstGeom>
          <a:noFill/>
          <a:ln w="9525">
            <a:noFill/>
            <a:miter lim="800000"/>
            <a:headEnd/>
            <a:tailEnd/>
          </a:ln>
        </p:spPr>
        <p:txBody>
          <a:bodyPr wrap="none" lIns="78231" tIns="39119" rIns="78231" bIns="39119">
            <a:spAutoFit/>
          </a:bodyPr>
          <a:lstStyle/>
          <a:p>
            <a:pPr defTabSz="782965" eaLnBrk="0" hangingPunct="0">
              <a:defRPr/>
            </a:pPr>
            <a:r>
              <a:rPr lang="en-US" altLang="zh-CN" sz="1200" dirty="0">
                <a:solidFill>
                  <a:prstClr val="black"/>
                </a:solidFill>
                <a:latin typeface="FrutigerNext LT Bold" pitchFamily="1" charset="0"/>
                <a:ea typeface="MS PGothic" pitchFamily="34" charset="-128"/>
                <a:sym typeface="Lucida Grande"/>
              </a:rPr>
              <a:t>HISILICON SEMICONDUCTOR</a:t>
            </a:r>
          </a:p>
        </p:txBody>
      </p:sp>
      <p:grpSp>
        <p:nvGrpSpPr>
          <p:cNvPr id="6" name="Group 81"/>
          <p:cNvGrpSpPr>
            <a:grpSpLocks/>
          </p:cNvGrpSpPr>
          <p:nvPr/>
        </p:nvGrpSpPr>
        <p:grpSpPr bwMode="auto">
          <a:xfrm>
            <a:off x="121" y="6216651"/>
            <a:ext cx="12195175" cy="635000"/>
            <a:chOff x="0" y="3920"/>
            <a:chExt cx="7682" cy="400"/>
          </a:xfrm>
        </p:grpSpPr>
        <p:pic>
          <p:nvPicPr>
            <p:cNvPr id="7" name="Picture 82" descr="图片1"/>
            <p:cNvPicPr>
              <a:picLocks noChangeAspect="1" noChangeArrowheads="1"/>
            </p:cNvPicPr>
            <p:nvPr userDrawn="1"/>
          </p:nvPicPr>
          <p:blipFill>
            <a:blip r:embed="rId3" cstate="print"/>
            <a:srcRect/>
            <a:stretch>
              <a:fillRect/>
            </a:stretch>
          </p:blipFill>
          <p:spPr bwMode="auto">
            <a:xfrm>
              <a:off x="0" y="3920"/>
              <a:ext cx="5760" cy="400"/>
            </a:xfrm>
            <a:prstGeom prst="rect">
              <a:avLst/>
            </a:prstGeom>
            <a:noFill/>
            <a:ln w="9525">
              <a:noFill/>
              <a:miter lim="800000"/>
              <a:headEnd/>
              <a:tailEnd/>
            </a:ln>
          </p:spPr>
        </p:pic>
        <p:pic>
          <p:nvPicPr>
            <p:cNvPr id="8" name="Picture 83" descr="图片1"/>
            <p:cNvPicPr>
              <a:picLocks noChangeAspect="1" noChangeArrowheads="1"/>
            </p:cNvPicPr>
            <p:nvPr userDrawn="1"/>
          </p:nvPicPr>
          <p:blipFill>
            <a:blip r:embed="rId3" cstate="print"/>
            <a:srcRect/>
            <a:stretch>
              <a:fillRect/>
            </a:stretch>
          </p:blipFill>
          <p:spPr bwMode="auto">
            <a:xfrm>
              <a:off x="1539" y="3920"/>
              <a:ext cx="5760" cy="400"/>
            </a:xfrm>
            <a:prstGeom prst="rect">
              <a:avLst/>
            </a:prstGeom>
            <a:noFill/>
            <a:ln w="9525">
              <a:noFill/>
              <a:miter lim="800000"/>
              <a:headEnd/>
              <a:tailEnd/>
            </a:ln>
          </p:spPr>
        </p:pic>
        <p:pic>
          <p:nvPicPr>
            <p:cNvPr id="9" name="Picture 84" descr="图片1"/>
            <p:cNvPicPr>
              <a:picLocks noChangeAspect="1" noChangeArrowheads="1"/>
            </p:cNvPicPr>
            <p:nvPr userDrawn="1"/>
          </p:nvPicPr>
          <p:blipFill>
            <a:blip r:embed="rId3" cstate="print"/>
            <a:srcRect/>
            <a:stretch>
              <a:fillRect/>
            </a:stretch>
          </p:blipFill>
          <p:spPr bwMode="auto">
            <a:xfrm rot="10800000">
              <a:off x="6619" y="3920"/>
              <a:ext cx="1063" cy="400"/>
            </a:xfrm>
            <a:prstGeom prst="rect">
              <a:avLst/>
            </a:prstGeom>
            <a:noFill/>
            <a:ln w="9525">
              <a:noFill/>
              <a:miter lim="800000"/>
              <a:headEnd/>
              <a:tailEnd/>
            </a:ln>
          </p:spPr>
        </p:pic>
      </p:grpSp>
      <p:sp>
        <p:nvSpPr>
          <p:cNvPr id="10" name="Text Box 85"/>
          <p:cNvSpPr txBox="1">
            <a:spLocks noChangeArrowheads="1"/>
          </p:cNvSpPr>
          <p:nvPr/>
        </p:nvSpPr>
        <p:spPr bwMode="auto">
          <a:xfrm>
            <a:off x="870013" y="6458187"/>
            <a:ext cx="2796471" cy="263719"/>
          </a:xfrm>
          <a:prstGeom prst="rect">
            <a:avLst/>
          </a:prstGeom>
          <a:noFill/>
          <a:ln w="9525">
            <a:noFill/>
            <a:miter lim="800000"/>
            <a:headEnd/>
            <a:tailEnd/>
          </a:ln>
        </p:spPr>
        <p:txBody>
          <a:bodyPr wrap="none" lIns="78231" tIns="39119" rIns="78231" bIns="39119">
            <a:spAutoFit/>
          </a:bodyPr>
          <a:lstStyle/>
          <a:p>
            <a:pPr defTabSz="782965" eaLnBrk="0" hangingPunct="0">
              <a:defRPr/>
            </a:pPr>
            <a:r>
              <a:rPr lang="en-US" altLang="zh-CN" sz="1200" dirty="0">
                <a:solidFill>
                  <a:prstClr val="black"/>
                </a:solidFill>
                <a:latin typeface="Arial" charset="0"/>
                <a:ea typeface="MS PGothic" pitchFamily="34" charset="-128"/>
                <a:sym typeface="Lucida Grande"/>
              </a:rPr>
              <a:t>HUAWEI TECHNOLOGIES CO., LTD.</a:t>
            </a:r>
          </a:p>
        </p:txBody>
      </p:sp>
      <p:sp>
        <p:nvSpPr>
          <p:cNvPr id="11" name="Rectangle 86"/>
          <p:cNvSpPr>
            <a:spLocks noChangeArrowheads="1"/>
          </p:cNvSpPr>
          <p:nvPr/>
        </p:nvSpPr>
        <p:spPr bwMode="auto">
          <a:xfrm>
            <a:off x="7910575" y="6474062"/>
            <a:ext cx="674238" cy="263700"/>
          </a:xfrm>
          <a:prstGeom prst="rect">
            <a:avLst/>
          </a:prstGeom>
          <a:noFill/>
          <a:ln w="9525" algn="ctr">
            <a:noFill/>
            <a:miter lim="800000"/>
            <a:headEnd/>
            <a:tailEnd/>
          </a:ln>
          <a:effectLst/>
        </p:spPr>
        <p:txBody>
          <a:bodyPr wrap="none" lIns="78231" tIns="39119" rIns="78231" bIns="39119">
            <a:spAutoFit/>
          </a:bodyPr>
          <a:lstStyle/>
          <a:p>
            <a:pPr defTabSz="782965" eaLnBrk="0" hangingPunct="0">
              <a:defRPr/>
            </a:pPr>
            <a:r>
              <a:rPr lang="de-DE" altLang="zh-CN" sz="1200" dirty="0">
                <a:solidFill>
                  <a:prstClr val="black"/>
                </a:solidFill>
                <a:latin typeface="Calibri" pitchFamily="34" charset="0"/>
                <a:ea typeface="MS PGothic" pitchFamily="34" charset="-128"/>
                <a:sym typeface="Lucida Grande"/>
              </a:rPr>
              <a:t>Page </a:t>
            </a:r>
            <a:fld id="{B8D4712B-3289-4F14-874A-A31F6FEBC5BA}" type="slidenum">
              <a:rPr lang="de-DE" altLang="zh-CN" sz="1200">
                <a:solidFill>
                  <a:prstClr val="black"/>
                </a:solidFill>
                <a:latin typeface="Calibri" pitchFamily="34" charset="0"/>
                <a:ea typeface="MS PGothic" pitchFamily="34" charset="-128"/>
                <a:sym typeface="Lucida Grande"/>
              </a:rPr>
              <a:pPr defTabSz="782965" eaLnBrk="0" hangingPunct="0">
                <a:defRPr/>
              </a:pPr>
              <a:t>‹#›</a:t>
            </a:fld>
            <a:endParaRPr lang="en-GB" altLang="zh-CN" sz="1200" dirty="0">
              <a:solidFill>
                <a:prstClr val="black"/>
              </a:solidFill>
              <a:latin typeface="Calibri" pitchFamily="34" charset="0"/>
              <a:ea typeface="MS PGothic" pitchFamily="34" charset="-128"/>
              <a:sym typeface="Lucida Grande"/>
            </a:endParaRPr>
          </a:p>
        </p:txBody>
      </p:sp>
      <p:pic>
        <p:nvPicPr>
          <p:cNvPr id="12" name="Picture 87" descr="图片3副本"/>
          <p:cNvPicPr>
            <a:picLocks noChangeAspect="1" noChangeArrowheads="1"/>
          </p:cNvPicPr>
          <p:nvPr/>
        </p:nvPicPr>
        <p:blipFill>
          <a:blip r:embed="rId4" cstate="print"/>
          <a:srcRect/>
          <a:stretch>
            <a:fillRect/>
          </a:stretch>
        </p:blipFill>
        <p:spPr bwMode="auto">
          <a:xfrm>
            <a:off x="10182249" y="6386788"/>
            <a:ext cx="1295400" cy="307975"/>
          </a:xfrm>
          <a:prstGeom prst="rect">
            <a:avLst/>
          </a:prstGeom>
          <a:noFill/>
          <a:ln w="9525">
            <a:noFill/>
            <a:miter lim="800000"/>
            <a:headEnd/>
            <a:tailEnd/>
          </a:ln>
        </p:spPr>
      </p:pic>
      <p:sp>
        <p:nvSpPr>
          <p:cNvPr id="13" name="Rectangle 138"/>
          <p:cNvSpPr>
            <a:spLocks noChangeArrowheads="1"/>
          </p:cNvSpPr>
          <p:nvPr/>
        </p:nvSpPr>
        <p:spPr bwMode="auto">
          <a:xfrm>
            <a:off x="-2460506" y="528639"/>
            <a:ext cx="2460626" cy="5307012"/>
          </a:xfrm>
          <a:prstGeom prst="rect">
            <a:avLst/>
          </a:prstGeom>
          <a:noFill/>
          <a:ln w="9525">
            <a:noFill/>
            <a:miter lim="800000"/>
            <a:headEnd/>
            <a:tailEnd/>
          </a:ln>
          <a:effectLst/>
        </p:spPr>
        <p:txBody>
          <a:bodyPr lIns="87655" tIns="43824" rIns="87655" bIns="43824"/>
          <a:lstStyle/>
          <a:p>
            <a:pPr marL="342350" indent="-342350" algn="r" defTabSz="913514">
              <a:lnSpc>
                <a:spcPct val="125000"/>
              </a:lnSpc>
              <a:spcBef>
                <a:spcPct val="20000"/>
              </a:spcBef>
              <a:defRPr/>
            </a:pPr>
            <a:r>
              <a:rPr lang="zh-CN" altLang="en-US" sz="1200" dirty="0">
                <a:solidFill>
                  <a:srgbClr val="F8F8F8"/>
                </a:solidFill>
                <a:latin typeface="Arial" charset="0"/>
                <a:ea typeface="华文细黑"/>
                <a:sym typeface="Lucida Grande"/>
              </a:rPr>
              <a:t>英文标题</a:t>
            </a:r>
            <a:r>
              <a:rPr lang="en-US" altLang="zh-CN" sz="1200" dirty="0">
                <a:solidFill>
                  <a:srgbClr val="F8F8F8"/>
                </a:solidFill>
                <a:latin typeface="Arial" charset="0"/>
                <a:ea typeface="华文细黑"/>
                <a:sym typeface="Lucida Grande"/>
              </a:rPr>
              <a:t>:32-35pt  </a:t>
            </a:r>
          </a:p>
          <a:p>
            <a:pPr marL="342350" indent="-342350" algn="r" defTabSz="913514">
              <a:lnSpc>
                <a:spcPct val="125000"/>
              </a:lnSpc>
              <a:spcBef>
                <a:spcPct val="20000"/>
              </a:spcBef>
              <a:defRPr/>
            </a:pPr>
            <a:r>
              <a:rPr lang="zh-CN" altLang="en-US" sz="1200" dirty="0">
                <a:solidFill>
                  <a:srgbClr val="F8F8F8"/>
                </a:solidFill>
                <a:latin typeface="Arial" charset="0"/>
                <a:ea typeface="华文细黑"/>
                <a:sym typeface="Lucida Grande"/>
              </a:rPr>
              <a:t>颜色</a:t>
            </a:r>
            <a:r>
              <a:rPr lang="en-US" altLang="zh-CN" sz="1200" dirty="0">
                <a:solidFill>
                  <a:srgbClr val="F8F8F8"/>
                </a:solidFill>
                <a:latin typeface="Arial" charset="0"/>
                <a:ea typeface="华文细黑"/>
                <a:sym typeface="Lucida Grande"/>
              </a:rPr>
              <a:t>: R153 G0 B0</a:t>
            </a:r>
          </a:p>
          <a:p>
            <a:pPr marL="342350" indent="-342350" algn="r" defTabSz="913514">
              <a:lnSpc>
                <a:spcPct val="125000"/>
              </a:lnSpc>
              <a:spcBef>
                <a:spcPct val="20000"/>
              </a:spcBef>
              <a:defRPr/>
            </a:pPr>
            <a:r>
              <a:rPr lang="zh-CN" altLang="en-US" sz="1200" dirty="0">
                <a:solidFill>
                  <a:srgbClr val="F8F8F8"/>
                </a:solidFill>
                <a:latin typeface="FrutigerNext LT Medium"/>
                <a:ea typeface="华文细黑"/>
                <a:sym typeface="Lucida Grande"/>
              </a:rPr>
              <a:t>内部使用字体 </a:t>
            </a:r>
            <a:r>
              <a:rPr lang="en-US" altLang="zh-CN" sz="1200" dirty="0">
                <a:solidFill>
                  <a:srgbClr val="F8F8F8"/>
                </a:solidFill>
                <a:latin typeface="FrutigerNext LT Medium"/>
                <a:ea typeface="华文细黑"/>
                <a:sym typeface="Lucida Grande"/>
              </a:rPr>
              <a:t>:</a:t>
            </a:r>
          </a:p>
          <a:p>
            <a:pPr marL="342350" indent="-342350" algn="r" defTabSz="913514">
              <a:lnSpc>
                <a:spcPct val="125000"/>
              </a:lnSpc>
              <a:spcBef>
                <a:spcPct val="20000"/>
              </a:spcBef>
              <a:defRPr/>
            </a:pPr>
            <a:r>
              <a:rPr lang="en-US" altLang="zh-CN" sz="1200" dirty="0" err="1">
                <a:solidFill>
                  <a:srgbClr val="F8F8F8"/>
                </a:solidFill>
                <a:latin typeface="FrutigerNext LT Medium"/>
                <a:ea typeface="华文细黑"/>
                <a:sym typeface="Lucida Grande"/>
              </a:rPr>
              <a:t>FrutigerNext</a:t>
            </a:r>
            <a:r>
              <a:rPr lang="en-US" altLang="zh-CN" sz="1200" dirty="0">
                <a:solidFill>
                  <a:srgbClr val="F8F8F8"/>
                </a:solidFill>
                <a:latin typeface="FrutigerNext LT Medium"/>
                <a:ea typeface="华文细黑"/>
                <a:sym typeface="Lucida Grande"/>
              </a:rPr>
              <a:t> LT Medium</a:t>
            </a:r>
          </a:p>
          <a:p>
            <a:pPr marL="342350" indent="-342350" algn="r" defTabSz="913514">
              <a:lnSpc>
                <a:spcPct val="125000"/>
              </a:lnSpc>
              <a:spcBef>
                <a:spcPct val="20000"/>
              </a:spcBef>
              <a:defRPr/>
            </a:pPr>
            <a:r>
              <a:rPr lang="zh-CN" altLang="en-US" sz="1200" dirty="0">
                <a:solidFill>
                  <a:srgbClr val="F8F8F8"/>
                </a:solidFill>
                <a:latin typeface="FrutigerNext LT Medium"/>
                <a:ea typeface="华文细黑"/>
                <a:sym typeface="Lucida Grande"/>
              </a:rPr>
              <a:t>外部使用字体 </a:t>
            </a:r>
            <a:r>
              <a:rPr lang="en-US" altLang="zh-CN" sz="1200" dirty="0">
                <a:solidFill>
                  <a:srgbClr val="F8F8F8"/>
                </a:solidFill>
                <a:latin typeface="FrutigerNext LT Medium"/>
                <a:ea typeface="华文细黑"/>
                <a:sym typeface="Lucida Grande"/>
              </a:rPr>
              <a:t>: Arial</a:t>
            </a:r>
          </a:p>
          <a:p>
            <a:pPr marL="342350" indent="-342350" algn="r" defTabSz="913514">
              <a:lnSpc>
                <a:spcPct val="75000"/>
              </a:lnSpc>
              <a:spcBef>
                <a:spcPct val="20000"/>
              </a:spcBef>
              <a:defRPr/>
            </a:pPr>
            <a:endParaRPr lang="en-US" altLang="zh-CN" sz="1200" dirty="0">
              <a:solidFill>
                <a:srgbClr val="F8F8F8"/>
              </a:solidFill>
              <a:latin typeface="Arial" charset="0"/>
              <a:ea typeface="华文细黑"/>
              <a:sym typeface="Lucida Grande"/>
            </a:endParaRPr>
          </a:p>
          <a:p>
            <a:pPr marL="342350" indent="-342350" algn="r" defTabSz="913514">
              <a:lnSpc>
                <a:spcPct val="125000"/>
              </a:lnSpc>
              <a:spcBef>
                <a:spcPct val="20000"/>
              </a:spcBef>
              <a:defRPr/>
            </a:pPr>
            <a:r>
              <a:rPr lang="zh-CN" altLang="en-US" sz="1200" dirty="0">
                <a:solidFill>
                  <a:srgbClr val="F8F8F8"/>
                </a:solidFill>
                <a:latin typeface="Arial" charset="0"/>
                <a:ea typeface="华文细黑"/>
                <a:sym typeface="Lucida Grande"/>
              </a:rPr>
              <a:t>中文标题</a:t>
            </a:r>
            <a:r>
              <a:rPr lang="en-US" altLang="zh-CN" sz="1200" dirty="0">
                <a:solidFill>
                  <a:srgbClr val="F8F8F8"/>
                </a:solidFill>
                <a:latin typeface="Arial" charset="0"/>
                <a:ea typeface="华文细黑"/>
                <a:sym typeface="Lucida Grande"/>
              </a:rPr>
              <a:t>:30-32pt  </a:t>
            </a:r>
          </a:p>
          <a:p>
            <a:pPr marL="342350" indent="-342350" algn="r" defTabSz="913514">
              <a:lnSpc>
                <a:spcPct val="125000"/>
              </a:lnSpc>
              <a:spcBef>
                <a:spcPct val="20000"/>
              </a:spcBef>
              <a:defRPr/>
            </a:pPr>
            <a:r>
              <a:rPr lang="zh-CN" altLang="en-US" sz="1200" dirty="0">
                <a:solidFill>
                  <a:srgbClr val="F8F8F8"/>
                </a:solidFill>
                <a:latin typeface="Arial" charset="0"/>
                <a:ea typeface="华文细黑"/>
                <a:sym typeface="Lucida Grande"/>
              </a:rPr>
              <a:t>颜色</a:t>
            </a:r>
            <a:r>
              <a:rPr lang="en-US" altLang="zh-CN" sz="1200" dirty="0">
                <a:solidFill>
                  <a:srgbClr val="F8F8F8"/>
                </a:solidFill>
                <a:latin typeface="Arial" charset="0"/>
                <a:ea typeface="华文细黑"/>
                <a:sym typeface="Lucida Grande"/>
              </a:rPr>
              <a:t>: R153 G0 B0</a:t>
            </a:r>
          </a:p>
          <a:p>
            <a:pPr marL="342350" indent="-342350" algn="r" defTabSz="913514">
              <a:lnSpc>
                <a:spcPct val="125000"/>
              </a:lnSpc>
              <a:spcBef>
                <a:spcPct val="20000"/>
              </a:spcBef>
              <a:defRPr/>
            </a:pPr>
            <a:r>
              <a:rPr lang="zh-CN" altLang="en-US" sz="1200" dirty="0">
                <a:solidFill>
                  <a:srgbClr val="F8F8F8"/>
                </a:solidFill>
                <a:latin typeface="Arial" charset="0"/>
                <a:ea typeface="华文细黑"/>
                <a:sym typeface="Lucida Grande"/>
              </a:rPr>
              <a:t>字体</a:t>
            </a:r>
            <a:r>
              <a:rPr lang="en-US" altLang="zh-CN" sz="1200" dirty="0">
                <a:solidFill>
                  <a:srgbClr val="F8F8F8"/>
                </a:solidFill>
                <a:latin typeface="Arial" charset="0"/>
                <a:ea typeface="华文细黑"/>
                <a:sym typeface="Lucida Grande"/>
              </a:rPr>
              <a:t>:</a:t>
            </a:r>
            <a:r>
              <a:rPr lang="zh-CN" altLang="en-US" sz="1200" dirty="0">
                <a:solidFill>
                  <a:srgbClr val="F8F8F8"/>
                </a:solidFill>
                <a:latin typeface="Arial" charset="0"/>
                <a:ea typeface="华文细黑"/>
                <a:sym typeface="Lucida Grande"/>
              </a:rPr>
              <a:t>黑体</a:t>
            </a:r>
          </a:p>
          <a:p>
            <a:pPr marL="342350" indent="-342350" algn="r" defTabSz="913514">
              <a:lnSpc>
                <a:spcPct val="125000"/>
              </a:lnSpc>
              <a:spcBef>
                <a:spcPct val="20000"/>
              </a:spcBef>
              <a:defRPr/>
            </a:pPr>
            <a:endParaRPr lang="zh-CN" altLang="en-US" sz="1200" dirty="0">
              <a:solidFill>
                <a:srgbClr val="F8F8F8"/>
              </a:solidFill>
              <a:latin typeface="Arial" charset="0"/>
              <a:ea typeface="华文细黑"/>
              <a:sym typeface="Lucida Grande"/>
            </a:endParaRPr>
          </a:p>
          <a:p>
            <a:pPr marL="342350" indent="-342350" algn="r" defTabSz="913514">
              <a:lnSpc>
                <a:spcPct val="125000"/>
              </a:lnSpc>
              <a:spcBef>
                <a:spcPct val="20000"/>
              </a:spcBef>
              <a:defRPr/>
            </a:pPr>
            <a:endParaRPr lang="zh-CN" altLang="en-US" sz="1200" dirty="0">
              <a:solidFill>
                <a:srgbClr val="F8F8F8"/>
              </a:solidFill>
              <a:latin typeface="Arial" charset="0"/>
              <a:ea typeface="华文细黑"/>
              <a:sym typeface="Lucida Grande"/>
            </a:endParaRPr>
          </a:p>
          <a:p>
            <a:pPr marL="342350" indent="-342350" algn="r" defTabSz="913514">
              <a:lnSpc>
                <a:spcPct val="125000"/>
              </a:lnSpc>
              <a:spcBef>
                <a:spcPct val="20000"/>
              </a:spcBef>
              <a:defRPr/>
            </a:pPr>
            <a:endParaRPr lang="zh-CN" altLang="en-US" sz="1200" dirty="0">
              <a:solidFill>
                <a:srgbClr val="F8F8F8"/>
              </a:solidFill>
              <a:latin typeface="Arial" charset="0"/>
              <a:ea typeface="华文细黑"/>
              <a:sym typeface="Lucida Grande"/>
            </a:endParaRPr>
          </a:p>
          <a:p>
            <a:pPr marL="342350" indent="-342350" algn="r" defTabSz="913514">
              <a:lnSpc>
                <a:spcPct val="125000"/>
              </a:lnSpc>
              <a:spcBef>
                <a:spcPct val="20000"/>
              </a:spcBef>
              <a:defRPr/>
            </a:pPr>
            <a:r>
              <a:rPr lang="zh-CN" altLang="en-US" sz="1200" dirty="0">
                <a:solidFill>
                  <a:srgbClr val="F8F8F8"/>
                </a:solidFill>
                <a:latin typeface="Arial" charset="0"/>
                <a:ea typeface="华文细黑"/>
                <a:sym typeface="Lucida Grande"/>
              </a:rPr>
              <a:t>英文正文</a:t>
            </a:r>
            <a:r>
              <a:rPr lang="en-US" altLang="zh-CN" sz="1200" dirty="0">
                <a:solidFill>
                  <a:srgbClr val="F8F8F8"/>
                </a:solidFill>
                <a:latin typeface="Arial" charset="0"/>
                <a:ea typeface="华文细黑"/>
                <a:sym typeface="Lucida Grande"/>
              </a:rPr>
              <a:t>:20-22pt</a:t>
            </a:r>
          </a:p>
          <a:p>
            <a:pPr marL="342350" indent="-342350" algn="r" defTabSz="913514">
              <a:lnSpc>
                <a:spcPct val="125000"/>
              </a:lnSpc>
              <a:spcBef>
                <a:spcPct val="20000"/>
              </a:spcBef>
              <a:defRPr/>
            </a:pPr>
            <a:r>
              <a:rPr lang="zh-CN" altLang="en-US" sz="1200" dirty="0">
                <a:solidFill>
                  <a:srgbClr val="F8F8F8"/>
                </a:solidFill>
                <a:latin typeface="Arial" charset="0"/>
                <a:ea typeface="华文细黑"/>
                <a:sym typeface="Lucida Grande"/>
              </a:rPr>
              <a:t>子目录 </a:t>
            </a:r>
            <a:r>
              <a:rPr lang="en-US" altLang="zh-CN" sz="1200" dirty="0">
                <a:solidFill>
                  <a:srgbClr val="F8F8F8"/>
                </a:solidFill>
                <a:latin typeface="Arial" charset="0"/>
                <a:ea typeface="华文细黑"/>
                <a:sym typeface="Lucida Grande"/>
              </a:rPr>
              <a:t>(2-5</a:t>
            </a:r>
            <a:r>
              <a:rPr lang="zh-CN" altLang="en-US" sz="1200" dirty="0">
                <a:solidFill>
                  <a:srgbClr val="F8F8F8"/>
                </a:solidFill>
                <a:latin typeface="Arial" charset="0"/>
                <a:ea typeface="华文细黑"/>
                <a:sym typeface="Lucida Grande"/>
              </a:rPr>
              <a:t>级</a:t>
            </a:r>
            <a:r>
              <a:rPr lang="en-US" altLang="zh-CN" sz="1200" dirty="0">
                <a:solidFill>
                  <a:srgbClr val="F8F8F8"/>
                </a:solidFill>
                <a:latin typeface="Arial" charset="0"/>
                <a:ea typeface="华文细黑"/>
                <a:sym typeface="Lucida Grande"/>
              </a:rPr>
              <a:t>) :18pt  </a:t>
            </a:r>
          </a:p>
          <a:p>
            <a:pPr marL="342350" indent="-342350" algn="r" defTabSz="913514">
              <a:lnSpc>
                <a:spcPct val="125000"/>
              </a:lnSpc>
              <a:spcBef>
                <a:spcPct val="20000"/>
              </a:spcBef>
              <a:defRPr/>
            </a:pPr>
            <a:r>
              <a:rPr lang="zh-CN" altLang="en-US" sz="1200" dirty="0">
                <a:solidFill>
                  <a:srgbClr val="F8F8F8"/>
                </a:solidFill>
                <a:latin typeface="Arial" charset="0"/>
                <a:ea typeface="华文细黑"/>
                <a:sym typeface="Lucida Grande"/>
              </a:rPr>
              <a:t>颜色</a:t>
            </a:r>
            <a:r>
              <a:rPr lang="en-US" altLang="zh-CN" sz="1200" dirty="0">
                <a:solidFill>
                  <a:srgbClr val="F8F8F8"/>
                </a:solidFill>
                <a:latin typeface="Arial" charset="0"/>
                <a:ea typeface="华文细黑"/>
                <a:sym typeface="Lucida Grande"/>
              </a:rPr>
              <a:t>:</a:t>
            </a:r>
            <a:r>
              <a:rPr lang="zh-CN" altLang="en-US" sz="1200" dirty="0">
                <a:solidFill>
                  <a:srgbClr val="F8F8F8"/>
                </a:solidFill>
                <a:latin typeface="Arial" charset="0"/>
                <a:ea typeface="华文细黑"/>
                <a:sym typeface="Lucida Grande"/>
              </a:rPr>
              <a:t>黑色</a:t>
            </a:r>
          </a:p>
          <a:p>
            <a:pPr marL="342350" indent="-342350" algn="r" defTabSz="913514">
              <a:lnSpc>
                <a:spcPct val="125000"/>
              </a:lnSpc>
              <a:spcBef>
                <a:spcPct val="20000"/>
              </a:spcBef>
              <a:defRPr/>
            </a:pPr>
            <a:r>
              <a:rPr lang="zh-CN" altLang="en-US" sz="1200" dirty="0">
                <a:solidFill>
                  <a:srgbClr val="F8F8F8"/>
                </a:solidFill>
                <a:latin typeface="FrutigerNext LT Medium"/>
                <a:ea typeface="华文细黑"/>
                <a:sym typeface="Lucida Grande"/>
              </a:rPr>
              <a:t>内部使用字体 </a:t>
            </a:r>
            <a:r>
              <a:rPr lang="en-US" altLang="zh-CN" sz="1200" dirty="0">
                <a:solidFill>
                  <a:srgbClr val="F8F8F8"/>
                </a:solidFill>
                <a:latin typeface="FrutigerNext LT Medium"/>
                <a:ea typeface="华文细黑"/>
                <a:sym typeface="Lucida Grande"/>
              </a:rPr>
              <a:t>:</a:t>
            </a:r>
          </a:p>
          <a:p>
            <a:pPr marL="342350" indent="-342350" algn="r" defTabSz="913514">
              <a:lnSpc>
                <a:spcPct val="125000"/>
              </a:lnSpc>
              <a:spcBef>
                <a:spcPct val="20000"/>
              </a:spcBef>
              <a:defRPr/>
            </a:pPr>
            <a:r>
              <a:rPr lang="en-US" altLang="zh-CN" sz="1200" dirty="0" err="1">
                <a:solidFill>
                  <a:srgbClr val="F8F8F8"/>
                </a:solidFill>
                <a:latin typeface="FrutigerNext LT Medium"/>
                <a:ea typeface="华文细黑"/>
                <a:sym typeface="Lucida Grande"/>
              </a:rPr>
              <a:t>FrutigerNext</a:t>
            </a:r>
            <a:r>
              <a:rPr lang="en-US" altLang="zh-CN" sz="1200" dirty="0">
                <a:solidFill>
                  <a:srgbClr val="F8F8F8"/>
                </a:solidFill>
                <a:latin typeface="FrutigerNext LT Medium"/>
                <a:ea typeface="华文细黑"/>
                <a:sym typeface="Lucida Grande"/>
              </a:rPr>
              <a:t> LT Regular</a:t>
            </a:r>
          </a:p>
          <a:p>
            <a:pPr marL="342350" indent="-342350" algn="r" defTabSz="913514">
              <a:lnSpc>
                <a:spcPct val="125000"/>
              </a:lnSpc>
              <a:spcBef>
                <a:spcPct val="20000"/>
              </a:spcBef>
              <a:defRPr/>
            </a:pPr>
            <a:r>
              <a:rPr lang="zh-CN" altLang="en-US" sz="1200" dirty="0">
                <a:solidFill>
                  <a:srgbClr val="F8F8F8"/>
                </a:solidFill>
                <a:latin typeface="FrutigerNext LT Medium"/>
                <a:ea typeface="华文细黑"/>
                <a:sym typeface="Lucida Grande"/>
              </a:rPr>
              <a:t>外部使用字体 </a:t>
            </a:r>
            <a:r>
              <a:rPr lang="en-US" altLang="zh-CN" sz="1200" dirty="0">
                <a:solidFill>
                  <a:srgbClr val="F8F8F8"/>
                </a:solidFill>
                <a:latin typeface="FrutigerNext LT Medium"/>
                <a:ea typeface="华文细黑"/>
                <a:sym typeface="Lucida Grande"/>
              </a:rPr>
              <a:t>: Arial</a:t>
            </a:r>
          </a:p>
          <a:p>
            <a:pPr marL="342350" indent="-342350" algn="r" defTabSz="913514">
              <a:lnSpc>
                <a:spcPct val="75000"/>
              </a:lnSpc>
              <a:spcBef>
                <a:spcPct val="20000"/>
              </a:spcBef>
              <a:defRPr/>
            </a:pPr>
            <a:endParaRPr lang="en-US" altLang="zh-CN" sz="1200" dirty="0">
              <a:solidFill>
                <a:srgbClr val="F8F8F8"/>
              </a:solidFill>
              <a:latin typeface="Arial" charset="0"/>
              <a:ea typeface="华文细黑"/>
              <a:sym typeface="Lucida Grande"/>
            </a:endParaRPr>
          </a:p>
          <a:p>
            <a:pPr marL="342350" indent="-342350" algn="r" defTabSz="913514">
              <a:lnSpc>
                <a:spcPct val="125000"/>
              </a:lnSpc>
              <a:spcBef>
                <a:spcPct val="20000"/>
              </a:spcBef>
              <a:defRPr/>
            </a:pPr>
            <a:r>
              <a:rPr lang="zh-CN" altLang="en-US" sz="1200" dirty="0">
                <a:solidFill>
                  <a:srgbClr val="F8F8F8"/>
                </a:solidFill>
                <a:latin typeface="Arial" charset="0"/>
                <a:ea typeface="华文细黑"/>
                <a:sym typeface="Lucida Grande"/>
              </a:rPr>
              <a:t>中文正文</a:t>
            </a:r>
            <a:r>
              <a:rPr lang="en-US" altLang="zh-CN" sz="1200" dirty="0">
                <a:solidFill>
                  <a:srgbClr val="F8F8F8"/>
                </a:solidFill>
                <a:latin typeface="Arial" charset="0"/>
                <a:ea typeface="华文细黑"/>
                <a:sym typeface="Lucida Grande"/>
              </a:rPr>
              <a:t>:18-20pt</a:t>
            </a:r>
          </a:p>
          <a:p>
            <a:pPr marL="342350" indent="-342350" algn="r" defTabSz="913514">
              <a:lnSpc>
                <a:spcPct val="125000"/>
              </a:lnSpc>
              <a:spcBef>
                <a:spcPct val="20000"/>
              </a:spcBef>
              <a:defRPr/>
            </a:pPr>
            <a:r>
              <a:rPr lang="zh-CN" altLang="en-US" sz="1200" dirty="0">
                <a:solidFill>
                  <a:srgbClr val="F8F8F8"/>
                </a:solidFill>
                <a:latin typeface="Arial" charset="0"/>
                <a:ea typeface="华文细黑"/>
                <a:sym typeface="Lucida Grande"/>
              </a:rPr>
              <a:t>子目录</a:t>
            </a:r>
            <a:r>
              <a:rPr lang="en-US" altLang="zh-CN" sz="1200" dirty="0">
                <a:solidFill>
                  <a:srgbClr val="F8F8F8"/>
                </a:solidFill>
                <a:latin typeface="Arial" charset="0"/>
                <a:ea typeface="华文细黑"/>
                <a:sym typeface="Lucida Grande"/>
              </a:rPr>
              <a:t>(2-5</a:t>
            </a:r>
            <a:r>
              <a:rPr lang="zh-CN" altLang="en-US" sz="1200" dirty="0">
                <a:solidFill>
                  <a:srgbClr val="F8F8F8"/>
                </a:solidFill>
                <a:latin typeface="Arial" charset="0"/>
                <a:ea typeface="华文细黑"/>
                <a:sym typeface="Lucida Grande"/>
              </a:rPr>
              <a:t>级</a:t>
            </a:r>
            <a:r>
              <a:rPr lang="en-US" altLang="zh-CN" sz="1200" dirty="0">
                <a:solidFill>
                  <a:srgbClr val="F8F8F8"/>
                </a:solidFill>
                <a:latin typeface="Arial" charset="0"/>
                <a:ea typeface="华文细黑"/>
                <a:sym typeface="Lucida Grande"/>
              </a:rPr>
              <a:t>):18pt </a:t>
            </a:r>
          </a:p>
          <a:p>
            <a:pPr marL="342350" indent="-342350" algn="r" defTabSz="913514">
              <a:lnSpc>
                <a:spcPct val="125000"/>
              </a:lnSpc>
              <a:spcBef>
                <a:spcPct val="20000"/>
              </a:spcBef>
              <a:defRPr/>
            </a:pPr>
            <a:r>
              <a:rPr lang="zh-CN" altLang="en-US" sz="1200" dirty="0">
                <a:solidFill>
                  <a:srgbClr val="F8F8F8"/>
                </a:solidFill>
                <a:latin typeface="Arial" charset="0"/>
                <a:ea typeface="华文细黑"/>
                <a:sym typeface="Lucida Grande"/>
              </a:rPr>
              <a:t>颜色</a:t>
            </a:r>
            <a:r>
              <a:rPr lang="en-US" altLang="zh-CN" sz="1200" dirty="0">
                <a:solidFill>
                  <a:srgbClr val="F8F8F8"/>
                </a:solidFill>
                <a:latin typeface="Arial" charset="0"/>
                <a:ea typeface="华文细黑"/>
                <a:sym typeface="Lucida Grande"/>
              </a:rPr>
              <a:t>:</a:t>
            </a:r>
            <a:r>
              <a:rPr lang="zh-CN" altLang="en-US" sz="1200" dirty="0">
                <a:solidFill>
                  <a:srgbClr val="F8F8F8"/>
                </a:solidFill>
                <a:latin typeface="Arial" charset="0"/>
                <a:ea typeface="华文细黑"/>
                <a:sym typeface="Lucida Grande"/>
              </a:rPr>
              <a:t>黑色</a:t>
            </a:r>
          </a:p>
          <a:p>
            <a:pPr marL="342350" indent="-342350" algn="r" defTabSz="913514">
              <a:lnSpc>
                <a:spcPct val="125000"/>
              </a:lnSpc>
              <a:spcBef>
                <a:spcPct val="20000"/>
              </a:spcBef>
              <a:defRPr/>
            </a:pPr>
            <a:r>
              <a:rPr lang="zh-CN" altLang="en-US" sz="1200" dirty="0">
                <a:solidFill>
                  <a:srgbClr val="F8F8F8"/>
                </a:solidFill>
                <a:latin typeface="Arial" charset="0"/>
                <a:ea typeface="华文细黑"/>
                <a:sym typeface="Lucida Grande"/>
              </a:rPr>
              <a:t>字体</a:t>
            </a:r>
            <a:r>
              <a:rPr lang="en-US" altLang="zh-CN" sz="1200" dirty="0">
                <a:solidFill>
                  <a:srgbClr val="F8F8F8"/>
                </a:solidFill>
                <a:latin typeface="Arial" charset="0"/>
                <a:ea typeface="华文细黑"/>
                <a:sym typeface="Lucida Grande"/>
              </a:rPr>
              <a:t>:</a:t>
            </a:r>
            <a:r>
              <a:rPr lang="zh-CN" altLang="en-US" sz="1200" dirty="0">
                <a:solidFill>
                  <a:srgbClr val="F8F8F8"/>
                </a:solidFill>
                <a:latin typeface="Arial" charset="0"/>
                <a:ea typeface="华文细黑"/>
                <a:sym typeface="Lucida Grande"/>
              </a:rPr>
              <a:t>细黑体 </a:t>
            </a:r>
            <a:endParaRPr lang="zh-CN" altLang="en-US" sz="1200" dirty="0">
              <a:solidFill>
                <a:srgbClr val="080808"/>
              </a:solidFill>
              <a:latin typeface="Arial" charset="0"/>
              <a:ea typeface="华文细黑"/>
              <a:sym typeface="Lucida Grande"/>
            </a:endParaRPr>
          </a:p>
        </p:txBody>
      </p:sp>
      <p:sp>
        <p:nvSpPr>
          <p:cNvPr id="14" name="Rectangle 139"/>
          <p:cNvSpPr>
            <a:spLocks noChangeArrowheads="1"/>
          </p:cNvSpPr>
          <p:nvPr/>
        </p:nvSpPr>
        <p:spPr bwMode="auto">
          <a:xfrm>
            <a:off x="12361881" y="5445399"/>
            <a:ext cx="1227137" cy="322263"/>
          </a:xfrm>
          <a:prstGeom prst="rect">
            <a:avLst/>
          </a:prstGeom>
          <a:solidFill>
            <a:srgbClr val="F8F8F8"/>
          </a:solidFill>
          <a:ln w="9525" algn="ctr">
            <a:noFill/>
            <a:miter lim="800000"/>
            <a:headEnd/>
            <a:tailEnd/>
          </a:ln>
          <a:effectLst/>
        </p:spPr>
        <p:txBody>
          <a:bodyPr lIns="91278" tIns="45637" rIns="91278" bIns="45637" anchor="ctr">
            <a:spAutoFit/>
          </a:bodyPr>
          <a:lstStyle/>
          <a:p>
            <a:pPr defTabSz="876480" eaLnBrk="0" hangingPunct="0">
              <a:defRPr/>
            </a:pPr>
            <a:endParaRPr lang="zh-CN" altLang="zh-CN" sz="1500" dirty="0">
              <a:solidFill>
                <a:prstClr val="black"/>
              </a:solidFill>
              <a:latin typeface="FrutigerNext LT Regular" pitchFamily="34" charset="0"/>
              <a:ea typeface="MS PGothic" pitchFamily="34" charset="-128"/>
              <a:sym typeface="Lucida Grande"/>
            </a:endParaRPr>
          </a:p>
        </p:txBody>
      </p:sp>
      <p:grpSp>
        <p:nvGrpSpPr>
          <p:cNvPr id="15" name="Group 140"/>
          <p:cNvGrpSpPr>
            <a:grpSpLocks/>
          </p:cNvGrpSpPr>
          <p:nvPr/>
        </p:nvGrpSpPr>
        <p:grpSpPr bwMode="auto">
          <a:xfrm>
            <a:off x="12473099" y="5278575"/>
            <a:ext cx="989013" cy="184151"/>
            <a:chOff x="6657" y="3492"/>
            <a:chExt cx="527" cy="121"/>
          </a:xfrm>
        </p:grpSpPr>
        <p:sp>
          <p:nvSpPr>
            <p:cNvPr id="16" name="Rectangle 141"/>
            <p:cNvSpPr>
              <a:spLocks noChangeArrowheads="1"/>
            </p:cNvSpPr>
            <p:nvPr/>
          </p:nvSpPr>
          <p:spPr bwMode="auto">
            <a:xfrm flipV="1">
              <a:off x="6789" y="3492"/>
              <a:ext cx="132" cy="121"/>
            </a:xfrm>
            <a:prstGeom prst="rect">
              <a:avLst/>
            </a:prstGeom>
            <a:solidFill>
              <a:srgbClr val="FFCC66"/>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17" name="Rectangle 142"/>
            <p:cNvSpPr>
              <a:spLocks noChangeArrowheads="1"/>
            </p:cNvSpPr>
            <p:nvPr/>
          </p:nvSpPr>
          <p:spPr bwMode="auto">
            <a:xfrm flipV="1">
              <a:off x="6921" y="3492"/>
              <a:ext cx="131" cy="121"/>
            </a:xfrm>
            <a:prstGeom prst="rect">
              <a:avLst/>
            </a:prstGeom>
            <a:solidFill>
              <a:srgbClr val="FF9900"/>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18" name="Rectangle 143"/>
            <p:cNvSpPr>
              <a:spLocks noChangeArrowheads="1"/>
            </p:cNvSpPr>
            <p:nvPr/>
          </p:nvSpPr>
          <p:spPr bwMode="auto">
            <a:xfrm flipV="1">
              <a:off x="7052" y="3492"/>
              <a:ext cx="132" cy="121"/>
            </a:xfrm>
            <a:prstGeom prst="rect">
              <a:avLst/>
            </a:prstGeom>
            <a:solidFill>
              <a:srgbClr val="99660A"/>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19" name="Rectangle 144"/>
            <p:cNvSpPr>
              <a:spLocks noChangeArrowheads="1"/>
            </p:cNvSpPr>
            <p:nvPr/>
          </p:nvSpPr>
          <p:spPr bwMode="auto">
            <a:xfrm flipV="1">
              <a:off x="6657" y="3492"/>
              <a:ext cx="132" cy="121"/>
            </a:xfrm>
            <a:prstGeom prst="rect">
              <a:avLst/>
            </a:prstGeom>
            <a:solidFill>
              <a:srgbClr val="FFCC99"/>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grpSp>
      <p:grpSp>
        <p:nvGrpSpPr>
          <p:cNvPr id="20" name="Group 145"/>
          <p:cNvGrpSpPr>
            <a:grpSpLocks/>
          </p:cNvGrpSpPr>
          <p:nvPr/>
        </p:nvGrpSpPr>
        <p:grpSpPr bwMode="auto">
          <a:xfrm>
            <a:off x="12473099" y="6204214"/>
            <a:ext cx="989013" cy="182563"/>
            <a:chOff x="6657" y="4103"/>
            <a:chExt cx="527" cy="121"/>
          </a:xfrm>
        </p:grpSpPr>
        <p:sp>
          <p:nvSpPr>
            <p:cNvPr id="21" name="Rectangle 146"/>
            <p:cNvSpPr>
              <a:spLocks noChangeArrowheads="1"/>
            </p:cNvSpPr>
            <p:nvPr/>
          </p:nvSpPr>
          <p:spPr bwMode="auto">
            <a:xfrm flipV="1">
              <a:off x="6789" y="4103"/>
              <a:ext cx="132" cy="121"/>
            </a:xfrm>
            <a:prstGeom prst="rect">
              <a:avLst/>
            </a:prstGeom>
            <a:solidFill>
              <a:srgbClr val="99CCFF"/>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22" name="Rectangle 147"/>
            <p:cNvSpPr>
              <a:spLocks noChangeArrowheads="1"/>
            </p:cNvSpPr>
            <p:nvPr/>
          </p:nvSpPr>
          <p:spPr bwMode="auto">
            <a:xfrm flipV="1">
              <a:off x="6921" y="4103"/>
              <a:ext cx="131" cy="121"/>
            </a:xfrm>
            <a:prstGeom prst="rect">
              <a:avLst/>
            </a:prstGeom>
            <a:solidFill>
              <a:srgbClr val="99CCCC"/>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23" name="Rectangle 148"/>
            <p:cNvSpPr>
              <a:spLocks noChangeArrowheads="1"/>
            </p:cNvSpPr>
            <p:nvPr/>
          </p:nvSpPr>
          <p:spPr bwMode="auto">
            <a:xfrm flipV="1">
              <a:off x="7052" y="4103"/>
              <a:ext cx="132" cy="121"/>
            </a:xfrm>
            <a:prstGeom prst="rect">
              <a:avLst/>
            </a:prstGeom>
            <a:solidFill>
              <a:srgbClr val="009999"/>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24" name="Rectangle 149"/>
            <p:cNvSpPr>
              <a:spLocks noChangeArrowheads="1"/>
            </p:cNvSpPr>
            <p:nvPr/>
          </p:nvSpPr>
          <p:spPr bwMode="auto">
            <a:xfrm flipV="1">
              <a:off x="6657" y="4103"/>
              <a:ext cx="132" cy="121"/>
            </a:xfrm>
            <a:prstGeom prst="rect">
              <a:avLst/>
            </a:prstGeom>
            <a:solidFill>
              <a:srgbClr val="CCCCFF"/>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grpSp>
      <p:grpSp>
        <p:nvGrpSpPr>
          <p:cNvPr id="25" name="Group 150"/>
          <p:cNvGrpSpPr>
            <a:grpSpLocks/>
          </p:cNvGrpSpPr>
          <p:nvPr/>
        </p:nvGrpSpPr>
        <p:grpSpPr bwMode="auto">
          <a:xfrm>
            <a:off x="12473099" y="6450146"/>
            <a:ext cx="989013" cy="182563"/>
            <a:chOff x="6657" y="4266"/>
            <a:chExt cx="527" cy="121"/>
          </a:xfrm>
        </p:grpSpPr>
        <p:sp>
          <p:nvSpPr>
            <p:cNvPr id="26" name="Rectangle 151"/>
            <p:cNvSpPr>
              <a:spLocks noChangeArrowheads="1"/>
            </p:cNvSpPr>
            <p:nvPr/>
          </p:nvSpPr>
          <p:spPr bwMode="auto">
            <a:xfrm flipV="1">
              <a:off x="6789" y="4266"/>
              <a:ext cx="132" cy="121"/>
            </a:xfrm>
            <a:prstGeom prst="rect">
              <a:avLst/>
            </a:prstGeom>
            <a:solidFill>
              <a:srgbClr val="99CCCC"/>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27" name="Rectangle 152"/>
            <p:cNvSpPr>
              <a:spLocks noChangeArrowheads="1"/>
            </p:cNvSpPr>
            <p:nvPr/>
          </p:nvSpPr>
          <p:spPr bwMode="auto">
            <a:xfrm flipV="1">
              <a:off x="6921" y="4266"/>
              <a:ext cx="131" cy="121"/>
            </a:xfrm>
            <a:prstGeom prst="rect">
              <a:avLst/>
            </a:prstGeom>
            <a:solidFill>
              <a:srgbClr val="0099CC"/>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28" name="Rectangle 153"/>
            <p:cNvSpPr>
              <a:spLocks noChangeArrowheads="1"/>
            </p:cNvSpPr>
            <p:nvPr/>
          </p:nvSpPr>
          <p:spPr bwMode="auto">
            <a:xfrm flipV="1">
              <a:off x="7052" y="4266"/>
              <a:ext cx="132" cy="121"/>
            </a:xfrm>
            <a:prstGeom prst="rect">
              <a:avLst/>
            </a:prstGeom>
            <a:solidFill>
              <a:srgbClr val="006699"/>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29" name="Rectangle 154"/>
            <p:cNvSpPr>
              <a:spLocks noChangeArrowheads="1"/>
            </p:cNvSpPr>
            <p:nvPr/>
          </p:nvSpPr>
          <p:spPr bwMode="auto">
            <a:xfrm flipV="1">
              <a:off x="6657" y="4266"/>
              <a:ext cx="132" cy="121"/>
            </a:xfrm>
            <a:prstGeom prst="rect">
              <a:avLst/>
            </a:prstGeom>
            <a:solidFill>
              <a:srgbClr val="CCFF99"/>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grpSp>
      <p:grpSp>
        <p:nvGrpSpPr>
          <p:cNvPr id="30" name="Group 155"/>
          <p:cNvGrpSpPr>
            <a:grpSpLocks/>
          </p:cNvGrpSpPr>
          <p:nvPr/>
        </p:nvGrpSpPr>
        <p:grpSpPr bwMode="auto">
          <a:xfrm>
            <a:off x="12473099" y="5527938"/>
            <a:ext cx="989013" cy="182563"/>
            <a:chOff x="6657" y="3656"/>
            <a:chExt cx="527" cy="121"/>
          </a:xfrm>
        </p:grpSpPr>
        <p:sp>
          <p:nvSpPr>
            <p:cNvPr id="31" name="Rectangle 156"/>
            <p:cNvSpPr>
              <a:spLocks noChangeArrowheads="1"/>
            </p:cNvSpPr>
            <p:nvPr/>
          </p:nvSpPr>
          <p:spPr bwMode="auto">
            <a:xfrm flipV="1">
              <a:off x="6657" y="3656"/>
              <a:ext cx="132" cy="121"/>
            </a:xfrm>
            <a:prstGeom prst="rect">
              <a:avLst/>
            </a:prstGeom>
            <a:solidFill>
              <a:srgbClr val="CCCCCC"/>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32" name="Rectangle 157"/>
            <p:cNvSpPr>
              <a:spLocks noChangeArrowheads="1"/>
            </p:cNvSpPr>
            <p:nvPr/>
          </p:nvSpPr>
          <p:spPr bwMode="auto">
            <a:xfrm flipV="1">
              <a:off x="6789" y="3656"/>
              <a:ext cx="132" cy="121"/>
            </a:xfrm>
            <a:prstGeom prst="rect">
              <a:avLst/>
            </a:prstGeom>
            <a:solidFill>
              <a:srgbClr val="FF9900"/>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33" name="Rectangle 158"/>
            <p:cNvSpPr>
              <a:spLocks noChangeArrowheads="1"/>
            </p:cNvSpPr>
            <p:nvPr/>
          </p:nvSpPr>
          <p:spPr bwMode="auto">
            <a:xfrm flipV="1">
              <a:off x="6921" y="3656"/>
              <a:ext cx="131" cy="121"/>
            </a:xfrm>
            <a:prstGeom prst="rect">
              <a:avLst/>
            </a:prstGeom>
            <a:solidFill>
              <a:srgbClr val="990000"/>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34" name="Rectangle 159"/>
            <p:cNvSpPr>
              <a:spLocks noChangeArrowheads="1"/>
            </p:cNvSpPr>
            <p:nvPr/>
          </p:nvSpPr>
          <p:spPr bwMode="auto">
            <a:xfrm flipV="1">
              <a:off x="7052" y="3656"/>
              <a:ext cx="132" cy="121"/>
            </a:xfrm>
            <a:prstGeom prst="rect">
              <a:avLst/>
            </a:prstGeom>
            <a:solidFill>
              <a:srgbClr val="080808"/>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grpSp>
      <p:grpSp>
        <p:nvGrpSpPr>
          <p:cNvPr id="35" name="Group 160"/>
          <p:cNvGrpSpPr>
            <a:grpSpLocks/>
          </p:cNvGrpSpPr>
          <p:nvPr/>
        </p:nvGrpSpPr>
        <p:grpSpPr bwMode="auto">
          <a:xfrm>
            <a:off x="12473099" y="5958022"/>
            <a:ext cx="989013" cy="182563"/>
            <a:chOff x="6657" y="3941"/>
            <a:chExt cx="527" cy="121"/>
          </a:xfrm>
        </p:grpSpPr>
        <p:sp>
          <p:nvSpPr>
            <p:cNvPr id="36" name="Rectangle 161"/>
            <p:cNvSpPr>
              <a:spLocks noChangeArrowheads="1"/>
            </p:cNvSpPr>
            <p:nvPr/>
          </p:nvSpPr>
          <p:spPr bwMode="auto">
            <a:xfrm flipV="1">
              <a:off x="6789" y="3941"/>
              <a:ext cx="132" cy="121"/>
            </a:xfrm>
            <a:prstGeom prst="rect">
              <a:avLst/>
            </a:prstGeom>
            <a:solidFill>
              <a:srgbClr val="CCFF99"/>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37" name="Rectangle 162"/>
            <p:cNvSpPr>
              <a:spLocks noChangeArrowheads="1"/>
            </p:cNvSpPr>
            <p:nvPr/>
          </p:nvSpPr>
          <p:spPr bwMode="auto">
            <a:xfrm flipV="1">
              <a:off x="6921" y="3941"/>
              <a:ext cx="131" cy="121"/>
            </a:xfrm>
            <a:prstGeom prst="rect">
              <a:avLst/>
            </a:prstGeom>
            <a:solidFill>
              <a:srgbClr val="669900"/>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38" name="Rectangle 163"/>
            <p:cNvSpPr>
              <a:spLocks noChangeArrowheads="1"/>
            </p:cNvSpPr>
            <p:nvPr/>
          </p:nvSpPr>
          <p:spPr bwMode="auto">
            <a:xfrm flipV="1">
              <a:off x="7052" y="3941"/>
              <a:ext cx="132" cy="121"/>
            </a:xfrm>
            <a:prstGeom prst="rect">
              <a:avLst/>
            </a:prstGeom>
            <a:solidFill>
              <a:srgbClr val="080808"/>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39" name="Rectangle 164"/>
            <p:cNvSpPr>
              <a:spLocks noChangeArrowheads="1"/>
            </p:cNvSpPr>
            <p:nvPr/>
          </p:nvSpPr>
          <p:spPr bwMode="auto">
            <a:xfrm flipV="1">
              <a:off x="6657" y="3941"/>
              <a:ext cx="132" cy="121"/>
            </a:xfrm>
            <a:prstGeom prst="rect">
              <a:avLst/>
            </a:prstGeom>
            <a:solidFill>
              <a:srgbClr val="CCCCCC"/>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grpSp>
      <p:grpSp>
        <p:nvGrpSpPr>
          <p:cNvPr id="40" name="Group 165"/>
          <p:cNvGrpSpPr>
            <a:grpSpLocks/>
          </p:cNvGrpSpPr>
          <p:nvPr/>
        </p:nvGrpSpPr>
        <p:grpSpPr bwMode="auto">
          <a:xfrm>
            <a:off x="12473099" y="6697802"/>
            <a:ext cx="989013" cy="182563"/>
            <a:chOff x="6657" y="4430"/>
            <a:chExt cx="527" cy="121"/>
          </a:xfrm>
        </p:grpSpPr>
        <p:sp>
          <p:nvSpPr>
            <p:cNvPr id="41" name="Rectangle 166"/>
            <p:cNvSpPr>
              <a:spLocks noChangeArrowheads="1"/>
            </p:cNvSpPr>
            <p:nvPr/>
          </p:nvSpPr>
          <p:spPr bwMode="auto">
            <a:xfrm flipV="1">
              <a:off x="6789" y="4430"/>
              <a:ext cx="132" cy="121"/>
            </a:xfrm>
            <a:prstGeom prst="rect">
              <a:avLst/>
            </a:prstGeom>
            <a:solidFill>
              <a:srgbClr val="FF9900"/>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42" name="Rectangle 167"/>
            <p:cNvSpPr>
              <a:spLocks noChangeArrowheads="1"/>
            </p:cNvSpPr>
            <p:nvPr/>
          </p:nvSpPr>
          <p:spPr bwMode="auto">
            <a:xfrm flipV="1">
              <a:off x="6921" y="4430"/>
              <a:ext cx="131" cy="121"/>
            </a:xfrm>
            <a:prstGeom prst="rect">
              <a:avLst/>
            </a:prstGeom>
            <a:solidFill>
              <a:srgbClr val="006699"/>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43" name="Rectangle 168"/>
            <p:cNvSpPr>
              <a:spLocks noChangeArrowheads="1"/>
            </p:cNvSpPr>
            <p:nvPr/>
          </p:nvSpPr>
          <p:spPr bwMode="auto">
            <a:xfrm flipV="1">
              <a:off x="7052" y="4430"/>
              <a:ext cx="132" cy="121"/>
            </a:xfrm>
            <a:prstGeom prst="rect">
              <a:avLst/>
            </a:prstGeom>
            <a:solidFill>
              <a:srgbClr val="080808"/>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44" name="Rectangle 169"/>
            <p:cNvSpPr>
              <a:spLocks noChangeArrowheads="1"/>
            </p:cNvSpPr>
            <p:nvPr/>
          </p:nvSpPr>
          <p:spPr bwMode="auto">
            <a:xfrm flipV="1">
              <a:off x="6657" y="4430"/>
              <a:ext cx="132" cy="121"/>
            </a:xfrm>
            <a:prstGeom prst="rect">
              <a:avLst/>
            </a:prstGeom>
            <a:solidFill>
              <a:srgbClr val="99CCFF"/>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grpSp>
      <p:grpSp>
        <p:nvGrpSpPr>
          <p:cNvPr id="45" name="Group 170"/>
          <p:cNvGrpSpPr>
            <a:grpSpLocks/>
          </p:cNvGrpSpPr>
          <p:nvPr/>
        </p:nvGrpSpPr>
        <p:grpSpPr bwMode="auto">
          <a:xfrm>
            <a:off x="12473099" y="5032522"/>
            <a:ext cx="989013" cy="184151"/>
            <a:chOff x="6657" y="3329"/>
            <a:chExt cx="527" cy="122"/>
          </a:xfrm>
        </p:grpSpPr>
        <p:sp>
          <p:nvSpPr>
            <p:cNvPr id="46" name="Rectangle 171"/>
            <p:cNvSpPr>
              <a:spLocks noChangeArrowheads="1"/>
            </p:cNvSpPr>
            <p:nvPr/>
          </p:nvSpPr>
          <p:spPr bwMode="auto">
            <a:xfrm flipV="1">
              <a:off x="6789" y="3329"/>
              <a:ext cx="132" cy="122"/>
            </a:xfrm>
            <a:prstGeom prst="rect">
              <a:avLst/>
            </a:prstGeom>
            <a:solidFill>
              <a:srgbClr val="FF9900"/>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47" name="Rectangle 172"/>
            <p:cNvSpPr>
              <a:spLocks noChangeArrowheads="1"/>
            </p:cNvSpPr>
            <p:nvPr/>
          </p:nvSpPr>
          <p:spPr bwMode="auto">
            <a:xfrm flipV="1">
              <a:off x="6921" y="3329"/>
              <a:ext cx="131" cy="122"/>
            </a:xfrm>
            <a:prstGeom prst="rect">
              <a:avLst/>
            </a:prstGeom>
            <a:solidFill>
              <a:srgbClr val="99660A"/>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48" name="Rectangle 173"/>
            <p:cNvSpPr>
              <a:spLocks noChangeArrowheads="1"/>
            </p:cNvSpPr>
            <p:nvPr/>
          </p:nvSpPr>
          <p:spPr bwMode="auto">
            <a:xfrm flipV="1">
              <a:off x="7052" y="3329"/>
              <a:ext cx="132" cy="122"/>
            </a:xfrm>
            <a:prstGeom prst="rect">
              <a:avLst/>
            </a:prstGeom>
            <a:solidFill>
              <a:srgbClr val="990000"/>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49" name="Rectangle 174"/>
            <p:cNvSpPr>
              <a:spLocks noChangeArrowheads="1"/>
            </p:cNvSpPr>
            <p:nvPr/>
          </p:nvSpPr>
          <p:spPr bwMode="auto">
            <a:xfrm flipV="1">
              <a:off x="6657" y="3329"/>
              <a:ext cx="132" cy="122"/>
            </a:xfrm>
            <a:prstGeom prst="rect">
              <a:avLst/>
            </a:prstGeom>
            <a:solidFill>
              <a:srgbClr val="FFCC99"/>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grpSp>
      <p:grpSp>
        <p:nvGrpSpPr>
          <p:cNvPr id="50" name="Group 175"/>
          <p:cNvGrpSpPr>
            <a:grpSpLocks/>
          </p:cNvGrpSpPr>
          <p:nvPr/>
        </p:nvGrpSpPr>
        <p:grpSpPr bwMode="auto">
          <a:xfrm>
            <a:off x="12473099" y="4600846"/>
            <a:ext cx="989013" cy="182563"/>
            <a:chOff x="6657" y="3043"/>
            <a:chExt cx="527" cy="121"/>
          </a:xfrm>
        </p:grpSpPr>
        <p:sp>
          <p:nvSpPr>
            <p:cNvPr id="51" name="Rectangle 176"/>
            <p:cNvSpPr>
              <a:spLocks noChangeArrowheads="1"/>
            </p:cNvSpPr>
            <p:nvPr/>
          </p:nvSpPr>
          <p:spPr bwMode="auto">
            <a:xfrm flipV="1">
              <a:off x="6921" y="3043"/>
              <a:ext cx="131" cy="121"/>
            </a:xfrm>
            <a:prstGeom prst="rect">
              <a:avLst/>
            </a:prstGeom>
            <a:solidFill>
              <a:srgbClr val="FF9900"/>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52" name="Rectangle 177"/>
            <p:cNvSpPr>
              <a:spLocks noChangeArrowheads="1"/>
            </p:cNvSpPr>
            <p:nvPr/>
          </p:nvSpPr>
          <p:spPr bwMode="auto">
            <a:xfrm flipV="1">
              <a:off x="7052" y="3043"/>
              <a:ext cx="132" cy="121"/>
            </a:xfrm>
            <a:prstGeom prst="rect">
              <a:avLst/>
            </a:prstGeom>
            <a:solidFill>
              <a:srgbClr val="CCCCCC"/>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53" name="Rectangle 178"/>
            <p:cNvSpPr>
              <a:spLocks noChangeArrowheads="1"/>
            </p:cNvSpPr>
            <p:nvPr/>
          </p:nvSpPr>
          <p:spPr bwMode="auto">
            <a:xfrm flipV="1">
              <a:off x="6657" y="3043"/>
              <a:ext cx="132" cy="121"/>
            </a:xfrm>
            <a:prstGeom prst="rect">
              <a:avLst/>
            </a:prstGeom>
            <a:solidFill>
              <a:srgbClr val="99CCFF"/>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54" name="Rectangle 179"/>
            <p:cNvSpPr>
              <a:spLocks noChangeArrowheads="1"/>
            </p:cNvSpPr>
            <p:nvPr/>
          </p:nvSpPr>
          <p:spPr bwMode="auto">
            <a:xfrm flipV="1">
              <a:off x="6789" y="3043"/>
              <a:ext cx="132" cy="121"/>
            </a:xfrm>
            <a:prstGeom prst="rect">
              <a:avLst/>
            </a:prstGeom>
            <a:solidFill>
              <a:srgbClr val="669900"/>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grpSp>
      <p:grpSp>
        <p:nvGrpSpPr>
          <p:cNvPr id="55" name="Group 180"/>
          <p:cNvGrpSpPr>
            <a:grpSpLocks/>
          </p:cNvGrpSpPr>
          <p:nvPr/>
        </p:nvGrpSpPr>
        <p:grpSpPr bwMode="auto">
          <a:xfrm>
            <a:off x="12473099" y="4354658"/>
            <a:ext cx="989013" cy="184151"/>
            <a:chOff x="6657" y="2881"/>
            <a:chExt cx="527" cy="121"/>
          </a:xfrm>
        </p:grpSpPr>
        <p:sp>
          <p:nvSpPr>
            <p:cNvPr id="56" name="Rectangle 181"/>
            <p:cNvSpPr>
              <a:spLocks noChangeArrowheads="1"/>
            </p:cNvSpPr>
            <p:nvPr/>
          </p:nvSpPr>
          <p:spPr bwMode="auto">
            <a:xfrm flipV="1">
              <a:off x="6921" y="2881"/>
              <a:ext cx="131" cy="121"/>
            </a:xfrm>
            <a:prstGeom prst="rect">
              <a:avLst/>
            </a:prstGeom>
            <a:solidFill>
              <a:srgbClr val="B2B2B2"/>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57" name="Rectangle 182"/>
            <p:cNvSpPr>
              <a:spLocks noChangeArrowheads="1"/>
            </p:cNvSpPr>
            <p:nvPr/>
          </p:nvSpPr>
          <p:spPr bwMode="auto">
            <a:xfrm flipV="1">
              <a:off x="7052" y="2881"/>
              <a:ext cx="132" cy="121"/>
            </a:xfrm>
            <a:prstGeom prst="rect">
              <a:avLst/>
            </a:prstGeom>
            <a:solidFill>
              <a:srgbClr val="EAEAEA"/>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58" name="Rectangle 183"/>
            <p:cNvSpPr>
              <a:spLocks noChangeArrowheads="1"/>
            </p:cNvSpPr>
            <p:nvPr/>
          </p:nvSpPr>
          <p:spPr bwMode="auto">
            <a:xfrm flipV="1">
              <a:off x="6657" y="2881"/>
              <a:ext cx="132" cy="121"/>
            </a:xfrm>
            <a:prstGeom prst="rect">
              <a:avLst/>
            </a:prstGeom>
            <a:solidFill>
              <a:srgbClr val="990000"/>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59" name="Rectangle 184"/>
            <p:cNvSpPr>
              <a:spLocks noChangeArrowheads="1"/>
            </p:cNvSpPr>
            <p:nvPr/>
          </p:nvSpPr>
          <p:spPr bwMode="auto">
            <a:xfrm flipV="1">
              <a:off x="6789" y="2881"/>
              <a:ext cx="132" cy="121"/>
            </a:xfrm>
            <a:prstGeom prst="rect">
              <a:avLst/>
            </a:prstGeom>
            <a:solidFill>
              <a:srgbClr val="080808"/>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grpSp>
      <p:sp>
        <p:nvSpPr>
          <p:cNvPr id="60" name="Rectangle 185"/>
          <p:cNvSpPr>
            <a:spLocks noChangeArrowheads="1"/>
          </p:cNvSpPr>
          <p:nvPr/>
        </p:nvSpPr>
        <p:spPr bwMode="auto">
          <a:xfrm>
            <a:off x="12269806" y="2263775"/>
            <a:ext cx="1401762" cy="2654300"/>
          </a:xfrm>
          <a:prstGeom prst="rect">
            <a:avLst/>
          </a:prstGeom>
          <a:noFill/>
          <a:ln w="9525">
            <a:noFill/>
            <a:miter lim="800000"/>
            <a:headEnd/>
            <a:tailEnd/>
          </a:ln>
          <a:effectLst/>
        </p:spPr>
        <p:txBody>
          <a:bodyPr lIns="87655" tIns="43824" rIns="87655" bIns="43824"/>
          <a:lstStyle/>
          <a:p>
            <a:pPr marL="342350" indent="-342350" defTabSz="913514">
              <a:lnSpc>
                <a:spcPct val="120000"/>
              </a:lnSpc>
              <a:spcBef>
                <a:spcPct val="20000"/>
              </a:spcBef>
              <a:defRPr/>
            </a:pPr>
            <a:r>
              <a:rPr lang="zh-CN" altLang="en-US" sz="1200" dirty="0">
                <a:solidFill>
                  <a:srgbClr val="F8F8F8"/>
                </a:solidFill>
                <a:latin typeface="华文细黑" pitchFamily="2" charset="-122"/>
                <a:ea typeface="华文细黑"/>
                <a:sym typeface="Lucida Grande"/>
              </a:rPr>
              <a:t>配色参考方案：</a:t>
            </a:r>
          </a:p>
          <a:p>
            <a:pPr marL="342350" indent="-342350" defTabSz="913514">
              <a:lnSpc>
                <a:spcPct val="120000"/>
              </a:lnSpc>
              <a:spcBef>
                <a:spcPct val="20000"/>
              </a:spcBef>
              <a:defRPr/>
            </a:pPr>
            <a:r>
              <a:rPr lang="zh-CN" altLang="en-US" sz="1200" dirty="0">
                <a:solidFill>
                  <a:srgbClr val="F8F8F8"/>
                </a:solidFill>
                <a:latin typeface="华文细黑" pitchFamily="2" charset="-122"/>
                <a:ea typeface="华文细黑"/>
                <a:sym typeface="Lucida Grande"/>
              </a:rPr>
              <a:t>建议同一页面内不超过四种颜色，以下是９组配色方案，同一页面内只选择一组使用。</a:t>
            </a:r>
          </a:p>
          <a:p>
            <a:pPr marL="342350" indent="-342350" defTabSz="913514">
              <a:lnSpc>
                <a:spcPct val="120000"/>
              </a:lnSpc>
              <a:spcBef>
                <a:spcPct val="20000"/>
              </a:spcBef>
              <a:defRPr/>
            </a:pPr>
            <a:r>
              <a:rPr lang="zh-CN" altLang="en-US" sz="1200" dirty="0">
                <a:solidFill>
                  <a:srgbClr val="F8F8F8"/>
                </a:solidFill>
                <a:latin typeface="华文细黑" pitchFamily="2" charset="-122"/>
                <a:ea typeface="华文细黑"/>
                <a:sym typeface="Lucida Grande"/>
              </a:rPr>
              <a:t>（仅供参考）</a:t>
            </a:r>
          </a:p>
        </p:txBody>
      </p:sp>
      <p:sp>
        <p:nvSpPr>
          <p:cNvPr id="61" name="Rectangle 186"/>
          <p:cNvSpPr>
            <a:spLocks noChangeArrowheads="1"/>
          </p:cNvSpPr>
          <p:nvPr/>
        </p:nvSpPr>
        <p:spPr bwMode="auto">
          <a:xfrm>
            <a:off x="12269806" y="-61898"/>
            <a:ext cx="1401762" cy="838201"/>
          </a:xfrm>
          <a:prstGeom prst="rect">
            <a:avLst/>
          </a:prstGeom>
          <a:noFill/>
          <a:ln w="9525">
            <a:noFill/>
            <a:miter lim="800000"/>
            <a:headEnd/>
            <a:tailEnd/>
          </a:ln>
          <a:effectLst/>
        </p:spPr>
        <p:txBody>
          <a:bodyPr lIns="87655" tIns="43824" rIns="87655" bIns="43824"/>
          <a:lstStyle/>
          <a:p>
            <a:pPr marL="342350" indent="-342350" defTabSz="913514">
              <a:lnSpc>
                <a:spcPct val="120000"/>
              </a:lnSpc>
              <a:spcBef>
                <a:spcPct val="20000"/>
              </a:spcBef>
              <a:defRPr/>
            </a:pPr>
            <a:r>
              <a:rPr lang="zh-CN" altLang="en-US" sz="1200" dirty="0">
                <a:solidFill>
                  <a:srgbClr val="F8F8F8"/>
                </a:solidFill>
                <a:latin typeface="华文细黑" pitchFamily="2" charset="-122"/>
                <a:ea typeface="华文细黑"/>
                <a:sym typeface="Lucida Grande"/>
              </a:rPr>
              <a:t>客户或者合作伙伴的标志放在右上角</a:t>
            </a:r>
            <a:r>
              <a:rPr lang="en-US" altLang="zh-CN" sz="1200" dirty="0">
                <a:solidFill>
                  <a:srgbClr val="F8F8F8"/>
                </a:solidFill>
                <a:latin typeface="华文细黑" pitchFamily="2" charset="-122"/>
                <a:ea typeface="华文细黑"/>
                <a:sym typeface="Lucida Grande"/>
              </a:rPr>
              <a:t>.</a:t>
            </a:r>
          </a:p>
        </p:txBody>
      </p:sp>
      <p:sp>
        <p:nvSpPr>
          <p:cNvPr id="62" name="Text Box 85"/>
          <p:cNvSpPr txBox="1">
            <a:spLocks noChangeArrowheads="1"/>
          </p:cNvSpPr>
          <p:nvPr/>
        </p:nvSpPr>
        <p:spPr bwMode="auto">
          <a:xfrm>
            <a:off x="4872128" y="6469304"/>
            <a:ext cx="1671004" cy="263719"/>
          </a:xfrm>
          <a:prstGeom prst="rect">
            <a:avLst/>
          </a:prstGeom>
          <a:noFill/>
          <a:ln w="9525">
            <a:noFill/>
            <a:miter lim="800000"/>
            <a:headEnd/>
            <a:tailEnd/>
          </a:ln>
        </p:spPr>
        <p:txBody>
          <a:bodyPr wrap="none" lIns="78231" tIns="39119" rIns="78231" bIns="39119">
            <a:spAutoFit/>
          </a:bodyPr>
          <a:lstStyle/>
          <a:p>
            <a:pPr defTabSz="782965" eaLnBrk="0" hangingPunct="0">
              <a:defRPr/>
            </a:pPr>
            <a:r>
              <a:rPr lang="en-US" altLang="zh-CN" sz="1200" dirty="0">
                <a:solidFill>
                  <a:prstClr val="black"/>
                </a:solidFill>
                <a:latin typeface="Calibri" pitchFamily="34" charset="0"/>
                <a:ea typeface="MS PGothic" pitchFamily="34" charset="-128"/>
                <a:sym typeface="Lucida Grande"/>
              </a:rPr>
              <a:t>HUAWEI CONFIDENTIAL</a:t>
            </a:r>
          </a:p>
        </p:txBody>
      </p:sp>
      <p:sp>
        <p:nvSpPr>
          <p:cNvPr id="2" name="标题 1"/>
          <p:cNvSpPr>
            <a:spLocks noGrp="1"/>
          </p:cNvSpPr>
          <p:nvPr>
            <p:ph type="title"/>
          </p:nvPr>
        </p:nvSpPr>
        <p:spPr>
          <a:xfrm>
            <a:off x="781193" y="90488"/>
            <a:ext cx="10975974" cy="1509712"/>
          </a:xfrm>
        </p:spPr>
        <p:txBody>
          <a:bodyPr/>
          <a:lstStyle/>
          <a:p>
            <a:r>
              <a:rPr lang="zh-CN" altLang="en-US" smtClean="0"/>
              <a:t>单击此处编辑母版标题样式</a:t>
            </a:r>
            <a:endParaRPr lang="zh-CN" altLang="en-US"/>
          </a:p>
        </p:txBody>
      </p:sp>
      <p:sp>
        <p:nvSpPr>
          <p:cNvPr id="3" name="表格占位符 2"/>
          <p:cNvSpPr>
            <a:spLocks noGrp="1"/>
          </p:cNvSpPr>
          <p:nvPr>
            <p:ph type="tbl" idx="1"/>
          </p:nvPr>
        </p:nvSpPr>
        <p:spPr>
          <a:xfrm>
            <a:off x="781193" y="1600200"/>
            <a:ext cx="10975974" cy="5257800"/>
          </a:xfrm>
          <a:prstGeom prst="rect">
            <a:avLst/>
          </a:prstGeom>
        </p:spPr>
        <p:txBody>
          <a:bodyPr/>
          <a:lstStyle/>
          <a:p>
            <a:pPr lvl="0"/>
            <a:endParaRPr lang="zh-CN" altLang="en-US" noProof="0" smtClean="0">
              <a:sym typeface="Lucida Grande" charset="0"/>
            </a:endParaRPr>
          </a:p>
        </p:txBody>
      </p:sp>
    </p:spTree>
  </p:cSld>
  <p:clrMapOvr>
    <a:masterClrMapping/>
  </p:clrMapOvr>
  <p:transition/>
</p:sldLayout>
</file>

<file path=ppt/slideLayouts/slideLayout102.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76301" y="325445"/>
            <a:ext cx="10442574" cy="871537"/>
          </a:xfrm>
          <a:prstGeom prst="rect">
            <a:avLst/>
          </a:prstGeom>
        </p:spPr>
        <p:txBody>
          <a:bodyPr/>
          <a:lstStyle/>
          <a:p>
            <a:r>
              <a:rPr lang="zh-CN" altLang="en-US" dirty="0" smtClean="0"/>
              <a:t>单击此处编辑母版标题样式</a:t>
            </a:r>
            <a:endParaRPr lang="zh-CN" altLang="en-US" dirty="0"/>
          </a:p>
        </p:txBody>
      </p:sp>
      <p:sp>
        <p:nvSpPr>
          <p:cNvPr id="3" name="内容占位符 2"/>
          <p:cNvSpPr>
            <a:spLocks noGrp="1"/>
          </p:cNvSpPr>
          <p:nvPr>
            <p:ph idx="1"/>
          </p:nvPr>
        </p:nvSpPr>
        <p:spPr>
          <a:xfrm>
            <a:off x="876307" y="1628776"/>
            <a:ext cx="10442575" cy="4194175"/>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cut/>
  </p:transition>
</p:sldLayout>
</file>

<file path=ppt/slideLayouts/slideLayout103.xml><?xml version="1.0" encoding="utf-8"?>
<p:sldLayout xmlns:a="http://schemas.openxmlformats.org/drawingml/2006/main" xmlns:r="http://schemas.openxmlformats.org/officeDocument/2006/relationships" xmlns:p="http://schemas.openxmlformats.org/presentationml/2006/main" type="titleOnly">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9"/>
          <p:cNvSpPr>
            <a:spLocks noGrp="1" noChangeArrowheads="1"/>
          </p:cNvSpPr>
          <p:nvPr>
            <p:ph type="dt" sz="half" idx="10"/>
          </p:nvPr>
        </p:nvSpPr>
        <p:spPr>
          <a:xfrm>
            <a:off x="7908184" y="6400801"/>
            <a:ext cx="1409647" cy="1102178"/>
          </a:xfrm>
          <a:prstGeom prst="rect">
            <a:avLst/>
          </a:prstGeom>
          <a:ln/>
        </p:spPr>
        <p:txBody>
          <a:bodyPr lIns="91601" tIns="45805" rIns="91601" bIns="45805"/>
          <a:lstStyle>
            <a:lvl1pPr>
              <a:defRPr/>
            </a:lvl1pPr>
          </a:lstStyle>
          <a:p>
            <a:pPr>
              <a:defRPr/>
            </a:pPr>
            <a:endParaRPr lang="de-DE" altLang="zh-CN">
              <a:solidFill>
                <a:prstClr val="black"/>
              </a:solidFill>
            </a:endParaRPr>
          </a:p>
          <a:p>
            <a:pPr>
              <a:defRPr/>
            </a:pPr>
            <a:r>
              <a:rPr lang="de-DE" altLang="zh-CN">
                <a:solidFill>
                  <a:prstClr val="black"/>
                </a:solidFill>
              </a:rPr>
              <a:t>Page </a:t>
            </a:r>
            <a:fld id="{284DCDF1-0051-43DA-B516-C85E48C99377}" type="slidenum">
              <a:rPr lang="de-DE" altLang="zh-CN">
                <a:solidFill>
                  <a:prstClr val="black"/>
                </a:solidFill>
              </a:rPr>
              <a:pPr>
                <a:defRPr/>
              </a:pPr>
              <a:t>‹#›</a:t>
            </a:fld>
            <a:endParaRPr lang="en-GB" altLang="zh-CN">
              <a:solidFill>
                <a:prstClr val="black"/>
              </a:solidFill>
            </a:endParaRPr>
          </a:p>
        </p:txBody>
      </p:sp>
    </p:spTree>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preserve="1" userDrawn="1">
  <p:cSld name="3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755650" y="2636838"/>
            <a:ext cx="5616575" cy="625475"/>
          </a:xfrm>
          <a:prstGeom prst="rect">
            <a:avLst/>
          </a:prstGeom>
        </p:spPr>
        <p:txBody>
          <a:bodyPr/>
          <a:lstStyle/>
          <a:p>
            <a:r>
              <a:rPr lang="zh-CN" altLang="en-US" dirty="0" smtClean="0"/>
              <a:t>单击此处编辑母版标题样式</a:t>
            </a:r>
            <a:endParaRPr lang="zh-CN" altLang="en-US" dirty="0"/>
          </a:p>
        </p:txBody>
      </p:sp>
      <p:sp>
        <p:nvSpPr>
          <p:cNvPr id="3" name="Rectangle 19"/>
          <p:cNvSpPr>
            <a:spLocks noGrp="1" noChangeArrowheads="1"/>
          </p:cNvSpPr>
          <p:nvPr>
            <p:ph type="dt" sz="quarter" idx="10"/>
          </p:nvPr>
        </p:nvSpPr>
        <p:spPr>
          <a:xfrm>
            <a:off x="876300" y="479425"/>
            <a:ext cx="1625600" cy="215444"/>
          </a:xfrm>
          <a:prstGeom prst="rect">
            <a:avLst/>
          </a:prstGeom>
          <a:ln/>
        </p:spPr>
        <p:txBody>
          <a:bodyPr/>
          <a:lstStyle>
            <a:lvl1pPr>
              <a:defRPr/>
            </a:lvl1pPr>
          </a:lstStyle>
          <a:p>
            <a:pPr>
              <a:defRPr/>
            </a:pPr>
            <a:endParaRPr lang="en-US" altLang="zh-CN">
              <a:solidFill>
                <a:srgbClr val="000000"/>
              </a:solidFill>
            </a:endParaRPr>
          </a:p>
        </p:txBody>
      </p:sp>
    </p:spTree>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quarter" idx="10"/>
          </p:nvPr>
        </p:nvSpPr>
        <p:spPr>
          <a:xfrm>
            <a:off x="876300" y="479425"/>
            <a:ext cx="1625600" cy="215444"/>
          </a:xfrm>
          <a:prstGeom prst="rect">
            <a:avLst/>
          </a:prstGeom>
        </p:spPr>
        <p:txBody>
          <a:bodyPr/>
          <a:lstStyle>
            <a:lvl1pPr>
              <a:defRPr/>
            </a:lvl1pPr>
          </a:lstStyle>
          <a:p>
            <a:pPr>
              <a:defRPr/>
            </a:pPr>
            <a:fld id="{3BE029C2-2C1D-4CA6-8650-0A884368FE6C}" type="datetime3">
              <a:rPr lang="en-US" altLang="zh-CN" smtClean="0">
                <a:solidFill>
                  <a:srgbClr val="000000"/>
                </a:solidFill>
              </a:rPr>
              <a:pPr>
                <a:defRPr/>
              </a:pPr>
              <a:t>11 October 2016</a:t>
            </a:fld>
            <a:endParaRPr lang="en-US" altLang="zh-CN">
              <a:solidFill>
                <a:srgbClr val="000000"/>
              </a:solidFill>
            </a:endParaRPr>
          </a:p>
        </p:txBody>
      </p:sp>
      <p:pic>
        <p:nvPicPr>
          <p:cNvPr id="3" name="Picture 9" descr="8"/>
          <p:cNvPicPr>
            <a:picLocks noChangeAspect="1" noChangeArrowheads="1"/>
          </p:cNvPicPr>
          <p:nvPr userDrawn="1"/>
        </p:nvPicPr>
        <p:blipFill>
          <a:blip r:embed="rId2" cstate="print"/>
          <a:srcRect/>
          <a:stretch>
            <a:fillRect/>
          </a:stretch>
        </p:blipFill>
        <p:spPr bwMode="auto">
          <a:xfrm>
            <a:off x="10454071" y="6386514"/>
            <a:ext cx="1309192" cy="312737"/>
          </a:xfrm>
          <a:prstGeom prst="rect">
            <a:avLst/>
          </a:prstGeom>
          <a:noFill/>
          <a:ln w="9525">
            <a:noFill/>
            <a:miter lim="800000"/>
            <a:headEnd/>
            <a:tailEnd/>
          </a:ln>
        </p:spPr>
      </p:pic>
    </p:spTree>
  </p:cSld>
  <p:clrMapOvr>
    <a:masterClrMapping/>
  </p:clrMapOvr>
  <p:transition advClick="0" advTm="8000">
    <p:fade thruBlk="1"/>
  </p:transition>
  <p:timing>
    <p:tnLst>
      <p:par>
        <p:cTn id="1" dur="indefinite" restart="never" nodeType="tmRoot"/>
      </p:par>
    </p:tnLst>
  </p:timing>
</p:sldLayout>
</file>

<file path=ppt/slideLayouts/slideLayout106.xml><?xml version="1.0" encoding="utf-8"?>
<p:sldLayout xmlns:a="http://schemas.openxmlformats.org/drawingml/2006/main" xmlns:r="http://schemas.openxmlformats.org/officeDocument/2006/relationships" xmlns:p="http://schemas.openxmlformats.org/presentationml/2006/main" userDrawn="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841003" y="44624"/>
            <a:ext cx="10441160" cy="871537"/>
          </a:xfrm>
        </p:spPr>
        <p:txBody>
          <a:bodyPr/>
          <a:lstStyle/>
          <a:p>
            <a:r>
              <a:rPr lang="en-US" smtClean="0"/>
              <a:t>Click to edit Master title style</a:t>
            </a:r>
            <a:endParaRPr lang="en-US"/>
          </a:p>
        </p:txBody>
      </p:sp>
    </p:spTree>
  </p:cSld>
  <p:clrMapOvr>
    <a:masterClrMapping/>
  </p:clrMapOvr>
  <p:transition/>
</p:sldLayout>
</file>

<file path=ppt/slideLayouts/slideLayout107.xml><?xml version="1.0" encoding="utf-8"?>
<p:sldLayout xmlns:a="http://schemas.openxmlformats.org/drawingml/2006/main" xmlns:r="http://schemas.openxmlformats.org/officeDocument/2006/relationships" xmlns:p="http://schemas.openxmlformats.org/presentationml/2006/main" preserve="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96989" y="325479"/>
            <a:ext cx="10440988" cy="871537"/>
          </a:xfrm>
        </p:spPr>
        <p:txBody>
          <a:bodyPr/>
          <a:lstStyle>
            <a:lvl1pPr>
              <a:defRPr>
                <a:latin typeface="Arial" pitchFamily="34" charset="0"/>
                <a:cs typeface="Arial" pitchFamily="34" charset="0"/>
              </a:defRPr>
            </a:lvl1pPr>
          </a:lstStyle>
          <a:p>
            <a:r>
              <a:rPr lang="zh-CN" altLang="en-US" smtClean="0"/>
              <a:t>单击此处编辑母版标题样式</a:t>
            </a:r>
            <a:endParaRPr lang="zh-CN" altLang="en-US"/>
          </a:p>
        </p:txBody>
      </p:sp>
    </p:spTree>
  </p:cSld>
  <p:clrMapOvr>
    <a:masterClrMapping/>
  </p:clrMapOvr>
  <p:transition advClick="0"/>
</p:sldLayout>
</file>

<file path=ppt/slideLayouts/slideLayout108.xml><?xml version="1.0" encoding="utf-8"?>
<p:sldLayout xmlns:a="http://schemas.openxmlformats.org/drawingml/2006/main" xmlns:r="http://schemas.openxmlformats.org/officeDocument/2006/relationships" xmlns:p="http://schemas.openxmlformats.org/presentationml/2006/main" type="tbl">
  <p:cSld name="标题和表格">
    <p:spTree>
      <p:nvGrpSpPr>
        <p:cNvPr id="1" name=""/>
        <p:cNvGrpSpPr/>
        <p:nvPr/>
      </p:nvGrpSpPr>
      <p:grpSpPr>
        <a:xfrm>
          <a:off x="0" y="0"/>
          <a:ext cx="0" cy="0"/>
          <a:chOff x="0" y="0"/>
          <a:chExt cx="0" cy="0"/>
        </a:xfrm>
      </p:grpSpPr>
      <p:pic>
        <p:nvPicPr>
          <p:cNvPr id="4" name="Picture 78" descr="内页元素3-1"/>
          <p:cNvPicPr>
            <a:picLocks noChangeAspect="1" noChangeArrowheads="1"/>
          </p:cNvPicPr>
          <p:nvPr/>
        </p:nvPicPr>
        <p:blipFill>
          <a:blip r:embed="rId2" cstate="print"/>
          <a:srcRect/>
          <a:stretch>
            <a:fillRect/>
          </a:stretch>
        </p:blipFill>
        <p:spPr bwMode="auto">
          <a:xfrm>
            <a:off x="125" y="29"/>
            <a:ext cx="12193588" cy="6492875"/>
          </a:xfrm>
          <a:prstGeom prst="rect">
            <a:avLst/>
          </a:prstGeom>
          <a:noFill/>
          <a:ln w="9525">
            <a:noFill/>
            <a:miter lim="800000"/>
            <a:headEnd/>
            <a:tailEnd/>
          </a:ln>
        </p:spPr>
      </p:pic>
      <p:sp>
        <p:nvSpPr>
          <p:cNvPr id="5" name="Text Box 79"/>
          <p:cNvSpPr txBox="1">
            <a:spLocks noChangeArrowheads="1"/>
          </p:cNvSpPr>
          <p:nvPr/>
        </p:nvSpPr>
        <p:spPr bwMode="auto">
          <a:xfrm>
            <a:off x="870065" y="6467713"/>
            <a:ext cx="2347928" cy="264195"/>
          </a:xfrm>
          <a:prstGeom prst="rect">
            <a:avLst/>
          </a:prstGeom>
          <a:noFill/>
          <a:ln w="9525">
            <a:noFill/>
            <a:miter lim="800000"/>
            <a:headEnd/>
            <a:tailEnd/>
          </a:ln>
        </p:spPr>
        <p:txBody>
          <a:bodyPr wrap="none" lIns="78231" tIns="39119" rIns="78231" bIns="39119">
            <a:spAutoFit/>
          </a:bodyPr>
          <a:lstStyle/>
          <a:p>
            <a:pPr defTabSz="782965" eaLnBrk="0" hangingPunct="0">
              <a:defRPr/>
            </a:pPr>
            <a:r>
              <a:rPr lang="en-US" altLang="zh-CN" sz="1200" dirty="0">
                <a:solidFill>
                  <a:prstClr val="black"/>
                </a:solidFill>
                <a:latin typeface="FrutigerNext LT Bold" pitchFamily="1" charset="0"/>
                <a:ea typeface="MS PGothic" pitchFamily="34" charset="-128"/>
                <a:sym typeface="Lucida Grande"/>
              </a:rPr>
              <a:t>HISILICON SEMICONDUCTOR</a:t>
            </a:r>
          </a:p>
        </p:txBody>
      </p:sp>
      <p:grpSp>
        <p:nvGrpSpPr>
          <p:cNvPr id="6" name="Group 81"/>
          <p:cNvGrpSpPr>
            <a:grpSpLocks/>
          </p:cNvGrpSpPr>
          <p:nvPr/>
        </p:nvGrpSpPr>
        <p:grpSpPr bwMode="auto">
          <a:xfrm>
            <a:off x="121" y="6216651"/>
            <a:ext cx="12195175" cy="635000"/>
            <a:chOff x="0" y="3920"/>
            <a:chExt cx="7682" cy="400"/>
          </a:xfrm>
        </p:grpSpPr>
        <p:pic>
          <p:nvPicPr>
            <p:cNvPr id="7" name="Picture 82" descr="图片1"/>
            <p:cNvPicPr>
              <a:picLocks noChangeAspect="1" noChangeArrowheads="1"/>
            </p:cNvPicPr>
            <p:nvPr userDrawn="1"/>
          </p:nvPicPr>
          <p:blipFill>
            <a:blip r:embed="rId3" cstate="print"/>
            <a:srcRect/>
            <a:stretch>
              <a:fillRect/>
            </a:stretch>
          </p:blipFill>
          <p:spPr bwMode="auto">
            <a:xfrm>
              <a:off x="0" y="3920"/>
              <a:ext cx="5760" cy="400"/>
            </a:xfrm>
            <a:prstGeom prst="rect">
              <a:avLst/>
            </a:prstGeom>
            <a:noFill/>
            <a:ln w="9525">
              <a:noFill/>
              <a:miter lim="800000"/>
              <a:headEnd/>
              <a:tailEnd/>
            </a:ln>
          </p:spPr>
        </p:pic>
        <p:pic>
          <p:nvPicPr>
            <p:cNvPr id="8" name="Picture 83" descr="图片1"/>
            <p:cNvPicPr>
              <a:picLocks noChangeAspect="1" noChangeArrowheads="1"/>
            </p:cNvPicPr>
            <p:nvPr userDrawn="1"/>
          </p:nvPicPr>
          <p:blipFill>
            <a:blip r:embed="rId3" cstate="print"/>
            <a:srcRect/>
            <a:stretch>
              <a:fillRect/>
            </a:stretch>
          </p:blipFill>
          <p:spPr bwMode="auto">
            <a:xfrm>
              <a:off x="1539" y="3920"/>
              <a:ext cx="5760" cy="400"/>
            </a:xfrm>
            <a:prstGeom prst="rect">
              <a:avLst/>
            </a:prstGeom>
            <a:noFill/>
            <a:ln w="9525">
              <a:noFill/>
              <a:miter lim="800000"/>
              <a:headEnd/>
              <a:tailEnd/>
            </a:ln>
          </p:spPr>
        </p:pic>
        <p:pic>
          <p:nvPicPr>
            <p:cNvPr id="9" name="Picture 84" descr="图片1"/>
            <p:cNvPicPr>
              <a:picLocks noChangeAspect="1" noChangeArrowheads="1"/>
            </p:cNvPicPr>
            <p:nvPr userDrawn="1"/>
          </p:nvPicPr>
          <p:blipFill>
            <a:blip r:embed="rId3" cstate="print"/>
            <a:srcRect/>
            <a:stretch>
              <a:fillRect/>
            </a:stretch>
          </p:blipFill>
          <p:spPr bwMode="auto">
            <a:xfrm rot="10800000">
              <a:off x="6619" y="3920"/>
              <a:ext cx="1063" cy="400"/>
            </a:xfrm>
            <a:prstGeom prst="rect">
              <a:avLst/>
            </a:prstGeom>
            <a:noFill/>
            <a:ln w="9525">
              <a:noFill/>
              <a:miter lim="800000"/>
              <a:headEnd/>
              <a:tailEnd/>
            </a:ln>
          </p:spPr>
        </p:pic>
      </p:grpSp>
      <p:sp>
        <p:nvSpPr>
          <p:cNvPr id="10" name="Text Box 85"/>
          <p:cNvSpPr txBox="1">
            <a:spLocks noChangeArrowheads="1"/>
          </p:cNvSpPr>
          <p:nvPr/>
        </p:nvSpPr>
        <p:spPr bwMode="auto">
          <a:xfrm>
            <a:off x="870013" y="6458187"/>
            <a:ext cx="2796471" cy="263719"/>
          </a:xfrm>
          <a:prstGeom prst="rect">
            <a:avLst/>
          </a:prstGeom>
          <a:noFill/>
          <a:ln w="9525">
            <a:noFill/>
            <a:miter lim="800000"/>
            <a:headEnd/>
            <a:tailEnd/>
          </a:ln>
        </p:spPr>
        <p:txBody>
          <a:bodyPr wrap="none" lIns="78231" tIns="39119" rIns="78231" bIns="39119">
            <a:spAutoFit/>
          </a:bodyPr>
          <a:lstStyle/>
          <a:p>
            <a:pPr defTabSz="782965" eaLnBrk="0" hangingPunct="0">
              <a:defRPr/>
            </a:pPr>
            <a:r>
              <a:rPr lang="en-US" altLang="zh-CN" sz="1200" dirty="0">
                <a:solidFill>
                  <a:prstClr val="black"/>
                </a:solidFill>
                <a:latin typeface="Arial" charset="0"/>
                <a:ea typeface="MS PGothic" pitchFamily="34" charset="-128"/>
                <a:sym typeface="Lucida Grande"/>
              </a:rPr>
              <a:t>HUAWEI TECHNOLOGIES CO., LTD.</a:t>
            </a:r>
          </a:p>
        </p:txBody>
      </p:sp>
      <p:sp>
        <p:nvSpPr>
          <p:cNvPr id="11" name="Rectangle 86"/>
          <p:cNvSpPr>
            <a:spLocks noChangeArrowheads="1"/>
          </p:cNvSpPr>
          <p:nvPr/>
        </p:nvSpPr>
        <p:spPr bwMode="auto">
          <a:xfrm>
            <a:off x="7910575" y="6474062"/>
            <a:ext cx="674238" cy="263700"/>
          </a:xfrm>
          <a:prstGeom prst="rect">
            <a:avLst/>
          </a:prstGeom>
          <a:noFill/>
          <a:ln w="9525" algn="ctr">
            <a:noFill/>
            <a:miter lim="800000"/>
            <a:headEnd/>
            <a:tailEnd/>
          </a:ln>
          <a:effectLst/>
        </p:spPr>
        <p:txBody>
          <a:bodyPr wrap="none" lIns="78231" tIns="39119" rIns="78231" bIns="39119">
            <a:spAutoFit/>
          </a:bodyPr>
          <a:lstStyle/>
          <a:p>
            <a:pPr defTabSz="782965" eaLnBrk="0" hangingPunct="0">
              <a:defRPr/>
            </a:pPr>
            <a:r>
              <a:rPr lang="de-DE" altLang="zh-CN" sz="1200" dirty="0">
                <a:solidFill>
                  <a:prstClr val="black"/>
                </a:solidFill>
                <a:latin typeface="Calibri" pitchFamily="34" charset="0"/>
                <a:ea typeface="MS PGothic" pitchFamily="34" charset="-128"/>
                <a:sym typeface="Lucida Grande"/>
              </a:rPr>
              <a:t>Page </a:t>
            </a:r>
            <a:fld id="{B8D4712B-3289-4F14-874A-A31F6FEBC5BA}" type="slidenum">
              <a:rPr lang="de-DE" altLang="zh-CN" sz="1200">
                <a:solidFill>
                  <a:prstClr val="black"/>
                </a:solidFill>
                <a:latin typeface="Calibri" pitchFamily="34" charset="0"/>
                <a:ea typeface="MS PGothic" pitchFamily="34" charset="-128"/>
                <a:sym typeface="Lucida Grande"/>
              </a:rPr>
              <a:pPr defTabSz="782965" eaLnBrk="0" hangingPunct="0">
                <a:defRPr/>
              </a:pPr>
              <a:t>‹#›</a:t>
            </a:fld>
            <a:endParaRPr lang="en-GB" altLang="zh-CN" sz="1200" dirty="0">
              <a:solidFill>
                <a:prstClr val="black"/>
              </a:solidFill>
              <a:latin typeface="Calibri" pitchFamily="34" charset="0"/>
              <a:ea typeface="MS PGothic" pitchFamily="34" charset="-128"/>
              <a:sym typeface="Lucida Grande"/>
            </a:endParaRPr>
          </a:p>
        </p:txBody>
      </p:sp>
      <p:pic>
        <p:nvPicPr>
          <p:cNvPr id="12" name="Picture 87" descr="图片3副本"/>
          <p:cNvPicPr>
            <a:picLocks noChangeAspect="1" noChangeArrowheads="1"/>
          </p:cNvPicPr>
          <p:nvPr/>
        </p:nvPicPr>
        <p:blipFill>
          <a:blip r:embed="rId4" cstate="print"/>
          <a:srcRect/>
          <a:stretch>
            <a:fillRect/>
          </a:stretch>
        </p:blipFill>
        <p:spPr bwMode="auto">
          <a:xfrm>
            <a:off x="10182249" y="6386788"/>
            <a:ext cx="1295400" cy="307975"/>
          </a:xfrm>
          <a:prstGeom prst="rect">
            <a:avLst/>
          </a:prstGeom>
          <a:noFill/>
          <a:ln w="9525">
            <a:noFill/>
            <a:miter lim="800000"/>
            <a:headEnd/>
            <a:tailEnd/>
          </a:ln>
        </p:spPr>
      </p:pic>
      <p:sp>
        <p:nvSpPr>
          <p:cNvPr id="13" name="Rectangle 138"/>
          <p:cNvSpPr>
            <a:spLocks noChangeArrowheads="1"/>
          </p:cNvSpPr>
          <p:nvPr/>
        </p:nvSpPr>
        <p:spPr bwMode="auto">
          <a:xfrm>
            <a:off x="-2460506" y="528639"/>
            <a:ext cx="2460626" cy="5307012"/>
          </a:xfrm>
          <a:prstGeom prst="rect">
            <a:avLst/>
          </a:prstGeom>
          <a:noFill/>
          <a:ln w="9525">
            <a:noFill/>
            <a:miter lim="800000"/>
            <a:headEnd/>
            <a:tailEnd/>
          </a:ln>
          <a:effectLst/>
        </p:spPr>
        <p:txBody>
          <a:bodyPr lIns="87655" tIns="43824" rIns="87655" bIns="43824"/>
          <a:lstStyle/>
          <a:p>
            <a:pPr marL="342350" indent="-342350" algn="r" defTabSz="913514">
              <a:lnSpc>
                <a:spcPct val="125000"/>
              </a:lnSpc>
              <a:spcBef>
                <a:spcPct val="20000"/>
              </a:spcBef>
              <a:defRPr/>
            </a:pPr>
            <a:r>
              <a:rPr lang="zh-CN" altLang="en-US" sz="1200" dirty="0">
                <a:solidFill>
                  <a:srgbClr val="F8F8F8"/>
                </a:solidFill>
                <a:latin typeface="Arial" charset="0"/>
                <a:ea typeface="华文细黑"/>
                <a:sym typeface="Lucida Grande"/>
              </a:rPr>
              <a:t>英文标题</a:t>
            </a:r>
            <a:r>
              <a:rPr lang="en-US" altLang="zh-CN" sz="1200" dirty="0">
                <a:solidFill>
                  <a:srgbClr val="F8F8F8"/>
                </a:solidFill>
                <a:latin typeface="Arial" charset="0"/>
                <a:ea typeface="华文细黑"/>
                <a:sym typeface="Lucida Grande"/>
              </a:rPr>
              <a:t>:32-35pt  </a:t>
            </a:r>
          </a:p>
          <a:p>
            <a:pPr marL="342350" indent="-342350" algn="r" defTabSz="913514">
              <a:lnSpc>
                <a:spcPct val="125000"/>
              </a:lnSpc>
              <a:spcBef>
                <a:spcPct val="20000"/>
              </a:spcBef>
              <a:defRPr/>
            </a:pPr>
            <a:r>
              <a:rPr lang="zh-CN" altLang="en-US" sz="1200" dirty="0">
                <a:solidFill>
                  <a:srgbClr val="F8F8F8"/>
                </a:solidFill>
                <a:latin typeface="Arial" charset="0"/>
                <a:ea typeface="华文细黑"/>
                <a:sym typeface="Lucida Grande"/>
              </a:rPr>
              <a:t>颜色</a:t>
            </a:r>
            <a:r>
              <a:rPr lang="en-US" altLang="zh-CN" sz="1200" dirty="0">
                <a:solidFill>
                  <a:srgbClr val="F8F8F8"/>
                </a:solidFill>
                <a:latin typeface="Arial" charset="0"/>
                <a:ea typeface="华文细黑"/>
                <a:sym typeface="Lucida Grande"/>
              </a:rPr>
              <a:t>: R153 G0 B0</a:t>
            </a:r>
          </a:p>
          <a:p>
            <a:pPr marL="342350" indent="-342350" algn="r" defTabSz="913514">
              <a:lnSpc>
                <a:spcPct val="125000"/>
              </a:lnSpc>
              <a:spcBef>
                <a:spcPct val="20000"/>
              </a:spcBef>
              <a:defRPr/>
            </a:pPr>
            <a:r>
              <a:rPr lang="zh-CN" altLang="en-US" sz="1200" dirty="0">
                <a:solidFill>
                  <a:srgbClr val="F8F8F8"/>
                </a:solidFill>
                <a:latin typeface="FrutigerNext LT Medium"/>
                <a:ea typeface="华文细黑"/>
                <a:sym typeface="Lucida Grande"/>
              </a:rPr>
              <a:t>内部使用字体 </a:t>
            </a:r>
            <a:r>
              <a:rPr lang="en-US" altLang="zh-CN" sz="1200" dirty="0">
                <a:solidFill>
                  <a:srgbClr val="F8F8F8"/>
                </a:solidFill>
                <a:latin typeface="FrutigerNext LT Medium"/>
                <a:ea typeface="华文细黑"/>
                <a:sym typeface="Lucida Grande"/>
              </a:rPr>
              <a:t>:</a:t>
            </a:r>
          </a:p>
          <a:p>
            <a:pPr marL="342350" indent="-342350" algn="r" defTabSz="913514">
              <a:lnSpc>
                <a:spcPct val="125000"/>
              </a:lnSpc>
              <a:spcBef>
                <a:spcPct val="20000"/>
              </a:spcBef>
              <a:defRPr/>
            </a:pPr>
            <a:r>
              <a:rPr lang="en-US" altLang="zh-CN" sz="1200" dirty="0" err="1">
                <a:solidFill>
                  <a:srgbClr val="F8F8F8"/>
                </a:solidFill>
                <a:latin typeface="FrutigerNext LT Medium"/>
                <a:ea typeface="华文细黑"/>
                <a:sym typeface="Lucida Grande"/>
              </a:rPr>
              <a:t>FrutigerNext</a:t>
            </a:r>
            <a:r>
              <a:rPr lang="en-US" altLang="zh-CN" sz="1200" dirty="0">
                <a:solidFill>
                  <a:srgbClr val="F8F8F8"/>
                </a:solidFill>
                <a:latin typeface="FrutigerNext LT Medium"/>
                <a:ea typeface="华文细黑"/>
                <a:sym typeface="Lucida Grande"/>
              </a:rPr>
              <a:t> LT Medium</a:t>
            </a:r>
          </a:p>
          <a:p>
            <a:pPr marL="342350" indent="-342350" algn="r" defTabSz="913514">
              <a:lnSpc>
                <a:spcPct val="125000"/>
              </a:lnSpc>
              <a:spcBef>
                <a:spcPct val="20000"/>
              </a:spcBef>
              <a:defRPr/>
            </a:pPr>
            <a:r>
              <a:rPr lang="zh-CN" altLang="en-US" sz="1200" dirty="0">
                <a:solidFill>
                  <a:srgbClr val="F8F8F8"/>
                </a:solidFill>
                <a:latin typeface="FrutigerNext LT Medium"/>
                <a:ea typeface="华文细黑"/>
                <a:sym typeface="Lucida Grande"/>
              </a:rPr>
              <a:t>外部使用字体 </a:t>
            </a:r>
            <a:r>
              <a:rPr lang="en-US" altLang="zh-CN" sz="1200" dirty="0">
                <a:solidFill>
                  <a:srgbClr val="F8F8F8"/>
                </a:solidFill>
                <a:latin typeface="FrutigerNext LT Medium"/>
                <a:ea typeface="华文细黑"/>
                <a:sym typeface="Lucida Grande"/>
              </a:rPr>
              <a:t>: Arial</a:t>
            </a:r>
          </a:p>
          <a:p>
            <a:pPr marL="342350" indent="-342350" algn="r" defTabSz="913514">
              <a:lnSpc>
                <a:spcPct val="75000"/>
              </a:lnSpc>
              <a:spcBef>
                <a:spcPct val="20000"/>
              </a:spcBef>
              <a:defRPr/>
            </a:pPr>
            <a:endParaRPr lang="en-US" altLang="zh-CN" sz="1200" dirty="0">
              <a:solidFill>
                <a:srgbClr val="F8F8F8"/>
              </a:solidFill>
              <a:latin typeface="Arial" charset="0"/>
              <a:ea typeface="华文细黑"/>
              <a:sym typeface="Lucida Grande"/>
            </a:endParaRPr>
          </a:p>
          <a:p>
            <a:pPr marL="342350" indent="-342350" algn="r" defTabSz="913514">
              <a:lnSpc>
                <a:spcPct val="125000"/>
              </a:lnSpc>
              <a:spcBef>
                <a:spcPct val="20000"/>
              </a:spcBef>
              <a:defRPr/>
            </a:pPr>
            <a:r>
              <a:rPr lang="zh-CN" altLang="en-US" sz="1200" dirty="0">
                <a:solidFill>
                  <a:srgbClr val="F8F8F8"/>
                </a:solidFill>
                <a:latin typeface="Arial" charset="0"/>
                <a:ea typeface="华文细黑"/>
                <a:sym typeface="Lucida Grande"/>
              </a:rPr>
              <a:t>中文标题</a:t>
            </a:r>
            <a:r>
              <a:rPr lang="en-US" altLang="zh-CN" sz="1200" dirty="0">
                <a:solidFill>
                  <a:srgbClr val="F8F8F8"/>
                </a:solidFill>
                <a:latin typeface="Arial" charset="0"/>
                <a:ea typeface="华文细黑"/>
                <a:sym typeface="Lucida Grande"/>
              </a:rPr>
              <a:t>:30-32pt  </a:t>
            </a:r>
          </a:p>
          <a:p>
            <a:pPr marL="342350" indent="-342350" algn="r" defTabSz="913514">
              <a:lnSpc>
                <a:spcPct val="125000"/>
              </a:lnSpc>
              <a:spcBef>
                <a:spcPct val="20000"/>
              </a:spcBef>
              <a:defRPr/>
            </a:pPr>
            <a:r>
              <a:rPr lang="zh-CN" altLang="en-US" sz="1200" dirty="0">
                <a:solidFill>
                  <a:srgbClr val="F8F8F8"/>
                </a:solidFill>
                <a:latin typeface="Arial" charset="0"/>
                <a:ea typeface="华文细黑"/>
                <a:sym typeface="Lucida Grande"/>
              </a:rPr>
              <a:t>颜色</a:t>
            </a:r>
            <a:r>
              <a:rPr lang="en-US" altLang="zh-CN" sz="1200" dirty="0">
                <a:solidFill>
                  <a:srgbClr val="F8F8F8"/>
                </a:solidFill>
                <a:latin typeface="Arial" charset="0"/>
                <a:ea typeface="华文细黑"/>
                <a:sym typeface="Lucida Grande"/>
              </a:rPr>
              <a:t>: R153 G0 B0</a:t>
            </a:r>
          </a:p>
          <a:p>
            <a:pPr marL="342350" indent="-342350" algn="r" defTabSz="913514">
              <a:lnSpc>
                <a:spcPct val="125000"/>
              </a:lnSpc>
              <a:spcBef>
                <a:spcPct val="20000"/>
              </a:spcBef>
              <a:defRPr/>
            </a:pPr>
            <a:r>
              <a:rPr lang="zh-CN" altLang="en-US" sz="1200" dirty="0">
                <a:solidFill>
                  <a:srgbClr val="F8F8F8"/>
                </a:solidFill>
                <a:latin typeface="Arial" charset="0"/>
                <a:ea typeface="华文细黑"/>
                <a:sym typeface="Lucida Grande"/>
              </a:rPr>
              <a:t>字体</a:t>
            </a:r>
            <a:r>
              <a:rPr lang="en-US" altLang="zh-CN" sz="1200" dirty="0">
                <a:solidFill>
                  <a:srgbClr val="F8F8F8"/>
                </a:solidFill>
                <a:latin typeface="Arial" charset="0"/>
                <a:ea typeface="华文细黑"/>
                <a:sym typeface="Lucida Grande"/>
              </a:rPr>
              <a:t>:</a:t>
            </a:r>
            <a:r>
              <a:rPr lang="zh-CN" altLang="en-US" sz="1200" dirty="0">
                <a:solidFill>
                  <a:srgbClr val="F8F8F8"/>
                </a:solidFill>
                <a:latin typeface="Arial" charset="0"/>
                <a:ea typeface="华文细黑"/>
                <a:sym typeface="Lucida Grande"/>
              </a:rPr>
              <a:t>黑体</a:t>
            </a:r>
          </a:p>
          <a:p>
            <a:pPr marL="342350" indent="-342350" algn="r" defTabSz="913514">
              <a:lnSpc>
                <a:spcPct val="125000"/>
              </a:lnSpc>
              <a:spcBef>
                <a:spcPct val="20000"/>
              </a:spcBef>
              <a:defRPr/>
            </a:pPr>
            <a:endParaRPr lang="zh-CN" altLang="en-US" sz="1200" dirty="0">
              <a:solidFill>
                <a:srgbClr val="F8F8F8"/>
              </a:solidFill>
              <a:latin typeface="Arial" charset="0"/>
              <a:ea typeface="华文细黑"/>
              <a:sym typeface="Lucida Grande"/>
            </a:endParaRPr>
          </a:p>
          <a:p>
            <a:pPr marL="342350" indent="-342350" algn="r" defTabSz="913514">
              <a:lnSpc>
                <a:spcPct val="125000"/>
              </a:lnSpc>
              <a:spcBef>
                <a:spcPct val="20000"/>
              </a:spcBef>
              <a:defRPr/>
            </a:pPr>
            <a:endParaRPr lang="zh-CN" altLang="en-US" sz="1200" dirty="0">
              <a:solidFill>
                <a:srgbClr val="F8F8F8"/>
              </a:solidFill>
              <a:latin typeface="Arial" charset="0"/>
              <a:ea typeface="华文细黑"/>
              <a:sym typeface="Lucida Grande"/>
            </a:endParaRPr>
          </a:p>
          <a:p>
            <a:pPr marL="342350" indent="-342350" algn="r" defTabSz="913514">
              <a:lnSpc>
                <a:spcPct val="125000"/>
              </a:lnSpc>
              <a:spcBef>
                <a:spcPct val="20000"/>
              </a:spcBef>
              <a:defRPr/>
            </a:pPr>
            <a:endParaRPr lang="zh-CN" altLang="en-US" sz="1200" dirty="0">
              <a:solidFill>
                <a:srgbClr val="F8F8F8"/>
              </a:solidFill>
              <a:latin typeface="Arial" charset="0"/>
              <a:ea typeface="华文细黑"/>
              <a:sym typeface="Lucida Grande"/>
            </a:endParaRPr>
          </a:p>
          <a:p>
            <a:pPr marL="342350" indent="-342350" algn="r" defTabSz="913514">
              <a:lnSpc>
                <a:spcPct val="125000"/>
              </a:lnSpc>
              <a:spcBef>
                <a:spcPct val="20000"/>
              </a:spcBef>
              <a:defRPr/>
            </a:pPr>
            <a:r>
              <a:rPr lang="zh-CN" altLang="en-US" sz="1200" dirty="0">
                <a:solidFill>
                  <a:srgbClr val="F8F8F8"/>
                </a:solidFill>
                <a:latin typeface="Arial" charset="0"/>
                <a:ea typeface="华文细黑"/>
                <a:sym typeface="Lucida Grande"/>
              </a:rPr>
              <a:t>英文正文</a:t>
            </a:r>
            <a:r>
              <a:rPr lang="en-US" altLang="zh-CN" sz="1200" dirty="0">
                <a:solidFill>
                  <a:srgbClr val="F8F8F8"/>
                </a:solidFill>
                <a:latin typeface="Arial" charset="0"/>
                <a:ea typeface="华文细黑"/>
                <a:sym typeface="Lucida Grande"/>
              </a:rPr>
              <a:t>:20-22pt</a:t>
            </a:r>
          </a:p>
          <a:p>
            <a:pPr marL="342350" indent="-342350" algn="r" defTabSz="913514">
              <a:lnSpc>
                <a:spcPct val="125000"/>
              </a:lnSpc>
              <a:spcBef>
                <a:spcPct val="20000"/>
              </a:spcBef>
              <a:defRPr/>
            </a:pPr>
            <a:r>
              <a:rPr lang="zh-CN" altLang="en-US" sz="1200" dirty="0">
                <a:solidFill>
                  <a:srgbClr val="F8F8F8"/>
                </a:solidFill>
                <a:latin typeface="Arial" charset="0"/>
                <a:ea typeface="华文细黑"/>
                <a:sym typeface="Lucida Grande"/>
              </a:rPr>
              <a:t>子目录 </a:t>
            </a:r>
            <a:r>
              <a:rPr lang="en-US" altLang="zh-CN" sz="1200" dirty="0">
                <a:solidFill>
                  <a:srgbClr val="F8F8F8"/>
                </a:solidFill>
                <a:latin typeface="Arial" charset="0"/>
                <a:ea typeface="华文细黑"/>
                <a:sym typeface="Lucida Grande"/>
              </a:rPr>
              <a:t>(2-5</a:t>
            </a:r>
            <a:r>
              <a:rPr lang="zh-CN" altLang="en-US" sz="1200" dirty="0">
                <a:solidFill>
                  <a:srgbClr val="F8F8F8"/>
                </a:solidFill>
                <a:latin typeface="Arial" charset="0"/>
                <a:ea typeface="华文细黑"/>
                <a:sym typeface="Lucida Grande"/>
              </a:rPr>
              <a:t>级</a:t>
            </a:r>
            <a:r>
              <a:rPr lang="en-US" altLang="zh-CN" sz="1200" dirty="0">
                <a:solidFill>
                  <a:srgbClr val="F8F8F8"/>
                </a:solidFill>
                <a:latin typeface="Arial" charset="0"/>
                <a:ea typeface="华文细黑"/>
                <a:sym typeface="Lucida Grande"/>
              </a:rPr>
              <a:t>) :18pt  </a:t>
            </a:r>
          </a:p>
          <a:p>
            <a:pPr marL="342350" indent="-342350" algn="r" defTabSz="913514">
              <a:lnSpc>
                <a:spcPct val="125000"/>
              </a:lnSpc>
              <a:spcBef>
                <a:spcPct val="20000"/>
              </a:spcBef>
              <a:defRPr/>
            </a:pPr>
            <a:r>
              <a:rPr lang="zh-CN" altLang="en-US" sz="1200" dirty="0">
                <a:solidFill>
                  <a:srgbClr val="F8F8F8"/>
                </a:solidFill>
                <a:latin typeface="Arial" charset="0"/>
                <a:ea typeface="华文细黑"/>
                <a:sym typeface="Lucida Grande"/>
              </a:rPr>
              <a:t>颜色</a:t>
            </a:r>
            <a:r>
              <a:rPr lang="en-US" altLang="zh-CN" sz="1200" dirty="0">
                <a:solidFill>
                  <a:srgbClr val="F8F8F8"/>
                </a:solidFill>
                <a:latin typeface="Arial" charset="0"/>
                <a:ea typeface="华文细黑"/>
                <a:sym typeface="Lucida Grande"/>
              </a:rPr>
              <a:t>:</a:t>
            </a:r>
            <a:r>
              <a:rPr lang="zh-CN" altLang="en-US" sz="1200" dirty="0">
                <a:solidFill>
                  <a:srgbClr val="F8F8F8"/>
                </a:solidFill>
                <a:latin typeface="Arial" charset="0"/>
                <a:ea typeface="华文细黑"/>
                <a:sym typeface="Lucida Grande"/>
              </a:rPr>
              <a:t>黑色</a:t>
            </a:r>
          </a:p>
          <a:p>
            <a:pPr marL="342350" indent="-342350" algn="r" defTabSz="913514">
              <a:lnSpc>
                <a:spcPct val="125000"/>
              </a:lnSpc>
              <a:spcBef>
                <a:spcPct val="20000"/>
              </a:spcBef>
              <a:defRPr/>
            </a:pPr>
            <a:r>
              <a:rPr lang="zh-CN" altLang="en-US" sz="1200" dirty="0">
                <a:solidFill>
                  <a:srgbClr val="F8F8F8"/>
                </a:solidFill>
                <a:latin typeface="FrutigerNext LT Medium"/>
                <a:ea typeface="华文细黑"/>
                <a:sym typeface="Lucida Grande"/>
              </a:rPr>
              <a:t>内部使用字体 </a:t>
            </a:r>
            <a:r>
              <a:rPr lang="en-US" altLang="zh-CN" sz="1200" dirty="0">
                <a:solidFill>
                  <a:srgbClr val="F8F8F8"/>
                </a:solidFill>
                <a:latin typeface="FrutigerNext LT Medium"/>
                <a:ea typeface="华文细黑"/>
                <a:sym typeface="Lucida Grande"/>
              </a:rPr>
              <a:t>:</a:t>
            </a:r>
          </a:p>
          <a:p>
            <a:pPr marL="342350" indent="-342350" algn="r" defTabSz="913514">
              <a:lnSpc>
                <a:spcPct val="125000"/>
              </a:lnSpc>
              <a:spcBef>
                <a:spcPct val="20000"/>
              </a:spcBef>
              <a:defRPr/>
            </a:pPr>
            <a:r>
              <a:rPr lang="en-US" altLang="zh-CN" sz="1200" dirty="0" err="1">
                <a:solidFill>
                  <a:srgbClr val="F8F8F8"/>
                </a:solidFill>
                <a:latin typeface="FrutigerNext LT Medium"/>
                <a:ea typeface="华文细黑"/>
                <a:sym typeface="Lucida Grande"/>
              </a:rPr>
              <a:t>FrutigerNext</a:t>
            </a:r>
            <a:r>
              <a:rPr lang="en-US" altLang="zh-CN" sz="1200" dirty="0">
                <a:solidFill>
                  <a:srgbClr val="F8F8F8"/>
                </a:solidFill>
                <a:latin typeface="FrutigerNext LT Medium"/>
                <a:ea typeface="华文细黑"/>
                <a:sym typeface="Lucida Grande"/>
              </a:rPr>
              <a:t> LT Regular</a:t>
            </a:r>
          </a:p>
          <a:p>
            <a:pPr marL="342350" indent="-342350" algn="r" defTabSz="913514">
              <a:lnSpc>
                <a:spcPct val="125000"/>
              </a:lnSpc>
              <a:spcBef>
                <a:spcPct val="20000"/>
              </a:spcBef>
              <a:defRPr/>
            </a:pPr>
            <a:r>
              <a:rPr lang="zh-CN" altLang="en-US" sz="1200" dirty="0">
                <a:solidFill>
                  <a:srgbClr val="F8F8F8"/>
                </a:solidFill>
                <a:latin typeface="FrutigerNext LT Medium"/>
                <a:ea typeface="华文细黑"/>
                <a:sym typeface="Lucida Grande"/>
              </a:rPr>
              <a:t>外部使用字体 </a:t>
            </a:r>
            <a:r>
              <a:rPr lang="en-US" altLang="zh-CN" sz="1200" dirty="0">
                <a:solidFill>
                  <a:srgbClr val="F8F8F8"/>
                </a:solidFill>
                <a:latin typeface="FrutigerNext LT Medium"/>
                <a:ea typeface="华文细黑"/>
                <a:sym typeface="Lucida Grande"/>
              </a:rPr>
              <a:t>: Arial</a:t>
            </a:r>
          </a:p>
          <a:p>
            <a:pPr marL="342350" indent="-342350" algn="r" defTabSz="913514">
              <a:lnSpc>
                <a:spcPct val="75000"/>
              </a:lnSpc>
              <a:spcBef>
                <a:spcPct val="20000"/>
              </a:spcBef>
              <a:defRPr/>
            </a:pPr>
            <a:endParaRPr lang="en-US" altLang="zh-CN" sz="1200" dirty="0">
              <a:solidFill>
                <a:srgbClr val="F8F8F8"/>
              </a:solidFill>
              <a:latin typeface="Arial" charset="0"/>
              <a:ea typeface="华文细黑"/>
              <a:sym typeface="Lucida Grande"/>
            </a:endParaRPr>
          </a:p>
          <a:p>
            <a:pPr marL="342350" indent="-342350" algn="r" defTabSz="913514">
              <a:lnSpc>
                <a:spcPct val="125000"/>
              </a:lnSpc>
              <a:spcBef>
                <a:spcPct val="20000"/>
              </a:spcBef>
              <a:defRPr/>
            </a:pPr>
            <a:r>
              <a:rPr lang="zh-CN" altLang="en-US" sz="1200" dirty="0">
                <a:solidFill>
                  <a:srgbClr val="F8F8F8"/>
                </a:solidFill>
                <a:latin typeface="Arial" charset="0"/>
                <a:ea typeface="华文细黑"/>
                <a:sym typeface="Lucida Grande"/>
              </a:rPr>
              <a:t>中文正文</a:t>
            </a:r>
            <a:r>
              <a:rPr lang="en-US" altLang="zh-CN" sz="1200" dirty="0">
                <a:solidFill>
                  <a:srgbClr val="F8F8F8"/>
                </a:solidFill>
                <a:latin typeface="Arial" charset="0"/>
                <a:ea typeface="华文细黑"/>
                <a:sym typeface="Lucida Grande"/>
              </a:rPr>
              <a:t>:18-20pt</a:t>
            </a:r>
          </a:p>
          <a:p>
            <a:pPr marL="342350" indent="-342350" algn="r" defTabSz="913514">
              <a:lnSpc>
                <a:spcPct val="125000"/>
              </a:lnSpc>
              <a:spcBef>
                <a:spcPct val="20000"/>
              </a:spcBef>
              <a:defRPr/>
            </a:pPr>
            <a:r>
              <a:rPr lang="zh-CN" altLang="en-US" sz="1200" dirty="0">
                <a:solidFill>
                  <a:srgbClr val="F8F8F8"/>
                </a:solidFill>
                <a:latin typeface="Arial" charset="0"/>
                <a:ea typeface="华文细黑"/>
                <a:sym typeface="Lucida Grande"/>
              </a:rPr>
              <a:t>子目录</a:t>
            </a:r>
            <a:r>
              <a:rPr lang="en-US" altLang="zh-CN" sz="1200" dirty="0">
                <a:solidFill>
                  <a:srgbClr val="F8F8F8"/>
                </a:solidFill>
                <a:latin typeface="Arial" charset="0"/>
                <a:ea typeface="华文细黑"/>
                <a:sym typeface="Lucida Grande"/>
              </a:rPr>
              <a:t>(2-5</a:t>
            </a:r>
            <a:r>
              <a:rPr lang="zh-CN" altLang="en-US" sz="1200" dirty="0">
                <a:solidFill>
                  <a:srgbClr val="F8F8F8"/>
                </a:solidFill>
                <a:latin typeface="Arial" charset="0"/>
                <a:ea typeface="华文细黑"/>
                <a:sym typeface="Lucida Grande"/>
              </a:rPr>
              <a:t>级</a:t>
            </a:r>
            <a:r>
              <a:rPr lang="en-US" altLang="zh-CN" sz="1200" dirty="0">
                <a:solidFill>
                  <a:srgbClr val="F8F8F8"/>
                </a:solidFill>
                <a:latin typeface="Arial" charset="0"/>
                <a:ea typeface="华文细黑"/>
                <a:sym typeface="Lucida Grande"/>
              </a:rPr>
              <a:t>):18pt </a:t>
            </a:r>
          </a:p>
          <a:p>
            <a:pPr marL="342350" indent="-342350" algn="r" defTabSz="913514">
              <a:lnSpc>
                <a:spcPct val="125000"/>
              </a:lnSpc>
              <a:spcBef>
                <a:spcPct val="20000"/>
              </a:spcBef>
              <a:defRPr/>
            </a:pPr>
            <a:r>
              <a:rPr lang="zh-CN" altLang="en-US" sz="1200" dirty="0">
                <a:solidFill>
                  <a:srgbClr val="F8F8F8"/>
                </a:solidFill>
                <a:latin typeface="Arial" charset="0"/>
                <a:ea typeface="华文细黑"/>
                <a:sym typeface="Lucida Grande"/>
              </a:rPr>
              <a:t>颜色</a:t>
            </a:r>
            <a:r>
              <a:rPr lang="en-US" altLang="zh-CN" sz="1200" dirty="0">
                <a:solidFill>
                  <a:srgbClr val="F8F8F8"/>
                </a:solidFill>
                <a:latin typeface="Arial" charset="0"/>
                <a:ea typeface="华文细黑"/>
                <a:sym typeface="Lucida Grande"/>
              </a:rPr>
              <a:t>:</a:t>
            </a:r>
            <a:r>
              <a:rPr lang="zh-CN" altLang="en-US" sz="1200" dirty="0">
                <a:solidFill>
                  <a:srgbClr val="F8F8F8"/>
                </a:solidFill>
                <a:latin typeface="Arial" charset="0"/>
                <a:ea typeface="华文细黑"/>
                <a:sym typeface="Lucida Grande"/>
              </a:rPr>
              <a:t>黑色</a:t>
            </a:r>
          </a:p>
          <a:p>
            <a:pPr marL="342350" indent="-342350" algn="r" defTabSz="913514">
              <a:lnSpc>
                <a:spcPct val="125000"/>
              </a:lnSpc>
              <a:spcBef>
                <a:spcPct val="20000"/>
              </a:spcBef>
              <a:defRPr/>
            </a:pPr>
            <a:r>
              <a:rPr lang="zh-CN" altLang="en-US" sz="1200" dirty="0">
                <a:solidFill>
                  <a:srgbClr val="F8F8F8"/>
                </a:solidFill>
                <a:latin typeface="Arial" charset="0"/>
                <a:ea typeface="华文细黑"/>
                <a:sym typeface="Lucida Grande"/>
              </a:rPr>
              <a:t>字体</a:t>
            </a:r>
            <a:r>
              <a:rPr lang="en-US" altLang="zh-CN" sz="1200" dirty="0">
                <a:solidFill>
                  <a:srgbClr val="F8F8F8"/>
                </a:solidFill>
                <a:latin typeface="Arial" charset="0"/>
                <a:ea typeface="华文细黑"/>
                <a:sym typeface="Lucida Grande"/>
              </a:rPr>
              <a:t>:</a:t>
            </a:r>
            <a:r>
              <a:rPr lang="zh-CN" altLang="en-US" sz="1200" dirty="0">
                <a:solidFill>
                  <a:srgbClr val="F8F8F8"/>
                </a:solidFill>
                <a:latin typeface="Arial" charset="0"/>
                <a:ea typeface="华文细黑"/>
                <a:sym typeface="Lucida Grande"/>
              </a:rPr>
              <a:t>细黑体 </a:t>
            </a:r>
            <a:endParaRPr lang="zh-CN" altLang="en-US" sz="1200" dirty="0">
              <a:solidFill>
                <a:srgbClr val="080808"/>
              </a:solidFill>
              <a:latin typeface="Arial" charset="0"/>
              <a:ea typeface="华文细黑"/>
              <a:sym typeface="Lucida Grande"/>
            </a:endParaRPr>
          </a:p>
        </p:txBody>
      </p:sp>
      <p:sp>
        <p:nvSpPr>
          <p:cNvPr id="14" name="Rectangle 139"/>
          <p:cNvSpPr>
            <a:spLocks noChangeArrowheads="1"/>
          </p:cNvSpPr>
          <p:nvPr/>
        </p:nvSpPr>
        <p:spPr bwMode="auto">
          <a:xfrm>
            <a:off x="12361881" y="5445399"/>
            <a:ext cx="1227137" cy="322263"/>
          </a:xfrm>
          <a:prstGeom prst="rect">
            <a:avLst/>
          </a:prstGeom>
          <a:solidFill>
            <a:srgbClr val="F8F8F8"/>
          </a:solidFill>
          <a:ln w="9525" algn="ctr">
            <a:noFill/>
            <a:miter lim="800000"/>
            <a:headEnd/>
            <a:tailEnd/>
          </a:ln>
          <a:effectLst/>
        </p:spPr>
        <p:txBody>
          <a:bodyPr lIns="91278" tIns="45637" rIns="91278" bIns="45637" anchor="ctr">
            <a:spAutoFit/>
          </a:bodyPr>
          <a:lstStyle/>
          <a:p>
            <a:pPr defTabSz="876480" eaLnBrk="0" hangingPunct="0">
              <a:defRPr/>
            </a:pPr>
            <a:endParaRPr lang="zh-CN" altLang="zh-CN" sz="1500" dirty="0">
              <a:solidFill>
                <a:prstClr val="black"/>
              </a:solidFill>
              <a:latin typeface="FrutigerNext LT Regular" pitchFamily="34" charset="0"/>
              <a:ea typeface="MS PGothic" pitchFamily="34" charset="-128"/>
              <a:sym typeface="Lucida Grande"/>
            </a:endParaRPr>
          </a:p>
        </p:txBody>
      </p:sp>
      <p:grpSp>
        <p:nvGrpSpPr>
          <p:cNvPr id="15" name="Group 140"/>
          <p:cNvGrpSpPr>
            <a:grpSpLocks/>
          </p:cNvGrpSpPr>
          <p:nvPr/>
        </p:nvGrpSpPr>
        <p:grpSpPr bwMode="auto">
          <a:xfrm>
            <a:off x="12473099" y="5278575"/>
            <a:ext cx="989013" cy="184151"/>
            <a:chOff x="6657" y="3492"/>
            <a:chExt cx="527" cy="121"/>
          </a:xfrm>
        </p:grpSpPr>
        <p:sp>
          <p:nvSpPr>
            <p:cNvPr id="16" name="Rectangle 141"/>
            <p:cNvSpPr>
              <a:spLocks noChangeArrowheads="1"/>
            </p:cNvSpPr>
            <p:nvPr/>
          </p:nvSpPr>
          <p:spPr bwMode="auto">
            <a:xfrm flipV="1">
              <a:off x="6789" y="3492"/>
              <a:ext cx="132" cy="121"/>
            </a:xfrm>
            <a:prstGeom prst="rect">
              <a:avLst/>
            </a:prstGeom>
            <a:solidFill>
              <a:srgbClr val="FFCC66"/>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17" name="Rectangle 142"/>
            <p:cNvSpPr>
              <a:spLocks noChangeArrowheads="1"/>
            </p:cNvSpPr>
            <p:nvPr/>
          </p:nvSpPr>
          <p:spPr bwMode="auto">
            <a:xfrm flipV="1">
              <a:off x="6921" y="3492"/>
              <a:ext cx="131" cy="121"/>
            </a:xfrm>
            <a:prstGeom prst="rect">
              <a:avLst/>
            </a:prstGeom>
            <a:solidFill>
              <a:srgbClr val="FF9900"/>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18" name="Rectangle 143"/>
            <p:cNvSpPr>
              <a:spLocks noChangeArrowheads="1"/>
            </p:cNvSpPr>
            <p:nvPr/>
          </p:nvSpPr>
          <p:spPr bwMode="auto">
            <a:xfrm flipV="1">
              <a:off x="7052" y="3492"/>
              <a:ext cx="132" cy="121"/>
            </a:xfrm>
            <a:prstGeom prst="rect">
              <a:avLst/>
            </a:prstGeom>
            <a:solidFill>
              <a:srgbClr val="99660A"/>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19" name="Rectangle 144"/>
            <p:cNvSpPr>
              <a:spLocks noChangeArrowheads="1"/>
            </p:cNvSpPr>
            <p:nvPr/>
          </p:nvSpPr>
          <p:spPr bwMode="auto">
            <a:xfrm flipV="1">
              <a:off x="6657" y="3492"/>
              <a:ext cx="132" cy="121"/>
            </a:xfrm>
            <a:prstGeom prst="rect">
              <a:avLst/>
            </a:prstGeom>
            <a:solidFill>
              <a:srgbClr val="FFCC99"/>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grpSp>
      <p:grpSp>
        <p:nvGrpSpPr>
          <p:cNvPr id="20" name="Group 145"/>
          <p:cNvGrpSpPr>
            <a:grpSpLocks/>
          </p:cNvGrpSpPr>
          <p:nvPr/>
        </p:nvGrpSpPr>
        <p:grpSpPr bwMode="auto">
          <a:xfrm>
            <a:off x="12473099" y="6204214"/>
            <a:ext cx="989013" cy="182563"/>
            <a:chOff x="6657" y="4103"/>
            <a:chExt cx="527" cy="121"/>
          </a:xfrm>
        </p:grpSpPr>
        <p:sp>
          <p:nvSpPr>
            <p:cNvPr id="21" name="Rectangle 146"/>
            <p:cNvSpPr>
              <a:spLocks noChangeArrowheads="1"/>
            </p:cNvSpPr>
            <p:nvPr/>
          </p:nvSpPr>
          <p:spPr bwMode="auto">
            <a:xfrm flipV="1">
              <a:off x="6789" y="4103"/>
              <a:ext cx="132" cy="121"/>
            </a:xfrm>
            <a:prstGeom prst="rect">
              <a:avLst/>
            </a:prstGeom>
            <a:solidFill>
              <a:srgbClr val="99CCFF"/>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22" name="Rectangle 147"/>
            <p:cNvSpPr>
              <a:spLocks noChangeArrowheads="1"/>
            </p:cNvSpPr>
            <p:nvPr/>
          </p:nvSpPr>
          <p:spPr bwMode="auto">
            <a:xfrm flipV="1">
              <a:off x="6921" y="4103"/>
              <a:ext cx="131" cy="121"/>
            </a:xfrm>
            <a:prstGeom prst="rect">
              <a:avLst/>
            </a:prstGeom>
            <a:solidFill>
              <a:srgbClr val="99CCCC"/>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23" name="Rectangle 148"/>
            <p:cNvSpPr>
              <a:spLocks noChangeArrowheads="1"/>
            </p:cNvSpPr>
            <p:nvPr/>
          </p:nvSpPr>
          <p:spPr bwMode="auto">
            <a:xfrm flipV="1">
              <a:off x="7052" y="4103"/>
              <a:ext cx="132" cy="121"/>
            </a:xfrm>
            <a:prstGeom prst="rect">
              <a:avLst/>
            </a:prstGeom>
            <a:solidFill>
              <a:srgbClr val="009999"/>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24" name="Rectangle 149"/>
            <p:cNvSpPr>
              <a:spLocks noChangeArrowheads="1"/>
            </p:cNvSpPr>
            <p:nvPr/>
          </p:nvSpPr>
          <p:spPr bwMode="auto">
            <a:xfrm flipV="1">
              <a:off x="6657" y="4103"/>
              <a:ext cx="132" cy="121"/>
            </a:xfrm>
            <a:prstGeom prst="rect">
              <a:avLst/>
            </a:prstGeom>
            <a:solidFill>
              <a:srgbClr val="CCCCFF"/>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grpSp>
      <p:grpSp>
        <p:nvGrpSpPr>
          <p:cNvPr id="25" name="Group 150"/>
          <p:cNvGrpSpPr>
            <a:grpSpLocks/>
          </p:cNvGrpSpPr>
          <p:nvPr/>
        </p:nvGrpSpPr>
        <p:grpSpPr bwMode="auto">
          <a:xfrm>
            <a:off x="12473099" y="6450146"/>
            <a:ext cx="989013" cy="182563"/>
            <a:chOff x="6657" y="4266"/>
            <a:chExt cx="527" cy="121"/>
          </a:xfrm>
        </p:grpSpPr>
        <p:sp>
          <p:nvSpPr>
            <p:cNvPr id="26" name="Rectangle 151"/>
            <p:cNvSpPr>
              <a:spLocks noChangeArrowheads="1"/>
            </p:cNvSpPr>
            <p:nvPr/>
          </p:nvSpPr>
          <p:spPr bwMode="auto">
            <a:xfrm flipV="1">
              <a:off x="6789" y="4266"/>
              <a:ext cx="132" cy="121"/>
            </a:xfrm>
            <a:prstGeom prst="rect">
              <a:avLst/>
            </a:prstGeom>
            <a:solidFill>
              <a:srgbClr val="99CCCC"/>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27" name="Rectangle 152"/>
            <p:cNvSpPr>
              <a:spLocks noChangeArrowheads="1"/>
            </p:cNvSpPr>
            <p:nvPr/>
          </p:nvSpPr>
          <p:spPr bwMode="auto">
            <a:xfrm flipV="1">
              <a:off x="6921" y="4266"/>
              <a:ext cx="131" cy="121"/>
            </a:xfrm>
            <a:prstGeom prst="rect">
              <a:avLst/>
            </a:prstGeom>
            <a:solidFill>
              <a:srgbClr val="0099CC"/>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28" name="Rectangle 153"/>
            <p:cNvSpPr>
              <a:spLocks noChangeArrowheads="1"/>
            </p:cNvSpPr>
            <p:nvPr/>
          </p:nvSpPr>
          <p:spPr bwMode="auto">
            <a:xfrm flipV="1">
              <a:off x="7052" y="4266"/>
              <a:ext cx="132" cy="121"/>
            </a:xfrm>
            <a:prstGeom prst="rect">
              <a:avLst/>
            </a:prstGeom>
            <a:solidFill>
              <a:srgbClr val="006699"/>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29" name="Rectangle 154"/>
            <p:cNvSpPr>
              <a:spLocks noChangeArrowheads="1"/>
            </p:cNvSpPr>
            <p:nvPr/>
          </p:nvSpPr>
          <p:spPr bwMode="auto">
            <a:xfrm flipV="1">
              <a:off x="6657" y="4266"/>
              <a:ext cx="132" cy="121"/>
            </a:xfrm>
            <a:prstGeom prst="rect">
              <a:avLst/>
            </a:prstGeom>
            <a:solidFill>
              <a:srgbClr val="CCFF99"/>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grpSp>
      <p:grpSp>
        <p:nvGrpSpPr>
          <p:cNvPr id="30" name="Group 155"/>
          <p:cNvGrpSpPr>
            <a:grpSpLocks/>
          </p:cNvGrpSpPr>
          <p:nvPr/>
        </p:nvGrpSpPr>
        <p:grpSpPr bwMode="auto">
          <a:xfrm>
            <a:off x="12473099" y="5527938"/>
            <a:ext cx="989013" cy="182563"/>
            <a:chOff x="6657" y="3656"/>
            <a:chExt cx="527" cy="121"/>
          </a:xfrm>
        </p:grpSpPr>
        <p:sp>
          <p:nvSpPr>
            <p:cNvPr id="31" name="Rectangle 156"/>
            <p:cNvSpPr>
              <a:spLocks noChangeArrowheads="1"/>
            </p:cNvSpPr>
            <p:nvPr/>
          </p:nvSpPr>
          <p:spPr bwMode="auto">
            <a:xfrm flipV="1">
              <a:off x="6657" y="3656"/>
              <a:ext cx="132" cy="121"/>
            </a:xfrm>
            <a:prstGeom prst="rect">
              <a:avLst/>
            </a:prstGeom>
            <a:solidFill>
              <a:srgbClr val="CCCCCC"/>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32" name="Rectangle 157"/>
            <p:cNvSpPr>
              <a:spLocks noChangeArrowheads="1"/>
            </p:cNvSpPr>
            <p:nvPr/>
          </p:nvSpPr>
          <p:spPr bwMode="auto">
            <a:xfrm flipV="1">
              <a:off x="6789" y="3656"/>
              <a:ext cx="132" cy="121"/>
            </a:xfrm>
            <a:prstGeom prst="rect">
              <a:avLst/>
            </a:prstGeom>
            <a:solidFill>
              <a:srgbClr val="FF9900"/>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33" name="Rectangle 158"/>
            <p:cNvSpPr>
              <a:spLocks noChangeArrowheads="1"/>
            </p:cNvSpPr>
            <p:nvPr/>
          </p:nvSpPr>
          <p:spPr bwMode="auto">
            <a:xfrm flipV="1">
              <a:off x="6921" y="3656"/>
              <a:ext cx="131" cy="121"/>
            </a:xfrm>
            <a:prstGeom prst="rect">
              <a:avLst/>
            </a:prstGeom>
            <a:solidFill>
              <a:srgbClr val="990000"/>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34" name="Rectangle 159"/>
            <p:cNvSpPr>
              <a:spLocks noChangeArrowheads="1"/>
            </p:cNvSpPr>
            <p:nvPr/>
          </p:nvSpPr>
          <p:spPr bwMode="auto">
            <a:xfrm flipV="1">
              <a:off x="7052" y="3656"/>
              <a:ext cx="132" cy="121"/>
            </a:xfrm>
            <a:prstGeom prst="rect">
              <a:avLst/>
            </a:prstGeom>
            <a:solidFill>
              <a:srgbClr val="080808"/>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grpSp>
      <p:grpSp>
        <p:nvGrpSpPr>
          <p:cNvPr id="35" name="Group 160"/>
          <p:cNvGrpSpPr>
            <a:grpSpLocks/>
          </p:cNvGrpSpPr>
          <p:nvPr/>
        </p:nvGrpSpPr>
        <p:grpSpPr bwMode="auto">
          <a:xfrm>
            <a:off x="12473099" y="5958022"/>
            <a:ext cx="989013" cy="182563"/>
            <a:chOff x="6657" y="3941"/>
            <a:chExt cx="527" cy="121"/>
          </a:xfrm>
        </p:grpSpPr>
        <p:sp>
          <p:nvSpPr>
            <p:cNvPr id="36" name="Rectangle 161"/>
            <p:cNvSpPr>
              <a:spLocks noChangeArrowheads="1"/>
            </p:cNvSpPr>
            <p:nvPr/>
          </p:nvSpPr>
          <p:spPr bwMode="auto">
            <a:xfrm flipV="1">
              <a:off x="6789" y="3941"/>
              <a:ext cx="132" cy="121"/>
            </a:xfrm>
            <a:prstGeom prst="rect">
              <a:avLst/>
            </a:prstGeom>
            <a:solidFill>
              <a:srgbClr val="CCFF99"/>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37" name="Rectangle 162"/>
            <p:cNvSpPr>
              <a:spLocks noChangeArrowheads="1"/>
            </p:cNvSpPr>
            <p:nvPr/>
          </p:nvSpPr>
          <p:spPr bwMode="auto">
            <a:xfrm flipV="1">
              <a:off x="6921" y="3941"/>
              <a:ext cx="131" cy="121"/>
            </a:xfrm>
            <a:prstGeom prst="rect">
              <a:avLst/>
            </a:prstGeom>
            <a:solidFill>
              <a:srgbClr val="669900"/>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38" name="Rectangle 163"/>
            <p:cNvSpPr>
              <a:spLocks noChangeArrowheads="1"/>
            </p:cNvSpPr>
            <p:nvPr/>
          </p:nvSpPr>
          <p:spPr bwMode="auto">
            <a:xfrm flipV="1">
              <a:off x="7052" y="3941"/>
              <a:ext cx="132" cy="121"/>
            </a:xfrm>
            <a:prstGeom prst="rect">
              <a:avLst/>
            </a:prstGeom>
            <a:solidFill>
              <a:srgbClr val="080808"/>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39" name="Rectangle 164"/>
            <p:cNvSpPr>
              <a:spLocks noChangeArrowheads="1"/>
            </p:cNvSpPr>
            <p:nvPr/>
          </p:nvSpPr>
          <p:spPr bwMode="auto">
            <a:xfrm flipV="1">
              <a:off x="6657" y="3941"/>
              <a:ext cx="132" cy="121"/>
            </a:xfrm>
            <a:prstGeom prst="rect">
              <a:avLst/>
            </a:prstGeom>
            <a:solidFill>
              <a:srgbClr val="CCCCCC"/>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grpSp>
      <p:grpSp>
        <p:nvGrpSpPr>
          <p:cNvPr id="40" name="Group 165"/>
          <p:cNvGrpSpPr>
            <a:grpSpLocks/>
          </p:cNvGrpSpPr>
          <p:nvPr/>
        </p:nvGrpSpPr>
        <p:grpSpPr bwMode="auto">
          <a:xfrm>
            <a:off x="12473099" y="6697802"/>
            <a:ext cx="989013" cy="182563"/>
            <a:chOff x="6657" y="4430"/>
            <a:chExt cx="527" cy="121"/>
          </a:xfrm>
        </p:grpSpPr>
        <p:sp>
          <p:nvSpPr>
            <p:cNvPr id="41" name="Rectangle 166"/>
            <p:cNvSpPr>
              <a:spLocks noChangeArrowheads="1"/>
            </p:cNvSpPr>
            <p:nvPr/>
          </p:nvSpPr>
          <p:spPr bwMode="auto">
            <a:xfrm flipV="1">
              <a:off x="6789" y="4430"/>
              <a:ext cx="132" cy="121"/>
            </a:xfrm>
            <a:prstGeom prst="rect">
              <a:avLst/>
            </a:prstGeom>
            <a:solidFill>
              <a:srgbClr val="FF9900"/>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42" name="Rectangle 167"/>
            <p:cNvSpPr>
              <a:spLocks noChangeArrowheads="1"/>
            </p:cNvSpPr>
            <p:nvPr/>
          </p:nvSpPr>
          <p:spPr bwMode="auto">
            <a:xfrm flipV="1">
              <a:off x="6921" y="4430"/>
              <a:ext cx="131" cy="121"/>
            </a:xfrm>
            <a:prstGeom prst="rect">
              <a:avLst/>
            </a:prstGeom>
            <a:solidFill>
              <a:srgbClr val="006699"/>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43" name="Rectangle 168"/>
            <p:cNvSpPr>
              <a:spLocks noChangeArrowheads="1"/>
            </p:cNvSpPr>
            <p:nvPr/>
          </p:nvSpPr>
          <p:spPr bwMode="auto">
            <a:xfrm flipV="1">
              <a:off x="7052" y="4430"/>
              <a:ext cx="132" cy="121"/>
            </a:xfrm>
            <a:prstGeom prst="rect">
              <a:avLst/>
            </a:prstGeom>
            <a:solidFill>
              <a:srgbClr val="080808"/>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44" name="Rectangle 169"/>
            <p:cNvSpPr>
              <a:spLocks noChangeArrowheads="1"/>
            </p:cNvSpPr>
            <p:nvPr/>
          </p:nvSpPr>
          <p:spPr bwMode="auto">
            <a:xfrm flipV="1">
              <a:off x="6657" y="4430"/>
              <a:ext cx="132" cy="121"/>
            </a:xfrm>
            <a:prstGeom prst="rect">
              <a:avLst/>
            </a:prstGeom>
            <a:solidFill>
              <a:srgbClr val="99CCFF"/>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grpSp>
      <p:grpSp>
        <p:nvGrpSpPr>
          <p:cNvPr id="45" name="Group 170"/>
          <p:cNvGrpSpPr>
            <a:grpSpLocks/>
          </p:cNvGrpSpPr>
          <p:nvPr/>
        </p:nvGrpSpPr>
        <p:grpSpPr bwMode="auto">
          <a:xfrm>
            <a:off x="12473099" y="5032522"/>
            <a:ext cx="989013" cy="184151"/>
            <a:chOff x="6657" y="3329"/>
            <a:chExt cx="527" cy="122"/>
          </a:xfrm>
        </p:grpSpPr>
        <p:sp>
          <p:nvSpPr>
            <p:cNvPr id="46" name="Rectangle 171"/>
            <p:cNvSpPr>
              <a:spLocks noChangeArrowheads="1"/>
            </p:cNvSpPr>
            <p:nvPr/>
          </p:nvSpPr>
          <p:spPr bwMode="auto">
            <a:xfrm flipV="1">
              <a:off x="6789" y="3329"/>
              <a:ext cx="132" cy="122"/>
            </a:xfrm>
            <a:prstGeom prst="rect">
              <a:avLst/>
            </a:prstGeom>
            <a:solidFill>
              <a:srgbClr val="FF9900"/>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47" name="Rectangle 172"/>
            <p:cNvSpPr>
              <a:spLocks noChangeArrowheads="1"/>
            </p:cNvSpPr>
            <p:nvPr/>
          </p:nvSpPr>
          <p:spPr bwMode="auto">
            <a:xfrm flipV="1">
              <a:off x="6921" y="3329"/>
              <a:ext cx="131" cy="122"/>
            </a:xfrm>
            <a:prstGeom prst="rect">
              <a:avLst/>
            </a:prstGeom>
            <a:solidFill>
              <a:srgbClr val="99660A"/>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48" name="Rectangle 173"/>
            <p:cNvSpPr>
              <a:spLocks noChangeArrowheads="1"/>
            </p:cNvSpPr>
            <p:nvPr/>
          </p:nvSpPr>
          <p:spPr bwMode="auto">
            <a:xfrm flipV="1">
              <a:off x="7052" y="3329"/>
              <a:ext cx="132" cy="122"/>
            </a:xfrm>
            <a:prstGeom prst="rect">
              <a:avLst/>
            </a:prstGeom>
            <a:solidFill>
              <a:srgbClr val="990000"/>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49" name="Rectangle 174"/>
            <p:cNvSpPr>
              <a:spLocks noChangeArrowheads="1"/>
            </p:cNvSpPr>
            <p:nvPr/>
          </p:nvSpPr>
          <p:spPr bwMode="auto">
            <a:xfrm flipV="1">
              <a:off x="6657" y="3329"/>
              <a:ext cx="132" cy="122"/>
            </a:xfrm>
            <a:prstGeom prst="rect">
              <a:avLst/>
            </a:prstGeom>
            <a:solidFill>
              <a:srgbClr val="FFCC99"/>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grpSp>
      <p:grpSp>
        <p:nvGrpSpPr>
          <p:cNvPr id="50" name="Group 175"/>
          <p:cNvGrpSpPr>
            <a:grpSpLocks/>
          </p:cNvGrpSpPr>
          <p:nvPr/>
        </p:nvGrpSpPr>
        <p:grpSpPr bwMode="auto">
          <a:xfrm>
            <a:off x="12473099" y="4600846"/>
            <a:ext cx="989013" cy="182563"/>
            <a:chOff x="6657" y="3043"/>
            <a:chExt cx="527" cy="121"/>
          </a:xfrm>
        </p:grpSpPr>
        <p:sp>
          <p:nvSpPr>
            <p:cNvPr id="51" name="Rectangle 176"/>
            <p:cNvSpPr>
              <a:spLocks noChangeArrowheads="1"/>
            </p:cNvSpPr>
            <p:nvPr/>
          </p:nvSpPr>
          <p:spPr bwMode="auto">
            <a:xfrm flipV="1">
              <a:off x="6921" y="3043"/>
              <a:ext cx="131" cy="121"/>
            </a:xfrm>
            <a:prstGeom prst="rect">
              <a:avLst/>
            </a:prstGeom>
            <a:solidFill>
              <a:srgbClr val="FF9900"/>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52" name="Rectangle 177"/>
            <p:cNvSpPr>
              <a:spLocks noChangeArrowheads="1"/>
            </p:cNvSpPr>
            <p:nvPr/>
          </p:nvSpPr>
          <p:spPr bwMode="auto">
            <a:xfrm flipV="1">
              <a:off x="7052" y="3043"/>
              <a:ext cx="132" cy="121"/>
            </a:xfrm>
            <a:prstGeom prst="rect">
              <a:avLst/>
            </a:prstGeom>
            <a:solidFill>
              <a:srgbClr val="CCCCCC"/>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53" name="Rectangle 178"/>
            <p:cNvSpPr>
              <a:spLocks noChangeArrowheads="1"/>
            </p:cNvSpPr>
            <p:nvPr/>
          </p:nvSpPr>
          <p:spPr bwMode="auto">
            <a:xfrm flipV="1">
              <a:off x="6657" y="3043"/>
              <a:ext cx="132" cy="121"/>
            </a:xfrm>
            <a:prstGeom prst="rect">
              <a:avLst/>
            </a:prstGeom>
            <a:solidFill>
              <a:srgbClr val="99CCFF"/>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54" name="Rectangle 179"/>
            <p:cNvSpPr>
              <a:spLocks noChangeArrowheads="1"/>
            </p:cNvSpPr>
            <p:nvPr/>
          </p:nvSpPr>
          <p:spPr bwMode="auto">
            <a:xfrm flipV="1">
              <a:off x="6789" y="3043"/>
              <a:ext cx="132" cy="121"/>
            </a:xfrm>
            <a:prstGeom prst="rect">
              <a:avLst/>
            </a:prstGeom>
            <a:solidFill>
              <a:srgbClr val="669900"/>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grpSp>
      <p:grpSp>
        <p:nvGrpSpPr>
          <p:cNvPr id="55" name="Group 180"/>
          <p:cNvGrpSpPr>
            <a:grpSpLocks/>
          </p:cNvGrpSpPr>
          <p:nvPr/>
        </p:nvGrpSpPr>
        <p:grpSpPr bwMode="auto">
          <a:xfrm>
            <a:off x="12473099" y="4354658"/>
            <a:ext cx="989013" cy="184151"/>
            <a:chOff x="6657" y="2881"/>
            <a:chExt cx="527" cy="121"/>
          </a:xfrm>
        </p:grpSpPr>
        <p:sp>
          <p:nvSpPr>
            <p:cNvPr id="56" name="Rectangle 181"/>
            <p:cNvSpPr>
              <a:spLocks noChangeArrowheads="1"/>
            </p:cNvSpPr>
            <p:nvPr/>
          </p:nvSpPr>
          <p:spPr bwMode="auto">
            <a:xfrm flipV="1">
              <a:off x="6921" y="2881"/>
              <a:ext cx="131" cy="121"/>
            </a:xfrm>
            <a:prstGeom prst="rect">
              <a:avLst/>
            </a:prstGeom>
            <a:solidFill>
              <a:srgbClr val="B2B2B2"/>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57" name="Rectangle 182"/>
            <p:cNvSpPr>
              <a:spLocks noChangeArrowheads="1"/>
            </p:cNvSpPr>
            <p:nvPr/>
          </p:nvSpPr>
          <p:spPr bwMode="auto">
            <a:xfrm flipV="1">
              <a:off x="7052" y="2881"/>
              <a:ext cx="132" cy="121"/>
            </a:xfrm>
            <a:prstGeom prst="rect">
              <a:avLst/>
            </a:prstGeom>
            <a:solidFill>
              <a:srgbClr val="EAEAEA"/>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58" name="Rectangle 183"/>
            <p:cNvSpPr>
              <a:spLocks noChangeArrowheads="1"/>
            </p:cNvSpPr>
            <p:nvPr/>
          </p:nvSpPr>
          <p:spPr bwMode="auto">
            <a:xfrm flipV="1">
              <a:off x="6657" y="2881"/>
              <a:ext cx="132" cy="121"/>
            </a:xfrm>
            <a:prstGeom prst="rect">
              <a:avLst/>
            </a:prstGeom>
            <a:solidFill>
              <a:srgbClr val="990000"/>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59" name="Rectangle 184"/>
            <p:cNvSpPr>
              <a:spLocks noChangeArrowheads="1"/>
            </p:cNvSpPr>
            <p:nvPr/>
          </p:nvSpPr>
          <p:spPr bwMode="auto">
            <a:xfrm flipV="1">
              <a:off x="6789" y="2881"/>
              <a:ext cx="132" cy="121"/>
            </a:xfrm>
            <a:prstGeom prst="rect">
              <a:avLst/>
            </a:prstGeom>
            <a:solidFill>
              <a:srgbClr val="080808"/>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grpSp>
      <p:sp>
        <p:nvSpPr>
          <p:cNvPr id="60" name="Rectangle 185"/>
          <p:cNvSpPr>
            <a:spLocks noChangeArrowheads="1"/>
          </p:cNvSpPr>
          <p:nvPr/>
        </p:nvSpPr>
        <p:spPr bwMode="auto">
          <a:xfrm>
            <a:off x="12269806" y="2263775"/>
            <a:ext cx="1401762" cy="2654300"/>
          </a:xfrm>
          <a:prstGeom prst="rect">
            <a:avLst/>
          </a:prstGeom>
          <a:noFill/>
          <a:ln w="9525">
            <a:noFill/>
            <a:miter lim="800000"/>
            <a:headEnd/>
            <a:tailEnd/>
          </a:ln>
          <a:effectLst/>
        </p:spPr>
        <p:txBody>
          <a:bodyPr lIns="87655" tIns="43824" rIns="87655" bIns="43824"/>
          <a:lstStyle/>
          <a:p>
            <a:pPr marL="342350" indent="-342350" defTabSz="913514">
              <a:lnSpc>
                <a:spcPct val="120000"/>
              </a:lnSpc>
              <a:spcBef>
                <a:spcPct val="20000"/>
              </a:spcBef>
              <a:defRPr/>
            </a:pPr>
            <a:r>
              <a:rPr lang="zh-CN" altLang="en-US" sz="1200" dirty="0">
                <a:solidFill>
                  <a:srgbClr val="F8F8F8"/>
                </a:solidFill>
                <a:latin typeface="华文细黑" pitchFamily="2" charset="-122"/>
                <a:ea typeface="华文细黑"/>
                <a:sym typeface="Lucida Grande"/>
              </a:rPr>
              <a:t>配色参考方案：</a:t>
            </a:r>
          </a:p>
          <a:p>
            <a:pPr marL="342350" indent="-342350" defTabSz="913514">
              <a:lnSpc>
                <a:spcPct val="120000"/>
              </a:lnSpc>
              <a:spcBef>
                <a:spcPct val="20000"/>
              </a:spcBef>
              <a:defRPr/>
            </a:pPr>
            <a:r>
              <a:rPr lang="zh-CN" altLang="en-US" sz="1200" dirty="0">
                <a:solidFill>
                  <a:srgbClr val="F8F8F8"/>
                </a:solidFill>
                <a:latin typeface="华文细黑" pitchFamily="2" charset="-122"/>
                <a:ea typeface="华文细黑"/>
                <a:sym typeface="Lucida Grande"/>
              </a:rPr>
              <a:t>建议同一页面内不超过四种颜色，以下是９组配色方案，同一页面内只选择一组使用。</a:t>
            </a:r>
          </a:p>
          <a:p>
            <a:pPr marL="342350" indent="-342350" defTabSz="913514">
              <a:lnSpc>
                <a:spcPct val="120000"/>
              </a:lnSpc>
              <a:spcBef>
                <a:spcPct val="20000"/>
              </a:spcBef>
              <a:defRPr/>
            </a:pPr>
            <a:r>
              <a:rPr lang="zh-CN" altLang="en-US" sz="1200" dirty="0">
                <a:solidFill>
                  <a:srgbClr val="F8F8F8"/>
                </a:solidFill>
                <a:latin typeface="华文细黑" pitchFamily="2" charset="-122"/>
                <a:ea typeface="华文细黑"/>
                <a:sym typeface="Lucida Grande"/>
              </a:rPr>
              <a:t>（仅供参考）</a:t>
            </a:r>
          </a:p>
        </p:txBody>
      </p:sp>
      <p:sp>
        <p:nvSpPr>
          <p:cNvPr id="61" name="Rectangle 186"/>
          <p:cNvSpPr>
            <a:spLocks noChangeArrowheads="1"/>
          </p:cNvSpPr>
          <p:nvPr/>
        </p:nvSpPr>
        <p:spPr bwMode="auto">
          <a:xfrm>
            <a:off x="12269806" y="-61898"/>
            <a:ext cx="1401762" cy="838201"/>
          </a:xfrm>
          <a:prstGeom prst="rect">
            <a:avLst/>
          </a:prstGeom>
          <a:noFill/>
          <a:ln w="9525">
            <a:noFill/>
            <a:miter lim="800000"/>
            <a:headEnd/>
            <a:tailEnd/>
          </a:ln>
          <a:effectLst/>
        </p:spPr>
        <p:txBody>
          <a:bodyPr lIns="87655" tIns="43824" rIns="87655" bIns="43824"/>
          <a:lstStyle/>
          <a:p>
            <a:pPr marL="342350" indent="-342350" defTabSz="913514">
              <a:lnSpc>
                <a:spcPct val="120000"/>
              </a:lnSpc>
              <a:spcBef>
                <a:spcPct val="20000"/>
              </a:spcBef>
              <a:defRPr/>
            </a:pPr>
            <a:r>
              <a:rPr lang="zh-CN" altLang="en-US" sz="1200" dirty="0">
                <a:solidFill>
                  <a:srgbClr val="F8F8F8"/>
                </a:solidFill>
                <a:latin typeface="华文细黑" pitchFamily="2" charset="-122"/>
                <a:ea typeface="华文细黑"/>
                <a:sym typeface="Lucida Grande"/>
              </a:rPr>
              <a:t>客户或者合作伙伴的标志放在右上角</a:t>
            </a:r>
            <a:r>
              <a:rPr lang="en-US" altLang="zh-CN" sz="1200" dirty="0">
                <a:solidFill>
                  <a:srgbClr val="F8F8F8"/>
                </a:solidFill>
                <a:latin typeface="华文细黑" pitchFamily="2" charset="-122"/>
                <a:ea typeface="华文细黑"/>
                <a:sym typeface="Lucida Grande"/>
              </a:rPr>
              <a:t>.</a:t>
            </a:r>
          </a:p>
        </p:txBody>
      </p:sp>
      <p:sp>
        <p:nvSpPr>
          <p:cNvPr id="62" name="Text Box 85"/>
          <p:cNvSpPr txBox="1">
            <a:spLocks noChangeArrowheads="1"/>
          </p:cNvSpPr>
          <p:nvPr/>
        </p:nvSpPr>
        <p:spPr bwMode="auto">
          <a:xfrm>
            <a:off x="4872128" y="6469304"/>
            <a:ext cx="1671004" cy="263719"/>
          </a:xfrm>
          <a:prstGeom prst="rect">
            <a:avLst/>
          </a:prstGeom>
          <a:noFill/>
          <a:ln w="9525">
            <a:noFill/>
            <a:miter lim="800000"/>
            <a:headEnd/>
            <a:tailEnd/>
          </a:ln>
        </p:spPr>
        <p:txBody>
          <a:bodyPr wrap="none" lIns="78231" tIns="39119" rIns="78231" bIns="39119">
            <a:spAutoFit/>
          </a:bodyPr>
          <a:lstStyle/>
          <a:p>
            <a:pPr defTabSz="782965" eaLnBrk="0" hangingPunct="0">
              <a:defRPr/>
            </a:pPr>
            <a:r>
              <a:rPr lang="en-US" altLang="zh-CN" sz="1200" dirty="0">
                <a:solidFill>
                  <a:prstClr val="black"/>
                </a:solidFill>
                <a:latin typeface="Calibri" pitchFamily="34" charset="0"/>
                <a:ea typeface="MS PGothic" pitchFamily="34" charset="-128"/>
                <a:sym typeface="Lucida Grande"/>
              </a:rPr>
              <a:t>HUAWEI CONFIDENTIAL</a:t>
            </a:r>
          </a:p>
        </p:txBody>
      </p:sp>
      <p:sp>
        <p:nvSpPr>
          <p:cNvPr id="2" name="标题 1"/>
          <p:cNvSpPr>
            <a:spLocks noGrp="1"/>
          </p:cNvSpPr>
          <p:nvPr>
            <p:ph type="title"/>
          </p:nvPr>
        </p:nvSpPr>
        <p:spPr>
          <a:xfrm>
            <a:off x="781193" y="90488"/>
            <a:ext cx="10975974" cy="1509712"/>
          </a:xfrm>
        </p:spPr>
        <p:txBody>
          <a:bodyPr/>
          <a:lstStyle/>
          <a:p>
            <a:r>
              <a:rPr lang="zh-CN" altLang="en-US" smtClean="0"/>
              <a:t>单击此处编辑母版标题样式</a:t>
            </a:r>
            <a:endParaRPr lang="zh-CN" altLang="en-US"/>
          </a:p>
        </p:txBody>
      </p:sp>
      <p:sp>
        <p:nvSpPr>
          <p:cNvPr id="3" name="表格占位符 2"/>
          <p:cNvSpPr>
            <a:spLocks noGrp="1"/>
          </p:cNvSpPr>
          <p:nvPr>
            <p:ph type="tbl" idx="1"/>
          </p:nvPr>
        </p:nvSpPr>
        <p:spPr>
          <a:xfrm>
            <a:off x="781193" y="1600200"/>
            <a:ext cx="10975974" cy="5257800"/>
          </a:xfrm>
          <a:prstGeom prst="rect">
            <a:avLst/>
          </a:prstGeom>
        </p:spPr>
        <p:txBody>
          <a:bodyPr/>
          <a:lstStyle/>
          <a:p>
            <a:pPr lvl="0"/>
            <a:endParaRPr lang="zh-CN" altLang="en-US" noProof="0" smtClean="0">
              <a:sym typeface="Lucida Grande" charset="0"/>
            </a:endParaRPr>
          </a:p>
        </p:txBody>
      </p:sp>
    </p:spTree>
  </p:cSld>
  <p:clrMapOvr>
    <a:masterClrMapping/>
  </p:clrMapOvr>
  <p:transition/>
</p:sldLayout>
</file>

<file path=ppt/slideLayouts/slideLayout109.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Tree>
  </p:cSld>
  <p:clrMapOvr>
    <a:masterClrMapping/>
  </p:clrMapOvr>
  <p:transition>
    <p:random/>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609685" y="274637"/>
            <a:ext cx="10975974" cy="1143000"/>
          </a:xfrm>
          <a:prstGeom prst="rect">
            <a:avLst/>
          </a:prstGeom>
        </p:spPr>
        <p:txBody>
          <a:bodyPr lIns="91305" tIns="45650" rIns="91305" bIns="45650"/>
          <a:lstStyle/>
          <a:p>
            <a:r>
              <a:rPr lang="zh-CN" altLang="en-US" smtClean="0"/>
              <a:t>单击此处编辑母版标题样式</a:t>
            </a:r>
            <a:endParaRPr lang="zh-CN" altLang="en-US"/>
          </a:p>
        </p:txBody>
      </p:sp>
    </p:spTree>
  </p:cSld>
  <p:clrMapOvr>
    <a:masterClrMapping/>
  </p:clrMapOvr>
  <p:transition/>
</p:sldLayout>
</file>

<file path=ppt/slideLayouts/slideLayout110.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76301" y="325445"/>
            <a:ext cx="10442574" cy="871537"/>
          </a:xfrm>
          <a:prstGeom prst="rect">
            <a:avLst/>
          </a:prstGeom>
        </p:spPr>
        <p:txBody>
          <a:bodyPr/>
          <a:lstStyle/>
          <a:p>
            <a:r>
              <a:rPr lang="zh-CN" altLang="en-US" dirty="0" smtClean="0"/>
              <a:t>单击此处编辑母版标题样式</a:t>
            </a:r>
            <a:endParaRPr lang="zh-CN" altLang="en-US" dirty="0"/>
          </a:p>
        </p:txBody>
      </p:sp>
      <p:sp>
        <p:nvSpPr>
          <p:cNvPr id="3" name="内容占位符 2"/>
          <p:cNvSpPr>
            <a:spLocks noGrp="1"/>
          </p:cNvSpPr>
          <p:nvPr>
            <p:ph idx="1"/>
          </p:nvPr>
        </p:nvSpPr>
        <p:spPr>
          <a:xfrm>
            <a:off x="876307" y="1628776"/>
            <a:ext cx="10442575" cy="4194175"/>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cut/>
  </p:transition>
</p:sldLayout>
</file>

<file path=ppt/slideLayouts/slideLayout111.xml><?xml version="1.0" encoding="utf-8"?>
<p:sldLayout xmlns:a="http://schemas.openxmlformats.org/drawingml/2006/main" xmlns:r="http://schemas.openxmlformats.org/officeDocument/2006/relationships" xmlns:p="http://schemas.openxmlformats.org/presentationml/2006/main" type="titleOnly">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9"/>
          <p:cNvSpPr>
            <a:spLocks noGrp="1" noChangeArrowheads="1"/>
          </p:cNvSpPr>
          <p:nvPr>
            <p:ph type="dt" sz="half" idx="10"/>
          </p:nvPr>
        </p:nvSpPr>
        <p:spPr>
          <a:xfrm>
            <a:off x="7908184" y="6400801"/>
            <a:ext cx="1409647" cy="1102178"/>
          </a:xfrm>
          <a:prstGeom prst="rect">
            <a:avLst/>
          </a:prstGeom>
          <a:ln/>
        </p:spPr>
        <p:txBody>
          <a:bodyPr lIns="91601" tIns="45805" rIns="91601" bIns="45805"/>
          <a:lstStyle>
            <a:lvl1pPr>
              <a:defRPr/>
            </a:lvl1pPr>
          </a:lstStyle>
          <a:p>
            <a:pPr>
              <a:defRPr/>
            </a:pPr>
            <a:endParaRPr lang="de-DE" altLang="zh-CN">
              <a:solidFill>
                <a:prstClr val="black"/>
              </a:solidFill>
            </a:endParaRPr>
          </a:p>
          <a:p>
            <a:pPr>
              <a:defRPr/>
            </a:pPr>
            <a:r>
              <a:rPr lang="de-DE" altLang="zh-CN">
                <a:solidFill>
                  <a:prstClr val="black"/>
                </a:solidFill>
              </a:rPr>
              <a:t>Page </a:t>
            </a:r>
            <a:fld id="{284DCDF1-0051-43DA-B516-C85E48C99377}" type="slidenum">
              <a:rPr lang="de-DE" altLang="zh-CN">
                <a:solidFill>
                  <a:prstClr val="black"/>
                </a:solidFill>
              </a:rPr>
              <a:pPr>
                <a:defRPr/>
              </a:pPr>
              <a:t>‹#›</a:t>
            </a:fld>
            <a:endParaRPr lang="en-GB" altLang="zh-CN">
              <a:solidFill>
                <a:prstClr val="black"/>
              </a:solidFill>
            </a:endParaRPr>
          </a:p>
        </p:txBody>
      </p:sp>
    </p:spTree>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userDrawn="1">
  <p:cSld name="Title Only">
    <p:spTree>
      <p:nvGrpSpPr>
        <p:cNvPr id="1" name=""/>
        <p:cNvGrpSpPr/>
        <p:nvPr/>
      </p:nvGrpSpPr>
      <p:grpSpPr>
        <a:xfrm>
          <a:off x="0" y="0"/>
          <a:ext cx="0" cy="0"/>
          <a:chOff x="0" y="0"/>
          <a:chExt cx="0" cy="0"/>
        </a:xfrm>
      </p:grpSpPr>
      <p:sp>
        <p:nvSpPr>
          <p:cNvPr id="12" name="Slide Number Placeholder 47"/>
          <p:cNvSpPr>
            <a:spLocks noGrp="1"/>
          </p:cNvSpPr>
          <p:nvPr>
            <p:ph type="sldNum" sz="quarter" idx="4"/>
          </p:nvPr>
        </p:nvSpPr>
        <p:spPr>
          <a:xfrm>
            <a:off x="600035" y="6365989"/>
            <a:ext cx="322844" cy="199571"/>
          </a:xfrm>
          <a:prstGeom prst="rect">
            <a:avLst/>
          </a:prstGeom>
        </p:spPr>
        <p:txBody>
          <a:bodyPr vert="horz" lIns="0" tIns="0" rIns="0" bIns="0" rtlCol="0" anchor="ctr"/>
          <a:lstStyle>
            <a:lvl1pPr algn="ctr">
              <a:defRPr sz="700">
                <a:solidFill>
                  <a:schemeClr val="tx1">
                    <a:tint val="75000"/>
                  </a:schemeClr>
                </a:solidFill>
              </a:defRPr>
            </a:lvl1pPr>
          </a:lstStyle>
          <a:p>
            <a:fld id="{02B51FD2-AF65-4559-B5BB-AE7FBFFEA02E}" type="slidenum">
              <a:rPr lang="en-US" smtClean="0">
                <a:solidFill>
                  <a:srgbClr val="B2B2B2">
                    <a:tint val="75000"/>
                  </a:srgbClr>
                </a:solidFill>
                <a:latin typeface="Verdana" pitchFamily="34" charset="0"/>
                <a:ea typeface="华文细黑"/>
                <a:cs typeface="Verdana" pitchFamily="34" charset="0"/>
              </a:rPr>
              <a:pPr/>
              <a:t>‹#›</a:t>
            </a:fld>
            <a:r>
              <a:rPr lang="en-US" dirty="0" smtClean="0">
                <a:solidFill>
                  <a:srgbClr val="B2B2B2">
                    <a:tint val="75000"/>
                  </a:srgbClr>
                </a:solidFill>
                <a:latin typeface="Verdana" pitchFamily="34" charset="0"/>
                <a:ea typeface="华文细黑"/>
                <a:cs typeface="Verdana" pitchFamily="34" charset="0"/>
              </a:rPr>
              <a:t> |</a:t>
            </a:r>
            <a:endParaRPr lang="en-US" dirty="0">
              <a:solidFill>
                <a:srgbClr val="B2B2B2">
                  <a:tint val="75000"/>
                </a:srgbClr>
              </a:solidFill>
              <a:latin typeface="Verdana" pitchFamily="34" charset="0"/>
              <a:ea typeface="华文细黑"/>
              <a:cs typeface="Verdana" pitchFamily="34" charset="0"/>
            </a:endParaRPr>
          </a:p>
        </p:txBody>
      </p:sp>
      <p:sp>
        <p:nvSpPr>
          <p:cNvPr id="13" name="Footer Placeholder 52"/>
          <p:cNvSpPr>
            <a:spLocks noGrp="1"/>
          </p:cNvSpPr>
          <p:nvPr>
            <p:ph type="ftr" sz="quarter" idx="3"/>
          </p:nvPr>
        </p:nvSpPr>
        <p:spPr>
          <a:xfrm>
            <a:off x="925626" y="6364389"/>
            <a:ext cx="3861805" cy="201168"/>
          </a:xfrm>
          <a:prstGeom prst="rect">
            <a:avLst/>
          </a:prstGeom>
        </p:spPr>
        <p:txBody>
          <a:bodyPr vert="horz" lIns="0" tIns="0" rIns="0" bIns="0" rtlCol="0" anchor="ctr"/>
          <a:lstStyle>
            <a:lvl1pPr algn="l">
              <a:defRPr lang="en-US" sz="700" dirty="0">
                <a:solidFill>
                  <a:schemeClr val="tx1">
                    <a:tint val="75000"/>
                  </a:schemeClr>
                </a:solidFill>
                <a:latin typeface="Verdana" pitchFamily="34" charset="0"/>
                <a:cs typeface="Verdana" pitchFamily="34" charset="0"/>
              </a:defRPr>
            </a:lvl1pPr>
          </a:lstStyle>
          <a:p>
            <a:r>
              <a:rPr smtClean="0">
                <a:solidFill>
                  <a:srgbClr val="B2B2B2">
                    <a:tint val="75000"/>
                  </a:srgbClr>
                </a:solidFill>
                <a:ea typeface="华文细黑"/>
              </a:rPr>
              <a:t>INSERT PRESENTATION TITLE</a:t>
            </a:r>
          </a:p>
        </p:txBody>
      </p:sp>
      <p:sp>
        <p:nvSpPr>
          <p:cNvPr id="5" name="标题 4"/>
          <p:cNvSpPr>
            <a:spLocks noGrp="1"/>
          </p:cNvSpPr>
          <p:nvPr>
            <p:ph type="title"/>
          </p:nvPr>
        </p:nvSpPr>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val="2826547468"/>
      </p:ext>
    </p:extLst>
  </p:cSld>
  <p:clrMapOvr>
    <a:masterClrMapping/>
  </p:clrMapOvr>
  <p:transition/>
  <p:timing>
    <p:tnLst>
      <p:par>
        <p:cTn id="1" dur="indefinite" restart="never" nodeType="tmRoot"/>
      </p:par>
    </p:tnLst>
  </p:timing>
</p:sldLayout>
</file>

<file path=ppt/slideLayouts/slideLayout113.xml><?xml version="1.0" encoding="utf-8"?>
<p:sldLayout xmlns:a="http://schemas.openxmlformats.org/drawingml/2006/main" xmlns:r="http://schemas.openxmlformats.org/officeDocument/2006/relationships" xmlns:p="http://schemas.openxmlformats.org/presentationml/2006/main" preserve="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96989" y="325479"/>
            <a:ext cx="10440988" cy="871537"/>
          </a:xfrm>
        </p:spPr>
        <p:txBody>
          <a:bodyPr/>
          <a:lstStyle>
            <a:lvl1pPr>
              <a:defRPr>
                <a:latin typeface="Arial" pitchFamily="34" charset="0"/>
                <a:cs typeface="Arial" pitchFamily="34" charset="0"/>
              </a:defRPr>
            </a:lvl1pPr>
          </a:lstStyle>
          <a:p>
            <a:r>
              <a:rPr lang="zh-CN" altLang="en-US" smtClean="0"/>
              <a:t>单击此处编辑母版标题样式</a:t>
            </a:r>
            <a:endParaRPr lang="zh-CN" altLang="en-US"/>
          </a:p>
        </p:txBody>
      </p:sp>
    </p:spTree>
  </p:cSld>
  <p:clrMapOvr>
    <a:masterClrMapping/>
  </p:clrMapOvr>
  <p:transition advClick="0"/>
</p:sldLayout>
</file>

<file path=ppt/slideLayouts/slideLayout114.xml><?xml version="1.0" encoding="utf-8"?>
<p:sldLayout xmlns:a="http://schemas.openxmlformats.org/drawingml/2006/main" xmlns:r="http://schemas.openxmlformats.org/officeDocument/2006/relationships" xmlns:p="http://schemas.openxmlformats.org/presentationml/2006/main" type="tbl">
  <p:cSld name="标题和表格">
    <p:spTree>
      <p:nvGrpSpPr>
        <p:cNvPr id="1" name=""/>
        <p:cNvGrpSpPr/>
        <p:nvPr/>
      </p:nvGrpSpPr>
      <p:grpSpPr>
        <a:xfrm>
          <a:off x="0" y="0"/>
          <a:ext cx="0" cy="0"/>
          <a:chOff x="0" y="0"/>
          <a:chExt cx="0" cy="0"/>
        </a:xfrm>
      </p:grpSpPr>
      <p:pic>
        <p:nvPicPr>
          <p:cNvPr id="4" name="Picture 78" descr="内页元素3-1"/>
          <p:cNvPicPr>
            <a:picLocks noChangeAspect="1" noChangeArrowheads="1"/>
          </p:cNvPicPr>
          <p:nvPr/>
        </p:nvPicPr>
        <p:blipFill>
          <a:blip r:embed="rId2" cstate="print"/>
          <a:srcRect/>
          <a:stretch>
            <a:fillRect/>
          </a:stretch>
        </p:blipFill>
        <p:spPr bwMode="auto">
          <a:xfrm>
            <a:off x="125" y="29"/>
            <a:ext cx="12193588" cy="6492875"/>
          </a:xfrm>
          <a:prstGeom prst="rect">
            <a:avLst/>
          </a:prstGeom>
          <a:noFill/>
          <a:ln w="9525">
            <a:noFill/>
            <a:miter lim="800000"/>
            <a:headEnd/>
            <a:tailEnd/>
          </a:ln>
        </p:spPr>
      </p:pic>
      <p:sp>
        <p:nvSpPr>
          <p:cNvPr id="5" name="Text Box 79"/>
          <p:cNvSpPr txBox="1">
            <a:spLocks noChangeArrowheads="1"/>
          </p:cNvSpPr>
          <p:nvPr/>
        </p:nvSpPr>
        <p:spPr bwMode="auto">
          <a:xfrm>
            <a:off x="870065" y="6467713"/>
            <a:ext cx="2347928" cy="264195"/>
          </a:xfrm>
          <a:prstGeom prst="rect">
            <a:avLst/>
          </a:prstGeom>
          <a:noFill/>
          <a:ln w="9525">
            <a:noFill/>
            <a:miter lim="800000"/>
            <a:headEnd/>
            <a:tailEnd/>
          </a:ln>
        </p:spPr>
        <p:txBody>
          <a:bodyPr wrap="none" lIns="78231" tIns="39119" rIns="78231" bIns="39119">
            <a:spAutoFit/>
          </a:bodyPr>
          <a:lstStyle/>
          <a:p>
            <a:pPr defTabSz="782965" eaLnBrk="0" hangingPunct="0">
              <a:defRPr/>
            </a:pPr>
            <a:r>
              <a:rPr lang="en-US" altLang="zh-CN" sz="1200" dirty="0">
                <a:solidFill>
                  <a:prstClr val="black"/>
                </a:solidFill>
                <a:latin typeface="FrutigerNext LT Bold" pitchFamily="1" charset="0"/>
                <a:ea typeface="MS PGothic" pitchFamily="34" charset="-128"/>
                <a:sym typeface="Lucida Grande"/>
              </a:rPr>
              <a:t>HISILICON SEMICONDUCTOR</a:t>
            </a:r>
          </a:p>
        </p:txBody>
      </p:sp>
      <p:grpSp>
        <p:nvGrpSpPr>
          <p:cNvPr id="6" name="Group 81"/>
          <p:cNvGrpSpPr>
            <a:grpSpLocks/>
          </p:cNvGrpSpPr>
          <p:nvPr/>
        </p:nvGrpSpPr>
        <p:grpSpPr bwMode="auto">
          <a:xfrm>
            <a:off x="121" y="6216651"/>
            <a:ext cx="12195175" cy="635000"/>
            <a:chOff x="0" y="3920"/>
            <a:chExt cx="7682" cy="400"/>
          </a:xfrm>
        </p:grpSpPr>
        <p:pic>
          <p:nvPicPr>
            <p:cNvPr id="7" name="Picture 82" descr="图片1"/>
            <p:cNvPicPr>
              <a:picLocks noChangeAspect="1" noChangeArrowheads="1"/>
            </p:cNvPicPr>
            <p:nvPr userDrawn="1"/>
          </p:nvPicPr>
          <p:blipFill>
            <a:blip r:embed="rId3" cstate="print"/>
            <a:srcRect/>
            <a:stretch>
              <a:fillRect/>
            </a:stretch>
          </p:blipFill>
          <p:spPr bwMode="auto">
            <a:xfrm>
              <a:off x="0" y="3920"/>
              <a:ext cx="5760" cy="400"/>
            </a:xfrm>
            <a:prstGeom prst="rect">
              <a:avLst/>
            </a:prstGeom>
            <a:noFill/>
            <a:ln w="9525">
              <a:noFill/>
              <a:miter lim="800000"/>
              <a:headEnd/>
              <a:tailEnd/>
            </a:ln>
          </p:spPr>
        </p:pic>
        <p:pic>
          <p:nvPicPr>
            <p:cNvPr id="8" name="Picture 83" descr="图片1"/>
            <p:cNvPicPr>
              <a:picLocks noChangeAspect="1" noChangeArrowheads="1"/>
            </p:cNvPicPr>
            <p:nvPr userDrawn="1"/>
          </p:nvPicPr>
          <p:blipFill>
            <a:blip r:embed="rId3" cstate="print"/>
            <a:srcRect/>
            <a:stretch>
              <a:fillRect/>
            </a:stretch>
          </p:blipFill>
          <p:spPr bwMode="auto">
            <a:xfrm>
              <a:off x="1539" y="3920"/>
              <a:ext cx="5760" cy="400"/>
            </a:xfrm>
            <a:prstGeom prst="rect">
              <a:avLst/>
            </a:prstGeom>
            <a:noFill/>
            <a:ln w="9525">
              <a:noFill/>
              <a:miter lim="800000"/>
              <a:headEnd/>
              <a:tailEnd/>
            </a:ln>
          </p:spPr>
        </p:pic>
        <p:pic>
          <p:nvPicPr>
            <p:cNvPr id="9" name="Picture 84" descr="图片1"/>
            <p:cNvPicPr>
              <a:picLocks noChangeAspect="1" noChangeArrowheads="1"/>
            </p:cNvPicPr>
            <p:nvPr userDrawn="1"/>
          </p:nvPicPr>
          <p:blipFill>
            <a:blip r:embed="rId3" cstate="print"/>
            <a:srcRect/>
            <a:stretch>
              <a:fillRect/>
            </a:stretch>
          </p:blipFill>
          <p:spPr bwMode="auto">
            <a:xfrm rot="10800000">
              <a:off x="6619" y="3920"/>
              <a:ext cx="1063" cy="400"/>
            </a:xfrm>
            <a:prstGeom prst="rect">
              <a:avLst/>
            </a:prstGeom>
            <a:noFill/>
            <a:ln w="9525">
              <a:noFill/>
              <a:miter lim="800000"/>
              <a:headEnd/>
              <a:tailEnd/>
            </a:ln>
          </p:spPr>
        </p:pic>
      </p:grpSp>
      <p:sp>
        <p:nvSpPr>
          <p:cNvPr id="10" name="Text Box 85"/>
          <p:cNvSpPr txBox="1">
            <a:spLocks noChangeArrowheads="1"/>
          </p:cNvSpPr>
          <p:nvPr/>
        </p:nvSpPr>
        <p:spPr bwMode="auto">
          <a:xfrm>
            <a:off x="870013" y="6458187"/>
            <a:ext cx="2796471" cy="263719"/>
          </a:xfrm>
          <a:prstGeom prst="rect">
            <a:avLst/>
          </a:prstGeom>
          <a:noFill/>
          <a:ln w="9525">
            <a:noFill/>
            <a:miter lim="800000"/>
            <a:headEnd/>
            <a:tailEnd/>
          </a:ln>
        </p:spPr>
        <p:txBody>
          <a:bodyPr wrap="none" lIns="78231" tIns="39119" rIns="78231" bIns="39119">
            <a:spAutoFit/>
          </a:bodyPr>
          <a:lstStyle/>
          <a:p>
            <a:pPr defTabSz="782965" eaLnBrk="0" hangingPunct="0">
              <a:defRPr/>
            </a:pPr>
            <a:r>
              <a:rPr lang="en-US" altLang="zh-CN" sz="1200" dirty="0">
                <a:solidFill>
                  <a:prstClr val="black"/>
                </a:solidFill>
                <a:latin typeface="Arial" charset="0"/>
                <a:ea typeface="MS PGothic" pitchFamily="34" charset="-128"/>
                <a:sym typeface="Lucida Grande"/>
              </a:rPr>
              <a:t>HUAWEI TECHNOLOGIES CO., LTD.</a:t>
            </a:r>
          </a:p>
        </p:txBody>
      </p:sp>
      <p:sp>
        <p:nvSpPr>
          <p:cNvPr id="11" name="Rectangle 86"/>
          <p:cNvSpPr>
            <a:spLocks noChangeArrowheads="1"/>
          </p:cNvSpPr>
          <p:nvPr/>
        </p:nvSpPr>
        <p:spPr bwMode="auto">
          <a:xfrm>
            <a:off x="7910575" y="6474062"/>
            <a:ext cx="674238" cy="263700"/>
          </a:xfrm>
          <a:prstGeom prst="rect">
            <a:avLst/>
          </a:prstGeom>
          <a:noFill/>
          <a:ln w="9525" algn="ctr">
            <a:noFill/>
            <a:miter lim="800000"/>
            <a:headEnd/>
            <a:tailEnd/>
          </a:ln>
          <a:effectLst/>
        </p:spPr>
        <p:txBody>
          <a:bodyPr wrap="none" lIns="78231" tIns="39119" rIns="78231" bIns="39119">
            <a:spAutoFit/>
          </a:bodyPr>
          <a:lstStyle/>
          <a:p>
            <a:pPr defTabSz="782965" eaLnBrk="0" hangingPunct="0">
              <a:defRPr/>
            </a:pPr>
            <a:r>
              <a:rPr lang="de-DE" altLang="zh-CN" sz="1200" dirty="0">
                <a:solidFill>
                  <a:prstClr val="black"/>
                </a:solidFill>
                <a:latin typeface="Calibri" pitchFamily="34" charset="0"/>
                <a:ea typeface="MS PGothic" pitchFamily="34" charset="-128"/>
                <a:sym typeface="Lucida Grande"/>
              </a:rPr>
              <a:t>Page </a:t>
            </a:r>
            <a:fld id="{B8D4712B-3289-4F14-874A-A31F6FEBC5BA}" type="slidenum">
              <a:rPr lang="de-DE" altLang="zh-CN" sz="1200">
                <a:solidFill>
                  <a:prstClr val="black"/>
                </a:solidFill>
                <a:latin typeface="Calibri" pitchFamily="34" charset="0"/>
                <a:ea typeface="MS PGothic" pitchFamily="34" charset="-128"/>
                <a:sym typeface="Lucida Grande"/>
              </a:rPr>
              <a:pPr defTabSz="782965" eaLnBrk="0" hangingPunct="0">
                <a:defRPr/>
              </a:pPr>
              <a:t>‹#›</a:t>
            </a:fld>
            <a:endParaRPr lang="en-GB" altLang="zh-CN" sz="1200" dirty="0">
              <a:solidFill>
                <a:prstClr val="black"/>
              </a:solidFill>
              <a:latin typeface="Calibri" pitchFamily="34" charset="0"/>
              <a:ea typeface="MS PGothic" pitchFamily="34" charset="-128"/>
              <a:sym typeface="Lucida Grande"/>
            </a:endParaRPr>
          </a:p>
        </p:txBody>
      </p:sp>
      <p:pic>
        <p:nvPicPr>
          <p:cNvPr id="12" name="Picture 87" descr="图片3副本"/>
          <p:cNvPicPr>
            <a:picLocks noChangeAspect="1" noChangeArrowheads="1"/>
          </p:cNvPicPr>
          <p:nvPr/>
        </p:nvPicPr>
        <p:blipFill>
          <a:blip r:embed="rId4" cstate="print"/>
          <a:srcRect/>
          <a:stretch>
            <a:fillRect/>
          </a:stretch>
        </p:blipFill>
        <p:spPr bwMode="auto">
          <a:xfrm>
            <a:off x="10182249" y="6386788"/>
            <a:ext cx="1295400" cy="307975"/>
          </a:xfrm>
          <a:prstGeom prst="rect">
            <a:avLst/>
          </a:prstGeom>
          <a:noFill/>
          <a:ln w="9525">
            <a:noFill/>
            <a:miter lim="800000"/>
            <a:headEnd/>
            <a:tailEnd/>
          </a:ln>
        </p:spPr>
      </p:pic>
      <p:sp>
        <p:nvSpPr>
          <p:cNvPr id="13" name="Rectangle 138"/>
          <p:cNvSpPr>
            <a:spLocks noChangeArrowheads="1"/>
          </p:cNvSpPr>
          <p:nvPr/>
        </p:nvSpPr>
        <p:spPr bwMode="auto">
          <a:xfrm>
            <a:off x="-2460506" y="528639"/>
            <a:ext cx="2460626" cy="5307012"/>
          </a:xfrm>
          <a:prstGeom prst="rect">
            <a:avLst/>
          </a:prstGeom>
          <a:noFill/>
          <a:ln w="9525">
            <a:noFill/>
            <a:miter lim="800000"/>
            <a:headEnd/>
            <a:tailEnd/>
          </a:ln>
          <a:effectLst/>
        </p:spPr>
        <p:txBody>
          <a:bodyPr lIns="87655" tIns="43824" rIns="87655" bIns="43824"/>
          <a:lstStyle/>
          <a:p>
            <a:pPr marL="342350" indent="-342350" algn="r" defTabSz="913514">
              <a:lnSpc>
                <a:spcPct val="125000"/>
              </a:lnSpc>
              <a:spcBef>
                <a:spcPct val="20000"/>
              </a:spcBef>
              <a:defRPr/>
            </a:pPr>
            <a:r>
              <a:rPr lang="zh-CN" altLang="en-US" sz="1200" dirty="0">
                <a:solidFill>
                  <a:srgbClr val="F8F8F8"/>
                </a:solidFill>
                <a:latin typeface="Arial" charset="0"/>
                <a:ea typeface="华文细黑"/>
                <a:sym typeface="Lucida Grande"/>
              </a:rPr>
              <a:t>英文标题</a:t>
            </a:r>
            <a:r>
              <a:rPr lang="en-US" altLang="zh-CN" sz="1200" dirty="0">
                <a:solidFill>
                  <a:srgbClr val="F8F8F8"/>
                </a:solidFill>
                <a:latin typeface="Arial" charset="0"/>
                <a:ea typeface="华文细黑"/>
                <a:sym typeface="Lucida Grande"/>
              </a:rPr>
              <a:t>:32-35pt  </a:t>
            </a:r>
          </a:p>
          <a:p>
            <a:pPr marL="342350" indent="-342350" algn="r" defTabSz="913514">
              <a:lnSpc>
                <a:spcPct val="125000"/>
              </a:lnSpc>
              <a:spcBef>
                <a:spcPct val="20000"/>
              </a:spcBef>
              <a:defRPr/>
            </a:pPr>
            <a:r>
              <a:rPr lang="zh-CN" altLang="en-US" sz="1200" dirty="0">
                <a:solidFill>
                  <a:srgbClr val="F8F8F8"/>
                </a:solidFill>
                <a:latin typeface="Arial" charset="0"/>
                <a:ea typeface="华文细黑"/>
                <a:sym typeface="Lucida Grande"/>
              </a:rPr>
              <a:t>颜色</a:t>
            </a:r>
            <a:r>
              <a:rPr lang="en-US" altLang="zh-CN" sz="1200" dirty="0">
                <a:solidFill>
                  <a:srgbClr val="F8F8F8"/>
                </a:solidFill>
                <a:latin typeface="Arial" charset="0"/>
                <a:ea typeface="华文细黑"/>
                <a:sym typeface="Lucida Grande"/>
              </a:rPr>
              <a:t>: R153 G0 B0</a:t>
            </a:r>
          </a:p>
          <a:p>
            <a:pPr marL="342350" indent="-342350" algn="r" defTabSz="913514">
              <a:lnSpc>
                <a:spcPct val="125000"/>
              </a:lnSpc>
              <a:spcBef>
                <a:spcPct val="20000"/>
              </a:spcBef>
              <a:defRPr/>
            </a:pPr>
            <a:r>
              <a:rPr lang="zh-CN" altLang="en-US" sz="1200" dirty="0">
                <a:solidFill>
                  <a:srgbClr val="F8F8F8"/>
                </a:solidFill>
                <a:latin typeface="FrutigerNext LT Medium"/>
                <a:ea typeface="华文细黑"/>
                <a:sym typeface="Lucida Grande"/>
              </a:rPr>
              <a:t>内部使用字体 </a:t>
            </a:r>
            <a:r>
              <a:rPr lang="en-US" altLang="zh-CN" sz="1200" dirty="0">
                <a:solidFill>
                  <a:srgbClr val="F8F8F8"/>
                </a:solidFill>
                <a:latin typeface="FrutigerNext LT Medium"/>
                <a:ea typeface="华文细黑"/>
                <a:sym typeface="Lucida Grande"/>
              </a:rPr>
              <a:t>:</a:t>
            </a:r>
          </a:p>
          <a:p>
            <a:pPr marL="342350" indent="-342350" algn="r" defTabSz="913514">
              <a:lnSpc>
                <a:spcPct val="125000"/>
              </a:lnSpc>
              <a:spcBef>
                <a:spcPct val="20000"/>
              </a:spcBef>
              <a:defRPr/>
            </a:pPr>
            <a:r>
              <a:rPr lang="en-US" altLang="zh-CN" sz="1200" dirty="0" err="1">
                <a:solidFill>
                  <a:srgbClr val="F8F8F8"/>
                </a:solidFill>
                <a:latin typeface="FrutigerNext LT Medium"/>
                <a:ea typeface="华文细黑"/>
                <a:sym typeface="Lucida Grande"/>
              </a:rPr>
              <a:t>FrutigerNext</a:t>
            </a:r>
            <a:r>
              <a:rPr lang="en-US" altLang="zh-CN" sz="1200" dirty="0">
                <a:solidFill>
                  <a:srgbClr val="F8F8F8"/>
                </a:solidFill>
                <a:latin typeface="FrutigerNext LT Medium"/>
                <a:ea typeface="华文细黑"/>
                <a:sym typeface="Lucida Grande"/>
              </a:rPr>
              <a:t> LT Medium</a:t>
            </a:r>
          </a:p>
          <a:p>
            <a:pPr marL="342350" indent="-342350" algn="r" defTabSz="913514">
              <a:lnSpc>
                <a:spcPct val="125000"/>
              </a:lnSpc>
              <a:spcBef>
                <a:spcPct val="20000"/>
              </a:spcBef>
              <a:defRPr/>
            </a:pPr>
            <a:r>
              <a:rPr lang="zh-CN" altLang="en-US" sz="1200" dirty="0">
                <a:solidFill>
                  <a:srgbClr val="F8F8F8"/>
                </a:solidFill>
                <a:latin typeface="FrutigerNext LT Medium"/>
                <a:ea typeface="华文细黑"/>
                <a:sym typeface="Lucida Grande"/>
              </a:rPr>
              <a:t>外部使用字体 </a:t>
            </a:r>
            <a:r>
              <a:rPr lang="en-US" altLang="zh-CN" sz="1200" dirty="0">
                <a:solidFill>
                  <a:srgbClr val="F8F8F8"/>
                </a:solidFill>
                <a:latin typeface="FrutigerNext LT Medium"/>
                <a:ea typeface="华文细黑"/>
                <a:sym typeface="Lucida Grande"/>
              </a:rPr>
              <a:t>: Arial</a:t>
            </a:r>
          </a:p>
          <a:p>
            <a:pPr marL="342350" indent="-342350" algn="r" defTabSz="913514">
              <a:lnSpc>
                <a:spcPct val="75000"/>
              </a:lnSpc>
              <a:spcBef>
                <a:spcPct val="20000"/>
              </a:spcBef>
              <a:defRPr/>
            </a:pPr>
            <a:endParaRPr lang="en-US" altLang="zh-CN" sz="1200" dirty="0">
              <a:solidFill>
                <a:srgbClr val="F8F8F8"/>
              </a:solidFill>
              <a:latin typeface="Arial" charset="0"/>
              <a:ea typeface="华文细黑"/>
              <a:sym typeface="Lucida Grande"/>
            </a:endParaRPr>
          </a:p>
          <a:p>
            <a:pPr marL="342350" indent="-342350" algn="r" defTabSz="913514">
              <a:lnSpc>
                <a:spcPct val="125000"/>
              </a:lnSpc>
              <a:spcBef>
                <a:spcPct val="20000"/>
              </a:spcBef>
              <a:defRPr/>
            </a:pPr>
            <a:r>
              <a:rPr lang="zh-CN" altLang="en-US" sz="1200" dirty="0">
                <a:solidFill>
                  <a:srgbClr val="F8F8F8"/>
                </a:solidFill>
                <a:latin typeface="Arial" charset="0"/>
                <a:ea typeface="华文细黑"/>
                <a:sym typeface="Lucida Grande"/>
              </a:rPr>
              <a:t>中文标题</a:t>
            </a:r>
            <a:r>
              <a:rPr lang="en-US" altLang="zh-CN" sz="1200" dirty="0">
                <a:solidFill>
                  <a:srgbClr val="F8F8F8"/>
                </a:solidFill>
                <a:latin typeface="Arial" charset="0"/>
                <a:ea typeface="华文细黑"/>
                <a:sym typeface="Lucida Grande"/>
              </a:rPr>
              <a:t>:30-32pt  </a:t>
            </a:r>
          </a:p>
          <a:p>
            <a:pPr marL="342350" indent="-342350" algn="r" defTabSz="913514">
              <a:lnSpc>
                <a:spcPct val="125000"/>
              </a:lnSpc>
              <a:spcBef>
                <a:spcPct val="20000"/>
              </a:spcBef>
              <a:defRPr/>
            </a:pPr>
            <a:r>
              <a:rPr lang="zh-CN" altLang="en-US" sz="1200" dirty="0">
                <a:solidFill>
                  <a:srgbClr val="F8F8F8"/>
                </a:solidFill>
                <a:latin typeface="Arial" charset="0"/>
                <a:ea typeface="华文细黑"/>
                <a:sym typeface="Lucida Grande"/>
              </a:rPr>
              <a:t>颜色</a:t>
            </a:r>
            <a:r>
              <a:rPr lang="en-US" altLang="zh-CN" sz="1200" dirty="0">
                <a:solidFill>
                  <a:srgbClr val="F8F8F8"/>
                </a:solidFill>
                <a:latin typeface="Arial" charset="0"/>
                <a:ea typeface="华文细黑"/>
                <a:sym typeface="Lucida Grande"/>
              </a:rPr>
              <a:t>: R153 G0 B0</a:t>
            </a:r>
          </a:p>
          <a:p>
            <a:pPr marL="342350" indent="-342350" algn="r" defTabSz="913514">
              <a:lnSpc>
                <a:spcPct val="125000"/>
              </a:lnSpc>
              <a:spcBef>
                <a:spcPct val="20000"/>
              </a:spcBef>
              <a:defRPr/>
            </a:pPr>
            <a:r>
              <a:rPr lang="zh-CN" altLang="en-US" sz="1200" dirty="0">
                <a:solidFill>
                  <a:srgbClr val="F8F8F8"/>
                </a:solidFill>
                <a:latin typeface="Arial" charset="0"/>
                <a:ea typeface="华文细黑"/>
                <a:sym typeface="Lucida Grande"/>
              </a:rPr>
              <a:t>字体</a:t>
            </a:r>
            <a:r>
              <a:rPr lang="en-US" altLang="zh-CN" sz="1200" dirty="0">
                <a:solidFill>
                  <a:srgbClr val="F8F8F8"/>
                </a:solidFill>
                <a:latin typeface="Arial" charset="0"/>
                <a:ea typeface="华文细黑"/>
                <a:sym typeface="Lucida Grande"/>
              </a:rPr>
              <a:t>:</a:t>
            </a:r>
            <a:r>
              <a:rPr lang="zh-CN" altLang="en-US" sz="1200" dirty="0">
                <a:solidFill>
                  <a:srgbClr val="F8F8F8"/>
                </a:solidFill>
                <a:latin typeface="Arial" charset="0"/>
                <a:ea typeface="华文细黑"/>
                <a:sym typeface="Lucida Grande"/>
              </a:rPr>
              <a:t>黑体</a:t>
            </a:r>
          </a:p>
          <a:p>
            <a:pPr marL="342350" indent="-342350" algn="r" defTabSz="913514">
              <a:lnSpc>
                <a:spcPct val="125000"/>
              </a:lnSpc>
              <a:spcBef>
                <a:spcPct val="20000"/>
              </a:spcBef>
              <a:defRPr/>
            </a:pPr>
            <a:endParaRPr lang="zh-CN" altLang="en-US" sz="1200" dirty="0">
              <a:solidFill>
                <a:srgbClr val="F8F8F8"/>
              </a:solidFill>
              <a:latin typeface="Arial" charset="0"/>
              <a:ea typeface="华文细黑"/>
              <a:sym typeface="Lucida Grande"/>
            </a:endParaRPr>
          </a:p>
          <a:p>
            <a:pPr marL="342350" indent="-342350" algn="r" defTabSz="913514">
              <a:lnSpc>
                <a:spcPct val="125000"/>
              </a:lnSpc>
              <a:spcBef>
                <a:spcPct val="20000"/>
              </a:spcBef>
              <a:defRPr/>
            </a:pPr>
            <a:endParaRPr lang="zh-CN" altLang="en-US" sz="1200" dirty="0">
              <a:solidFill>
                <a:srgbClr val="F8F8F8"/>
              </a:solidFill>
              <a:latin typeface="Arial" charset="0"/>
              <a:ea typeface="华文细黑"/>
              <a:sym typeface="Lucida Grande"/>
            </a:endParaRPr>
          </a:p>
          <a:p>
            <a:pPr marL="342350" indent="-342350" algn="r" defTabSz="913514">
              <a:lnSpc>
                <a:spcPct val="125000"/>
              </a:lnSpc>
              <a:spcBef>
                <a:spcPct val="20000"/>
              </a:spcBef>
              <a:defRPr/>
            </a:pPr>
            <a:endParaRPr lang="zh-CN" altLang="en-US" sz="1200" dirty="0">
              <a:solidFill>
                <a:srgbClr val="F8F8F8"/>
              </a:solidFill>
              <a:latin typeface="Arial" charset="0"/>
              <a:ea typeface="华文细黑"/>
              <a:sym typeface="Lucida Grande"/>
            </a:endParaRPr>
          </a:p>
          <a:p>
            <a:pPr marL="342350" indent="-342350" algn="r" defTabSz="913514">
              <a:lnSpc>
                <a:spcPct val="125000"/>
              </a:lnSpc>
              <a:spcBef>
                <a:spcPct val="20000"/>
              </a:spcBef>
              <a:defRPr/>
            </a:pPr>
            <a:r>
              <a:rPr lang="zh-CN" altLang="en-US" sz="1200" dirty="0">
                <a:solidFill>
                  <a:srgbClr val="F8F8F8"/>
                </a:solidFill>
                <a:latin typeface="Arial" charset="0"/>
                <a:ea typeface="华文细黑"/>
                <a:sym typeface="Lucida Grande"/>
              </a:rPr>
              <a:t>英文正文</a:t>
            </a:r>
            <a:r>
              <a:rPr lang="en-US" altLang="zh-CN" sz="1200" dirty="0">
                <a:solidFill>
                  <a:srgbClr val="F8F8F8"/>
                </a:solidFill>
                <a:latin typeface="Arial" charset="0"/>
                <a:ea typeface="华文细黑"/>
                <a:sym typeface="Lucida Grande"/>
              </a:rPr>
              <a:t>:20-22pt</a:t>
            </a:r>
          </a:p>
          <a:p>
            <a:pPr marL="342350" indent="-342350" algn="r" defTabSz="913514">
              <a:lnSpc>
                <a:spcPct val="125000"/>
              </a:lnSpc>
              <a:spcBef>
                <a:spcPct val="20000"/>
              </a:spcBef>
              <a:defRPr/>
            </a:pPr>
            <a:r>
              <a:rPr lang="zh-CN" altLang="en-US" sz="1200" dirty="0">
                <a:solidFill>
                  <a:srgbClr val="F8F8F8"/>
                </a:solidFill>
                <a:latin typeface="Arial" charset="0"/>
                <a:ea typeface="华文细黑"/>
                <a:sym typeface="Lucida Grande"/>
              </a:rPr>
              <a:t>子目录 </a:t>
            </a:r>
            <a:r>
              <a:rPr lang="en-US" altLang="zh-CN" sz="1200" dirty="0">
                <a:solidFill>
                  <a:srgbClr val="F8F8F8"/>
                </a:solidFill>
                <a:latin typeface="Arial" charset="0"/>
                <a:ea typeface="华文细黑"/>
                <a:sym typeface="Lucida Grande"/>
              </a:rPr>
              <a:t>(2-5</a:t>
            </a:r>
            <a:r>
              <a:rPr lang="zh-CN" altLang="en-US" sz="1200" dirty="0">
                <a:solidFill>
                  <a:srgbClr val="F8F8F8"/>
                </a:solidFill>
                <a:latin typeface="Arial" charset="0"/>
                <a:ea typeface="华文细黑"/>
                <a:sym typeface="Lucida Grande"/>
              </a:rPr>
              <a:t>级</a:t>
            </a:r>
            <a:r>
              <a:rPr lang="en-US" altLang="zh-CN" sz="1200" dirty="0">
                <a:solidFill>
                  <a:srgbClr val="F8F8F8"/>
                </a:solidFill>
                <a:latin typeface="Arial" charset="0"/>
                <a:ea typeface="华文细黑"/>
                <a:sym typeface="Lucida Grande"/>
              </a:rPr>
              <a:t>) :18pt  </a:t>
            </a:r>
          </a:p>
          <a:p>
            <a:pPr marL="342350" indent="-342350" algn="r" defTabSz="913514">
              <a:lnSpc>
                <a:spcPct val="125000"/>
              </a:lnSpc>
              <a:spcBef>
                <a:spcPct val="20000"/>
              </a:spcBef>
              <a:defRPr/>
            </a:pPr>
            <a:r>
              <a:rPr lang="zh-CN" altLang="en-US" sz="1200" dirty="0">
                <a:solidFill>
                  <a:srgbClr val="F8F8F8"/>
                </a:solidFill>
                <a:latin typeface="Arial" charset="0"/>
                <a:ea typeface="华文细黑"/>
                <a:sym typeface="Lucida Grande"/>
              </a:rPr>
              <a:t>颜色</a:t>
            </a:r>
            <a:r>
              <a:rPr lang="en-US" altLang="zh-CN" sz="1200" dirty="0">
                <a:solidFill>
                  <a:srgbClr val="F8F8F8"/>
                </a:solidFill>
                <a:latin typeface="Arial" charset="0"/>
                <a:ea typeface="华文细黑"/>
                <a:sym typeface="Lucida Grande"/>
              </a:rPr>
              <a:t>:</a:t>
            </a:r>
            <a:r>
              <a:rPr lang="zh-CN" altLang="en-US" sz="1200" dirty="0">
                <a:solidFill>
                  <a:srgbClr val="F8F8F8"/>
                </a:solidFill>
                <a:latin typeface="Arial" charset="0"/>
                <a:ea typeface="华文细黑"/>
                <a:sym typeface="Lucida Grande"/>
              </a:rPr>
              <a:t>黑色</a:t>
            </a:r>
          </a:p>
          <a:p>
            <a:pPr marL="342350" indent="-342350" algn="r" defTabSz="913514">
              <a:lnSpc>
                <a:spcPct val="125000"/>
              </a:lnSpc>
              <a:spcBef>
                <a:spcPct val="20000"/>
              </a:spcBef>
              <a:defRPr/>
            </a:pPr>
            <a:r>
              <a:rPr lang="zh-CN" altLang="en-US" sz="1200" dirty="0">
                <a:solidFill>
                  <a:srgbClr val="F8F8F8"/>
                </a:solidFill>
                <a:latin typeface="FrutigerNext LT Medium"/>
                <a:ea typeface="华文细黑"/>
                <a:sym typeface="Lucida Grande"/>
              </a:rPr>
              <a:t>内部使用字体 </a:t>
            </a:r>
            <a:r>
              <a:rPr lang="en-US" altLang="zh-CN" sz="1200" dirty="0">
                <a:solidFill>
                  <a:srgbClr val="F8F8F8"/>
                </a:solidFill>
                <a:latin typeface="FrutigerNext LT Medium"/>
                <a:ea typeface="华文细黑"/>
                <a:sym typeface="Lucida Grande"/>
              </a:rPr>
              <a:t>:</a:t>
            </a:r>
          </a:p>
          <a:p>
            <a:pPr marL="342350" indent="-342350" algn="r" defTabSz="913514">
              <a:lnSpc>
                <a:spcPct val="125000"/>
              </a:lnSpc>
              <a:spcBef>
                <a:spcPct val="20000"/>
              </a:spcBef>
              <a:defRPr/>
            </a:pPr>
            <a:r>
              <a:rPr lang="en-US" altLang="zh-CN" sz="1200" dirty="0" err="1">
                <a:solidFill>
                  <a:srgbClr val="F8F8F8"/>
                </a:solidFill>
                <a:latin typeface="FrutigerNext LT Medium"/>
                <a:ea typeface="华文细黑"/>
                <a:sym typeface="Lucida Grande"/>
              </a:rPr>
              <a:t>FrutigerNext</a:t>
            </a:r>
            <a:r>
              <a:rPr lang="en-US" altLang="zh-CN" sz="1200" dirty="0">
                <a:solidFill>
                  <a:srgbClr val="F8F8F8"/>
                </a:solidFill>
                <a:latin typeface="FrutigerNext LT Medium"/>
                <a:ea typeface="华文细黑"/>
                <a:sym typeface="Lucida Grande"/>
              </a:rPr>
              <a:t> LT Regular</a:t>
            </a:r>
          </a:p>
          <a:p>
            <a:pPr marL="342350" indent="-342350" algn="r" defTabSz="913514">
              <a:lnSpc>
                <a:spcPct val="125000"/>
              </a:lnSpc>
              <a:spcBef>
                <a:spcPct val="20000"/>
              </a:spcBef>
              <a:defRPr/>
            </a:pPr>
            <a:r>
              <a:rPr lang="zh-CN" altLang="en-US" sz="1200" dirty="0">
                <a:solidFill>
                  <a:srgbClr val="F8F8F8"/>
                </a:solidFill>
                <a:latin typeface="FrutigerNext LT Medium"/>
                <a:ea typeface="华文细黑"/>
                <a:sym typeface="Lucida Grande"/>
              </a:rPr>
              <a:t>外部使用字体 </a:t>
            </a:r>
            <a:r>
              <a:rPr lang="en-US" altLang="zh-CN" sz="1200" dirty="0">
                <a:solidFill>
                  <a:srgbClr val="F8F8F8"/>
                </a:solidFill>
                <a:latin typeface="FrutigerNext LT Medium"/>
                <a:ea typeface="华文细黑"/>
                <a:sym typeface="Lucida Grande"/>
              </a:rPr>
              <a:t>: Arial</a:t>
            </a:r>
          </a:p>
          <a:p>
            <a:pPr marL="342350" indent="-342350" algn="r" defTabSz="913514">
              <a:lnSpc>
                <a:spcPct val="75000"/>
              </a:lnSpc>
              <a:spcBef>
                <a:spcPct val="20000"/>
              </a:spcBef>
              <a:defRPr/>
            </a:pPr>
            <a:endParaRPr lang="en-US" altLang="zh-CN" sz="1200" dirty="0">
              <a:solidFill>
                <a:srgbClr val="F8F8F8"/>
              </a:solidFill>
              <a:latin typeface="Arial" charset="0"/>
              <a:ea typeface="华文细黑"/>
              <a:sym typeface="Lucida Grande"/>
            </a:endParaRPr>
          </a:p>
          <a:p>
            <a:pPr marL="342350" indent="-342350" algn="r" defTabSz="913514">
              <a:lnSpc>
                <a:spcPct val="125000"/>
              </a:lnSpc>
              <a:spcBef>
                <a:spcPct val="20000"/>
              </a:spcBef>
              <a:defRPr/>
            </a:pPr>
            <a:r>
              <a:rPr lang="zh-CN" altLang="en-US" sz="1200" dirty="0">
                <a:solidFill>
                  <a:srgbClr val="F8F8F8"/>
                </a:solidFill>
                <a:latin typeface="Arial" charset="0"/>
                <a:ea typeface="华文细黑"/>
                <a:sym typeface="Lucida Grande"/>
              </a:rPr>
              <a:t>中文正文</a:t>
            </a:r>
            <a:r>
              <a:rPr lang="en-US" altLang="zh-CN" sz="1200" dirty="0">
                <a:solidFill>
                  <a:srgbClr val="F8F8F8"/>
                </a:solidFill>
                <a:latin typeface="Arial" charset="0"/>
                <a:ea typeface="华文细黑"/>
                <a:sym typeface="Lucida Grande"/>
              </a:rPr>
              <a:t>:18-20pt</a:t>
            </a:r>
          </a:p>
          <a:p>
            <a:pPr marL="342350" indent="-342350" algn="r" defTabSz="913514">
              <a:lnSpc>
                <a:spcPct val="125000"/>
              </a:lnSpc>
              <a:spcBef>
                <a:spcPct val="20000"/>
              </a:spcBef>
              <a:defRPr/>
            </a:pPr>
            <a:r>
              <a:rPr lang="zh-CN" altLang="en-US" sz="1200" dirty="0">
                <a:solidFill>
                  <a:srgbClr val="F8F8F8"/>
                </a:solidFill>
                <a:latin typeface="Arial" charset="0"/>
                <a:ea typeface="华文细黑"/>
                <a:sym typeface="Lucida Grande"/>
              </a:rPr>
              <a:t>子目录</a:t>
            </a:r>
            <a:r>
              <a:rPr lang="en-US" altLang="zh-CN" sz="1200" dirty="0">
                <a:solidFill>
                  <a:srgbClr val="F8F8F8"/>
                </a:solidFill>
                <a:latin typeface="Arial" charset="0"/>
                <a:ea typeface="华文细黑"/>
                <a:sym typeface="Lucida Grande"/>
              </a:rPr>
              <a:t>(2-5</a:t>
            </a:r>
            <a:r>
              <a:rPr lang="zh-CN" altLang="en-US" sz="1200" dirty="0">
                <a:solidFill>
                  <a:srgbClr val="F8F8F8"/>
                </a:solidFill>
                <a:latin typeface="Arial" charset="0"/>
                <a:ea typeface="华文细黑"/>
                <a:sym typeface="Lucida Grande"/>
              </a:rPr>
              <a:t>级</a:t>
            </a:r>
            <a:r>
              <a:rPr lang="en-US" altLang="zh-CN" sz="1200" dirty="0">
                <a:solidFill>
                  <a:srgbClr val="F8F8F8"/>
                </a:solidFill>
                <a:latin typeface="Arial" charset="0"/>
                <a:ea typeface="华文细黑"/>
                <a:sym typeface="Lucida Grande"/>
              </a:rPr>
              <a:t>):18pt </a:t>
            </a:r>
          </a:p>
          <a:p>
            <a:pPr marL="342350" indent="-342350" algn="r" defTabSz="913514">
              <a:lnSpc>
                <a:spcPct val="125000"/>
              </a:lnSpc>
              <a:spcBef>
                <a:spcPct val="20000"/>
              </a:spcBef>
              <a:defRPr/>
            </a:pPr>
            <a:r>
              <a:rPr lang="zh-CN" altLang="en-US" sz="1200" dirty="0">
                <a:solidFill>
                  <a:srgbClr val="F8F8F8"/>
                </a:solidFill>
                <a:latin typeface="Arial" charset="0"/>
                <a:ea typeface="华文细黑"/>
                <a:sym typeface="Lucida Grande"/>
              </a:rPr>
              <a:t>颜色</a:t>
            </a:r>
            <a:r>
              <a:rPr lang="en-US" altLang="zh-CN" sz="1200" dirty="0">
                <a:solidFill>
                  <a:srgbClr val="F8F8F8"/>
                </a:solidFill>
                <a:latin typeface="Arial" charset="0"/>
                <a:ea typeface="华文细黑"/>
                <a:sym typeface="Lucida Grande"/>
              </a:rPr>
              <a:t>:</a:t>
            </a:r>
            <a:r>
              <a:rPr lang="zh-CN" altLang="en-US" sz="1200" dirty="0">
                <a:solidFill>
                  <a:srgbClr val="F8F8F8"/>
                </a:solidFill>
                <a:latin typeface="Arial" charset="0"/>
                <a:ea typeface="华文细黑"/>
                <a:sym typeface="Lucida Grande"/>
              </a:rPr>
              <a:t>黑色</a:t>
            </a:r>
          </a:p>
          <a:p>
            <a:pPr marL="342350" indent="-342350" algn="r" defTabSz="913514">
              <a:lnSpc>
                <a:spcPct val="125000"/>
              </a:lnSpc>
              <a:spcBef>
                <a:spcPct val="20000"/>
              </a:spcBef>
              <a:defRPr/>
            </a:pPr>
            <a:r>
              <a:rPr lang="zh-CN" altLang="en-US" sz="1200" dirty="0">
                <a:solidFill>
                  <a:srgbClr val="F8F8F8"/>
                </a:solidFill>
                <a:latin typeface="Arial" charset="0"/>
                <a:ea typeface="华文细黑"/>
                <a:sym typeface="Lucida Grande"/>
              </a:rPr>
              <a:t>字体</a:t>
            </a:r>
            <a:r>
              <a:rPr lang="en-US" altLang="zh-CN" sz="1200" dirty="0">
                <a:solidFill>
                  <a:srgbClr val="F8F8F8"/>
                </a:solidFill>
                <a:latin typeface="Arial" charset="0"/>
                <a:ea typeface="华文细黑"/>
                <a:sym typeface="Lucida Grande"/>
              </a:rPr>
              <a:t>:</a:t>
            </a:r>
            <a:r>
              <a:rPr lang="zh-CN" altLang="en-US" sz="1200" dirty="0">
                <a:solidFill>
                  <a:srgbClr val="F8F8F8"/>
                </a:solidFill>
                <a:latin typeface="Arial" charset="0"/>
                <a:ea typeface="华文细黑"/>
                <a:sym typeface="Lucida Grande"/>
              </a:rPr>
              <a:t>细黑体 </a:t>
            </a:r>
            <a:endParaRPr lang="zh-CN" altLang="en-US" sz="1200" dirty="0">
              <a:solidFill>
                <a:srgbClr val="080808"/>
              </a:solidFill>
              <a:latin typeface="Arial" charset="0"/>
              <a:ea typeface="华文细黑"/>
              <a:sym typeface="Lucida Grande"/>
            </a:endParaRPr>
          </a:p>
        </p:txBody>
      </p:sp>
      <p:sp>
        <p:nvSpPr>
          <p:cNvPr id="14" name="Rectangle 139"/>
          <p:cNvSpPr>
            <a:spLocks noChangeArrowheads="1"/>
          </p:cNvSpPr>
          <p:nvPr/>
        </p:nvSpPr>
        <p:spPr bwMode="auto">
          <a:xfrm>
            <a:off x="12361881" y="5445399"/>
            <a:ext cx="1227137" cy="322263"/>
          </a:xfrm>
          <a:prstGeom prst="rect">
            <a:avLst/>
          </a:prstGeom>
          <a:solidFill>
            <a:srgbClr val="F8F8F8"/>
          </a:solidFill>
          <a:ln w="9525" algn="ctr">
            <a:noFill/>
            <a:miter lim="800000"/>
            <a:headEnd/>
            <a:tailEnd/>
          </a:ln>
          <a:effectLst/>
        </p:spPr>
        <p:txBody>
          <a:bodyPr lIns="91278" tIns="45637" rIns="91278" bIns="45637" anchor="ctr">
            <a:spAutoFit/>
          </a:bodyPr>
          <a:lstStyle/>
          <a:p>
            <a:pPr defTabSz="876480" eaLnBrk="0" hangingPunct="0">
              <a:defRPr/>
            </a:pPr>
            <a:endParaRPr lang="zh-CN" altLang="zh-CN" sz="1500" dirty="0">
              <a:solidFill>
                <a:prstClr val="black"/>
              </a:solidFill>
              <a:latin typeface="FrutigerNext LT Regular" pitchFamily="34" charset="0"/>
              <a:ea typeface="MS PGothic" pitchFamily="34" charset="-128"/>
              <a:sym typeface="Lucida Grande"/>
            </a:endParaRPr>
          </a:p>
        </p:txBody>
      </p:sp>
      <p:grpSp>
        <p:nvGrpSpPr>
          <p:cNvPr id="15" name="Group 140"/>
          <p:cNvGrpSpPr>
            <a:grpSpLocks/>
          </p:cNvGrpSpPr>
          <p:nvPr/>
        </p:nvGrpSpPr>
        <p:grpSpPr bwMode="auto">
          <a:xfrm>
            <a:off x="12473099" y="5278575"/>
            <a:ext cx="989013" cy="184151"/>
            <a:chOff x="6657" y="3492"/>
            <a:chExt cx="527" cy="121"/>
          </a:xfrm>
        </p:grpSpPr>
        <p:sp>
          <p:nvSpPr>
            <p:cNvPr id="16" name="Rectangle 141"/>
            <p:cNvSpPr>
              <a:spLocks noChangeArrowheads="1"/>
            </p:cNvSpPr>
            <p:nvPr/>
          </p:nvSpPr>
          <p:spPr bwMode="auto">
            <a:xfrm flipV="1">
              <a:off x="6789" y="3492"/>
              <a:ext cx="132" cy="121"/>
            </a:xfrm>
            <a:prstGeom prst="rect">
              <a:avLst/>
            </a:prstGeom>
            <a:solidFill>
              <a:srgbClr val="FFCC66"/>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17" name="Rectangle 142"/>
            <p:cNvSpPr>
              <a:spLocks noChangeArrowheads="1"/>
            </p:cNvSpPr>
            <p:nvPr/>
          </p:nvSpPr>
          <p:spPr bwMode="auto">
            <a:xfrm flipV="1">
              <a:off x="6921" y="3492"/>
              <a:ext cx="131" cy="121"/>
            </a:xfrm>
            <a:prstGeom prst="rect">
              <a:avLst/>
            </a:prstGeom>
            <a:solidFill>
              <a:srgbClr val="FF9900"/>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18" name="Rectangle 143"/>
            <p:cNvSpPr>
              <a:spLocks noChangeArrowheads="1"/>
            </p:cNvSpPr>
            <p:nvPr/>
          </p:nvSpPr>
          <p:spPr bwMode="auto">
            <a:xfrm flipV="1">
              <a:off x="7052" y="3492"/>
              <a:ext cx="132" cy="121"/>
            </a:xfrm>
            <a:prstGeom prst="rect">
              <a:avLst/>
            </a:prstGeom>
            <a:solidFill>
              <a:srgbClr val="99660A"/>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19" name="Rectangle 144"/>
            <p:cNvSpPr>
              <a:spLocks noChangeArrowheads="1"/>
            </p:cNvSpPr>
            <p:nvPr/>
          </p:nvSpPr>
          <p:spPr bwMode="auto">
            <a:xfrm flipV="1">
              <a:off x="6657" y="3492"/>
              <a:ext cx="132" cy="121"/>
            </a:xfrm>
            <a:prstGeom prst="rect">
              <a:avLst/>
            </a:prstGeom>
            <a:solidFill>
              <a:srgbClr val="FFCC99"/>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grpSp>
      <p:grpSp>
        <p:nvGrpSpPr>
          <p:cNvPr id="20" name="Group 145"/>
          <p:cNvGrpSpPr>
            <a:grpSpLocks/>
          </p:cNvGrpSpPr>
          <p:nvPr/>
        </p:nvGrpSpPr>
        <p:grpSpPr bwMode="auto">
          <a:xfrm>
            <a:off x="12473099" y="6204214"/>
            <a:ext cx="989013" cy="182563"/>
            <a:chOff x="6657" y="4103"/>
            <a:chExt cx="527" cy="121"/>
          </a:xfrm>
        </p:grpSpPr>
        <p:sp>
          <p:nvSpPr>
            <p:cNvPr id="21" name="Rectangle 146"/>
            <p:cNvSpPr>
              <a:spLocks noChangeArrowheads="1"/>
            </p:cNvSpPr>
            <p:nvPr/>
          </p:nvSpPr>
          <p:spPr bwMode="auto">
            <a:xfrm flipV="1">
              <a:off x="6789" y="4103"/>
              <a:ext cx="132" cy="121"/>
            </a:xfrm>
            <a:prstGeom prst="rect">
              <a:avLst/>
            </a:prstGeom>
            <a:solidFill>
              <a:srgbClr val="99CCFF"/>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22" name="Rectangle 147"/>
            <p:cNvSpPr>
              <a:spLocks noChangeArrowheads="1"/>
            </p:cNvSpPr>
            <p:nvPr/>
          </p:nvSpPr>
          <p:spPr bwMode="auto">
            <a:xfrm flipV="1">
              <a:off x="6921" y="4103"/>
              <a:ext cx="131" cy="121"/>
            </a:xfrm>
            <a:prstGeom prst="rect">
              <a:avLst/>
            </a:prstGeom>
            <a:solidFill>
              <a:srgbClr val="99CCCC"/>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23" name="Rectangle 148"/>
            <p:cNvSpPr>
              <a:spLocks noChangeArrowheads="1"/>
            </p:cNvSpPr>
            <p:nvPr/>
          </p:nvSpPr>
          <p:spPr bwMode="auto">
            <a:xfrm flipV="1">
              <a:off x="7052" y="4103"/>
              <a:ext cx="132" cy="121"/>
            </a:xfrm>
            <a:prstGeom prst="rect">
              <a:avLst/>
            </a:prstGeom>
            <a:solidFill>
              <a:srgbClr val="009999"/>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24" name="Rectangle 149"/>
            <p:cNvSpPr>
              <a:spLocks noChangeArrowheads="1"/>
            </p:cNvSpPr>
            <p:nvPr/>
          </p:nvSpPr>
          <p:spPr bwMode="auto">
            <a:xfrm flipV="1">
              <a:off x="6657" y="4103"/>
              <a:ext cx="132" cy="121"/>
            </a:xfrm>
            <a:prstGeom prst="rect">
              <a:avLst/>
            </a:prstGeom>
            <a:solidFill>
              <a:srgbClr val="CCCCFF"/>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grpSp>
      <p:grpSp>
        <p:nvGrpSpPr>
          <p:cNvPr id="25" name="Group 150"/>
          <p:cNvGrpSpPr>
            <a:grpSpLocks/>
          </p:cNvGrpSpPr>
          <p:nvPr/>
        </p:nvGrpSpPr>
        <p:grpSpPr bwMode="auto">
          <a:xfrm>
            <a:off x="12473099" y="6450146"/>
            <a:ext cx="989013" cy="182563"/>
            <a:chOff x="6657" y="4266"/>
            <a:chExt cx="527" cy="121"/>
          </a:xfrm>
        </p:grpSpPr>
        <p:sp>
          <p:nvSpPr>
            <p:cNvPr id="26" name="Rectangle 151"/>
            <p:cNvSpPr>
              <a:spLocks noChangeArrowheads="1"/>
            </p:cNvSpPr>
            <p:nvPr/>
          </p:nvSpPr>
          <p:spPr bwMode="auto">
            <a:xfrm flipV="1">
              <a:off x="6789" y="4266"/>
              <a:ext cx="132" cy="121"/>
            </a:xfrm>
            <a:prstGeom prst="rect">
              <a:avLst/>
            </a:prstGeom>
            <a:solidFill>
              <a:srgbClr val="99CCCC"/>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27" name="Rectangle 152"/>
            <p:cNvSpPr>
              <a:spLocks noChangeArrowheads="1"/>
            </p:cNvSpPr>
            <p:nvPr/>
          </p:nvSpPr>
          <p:spPr bwMode="auto">
            <a:xfrm flipV="1">
              <a:off x="6921" y="4266"/>
              <a:ext cx="131" cy="121"/>
            </a:xfrm>
            <a:prstGeom prst="rect">
              <a:avLst/>
            </a:prstGeom>
            <a:solidFill>
              <a:srgbClr val="0099CC"/>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28" name="Rectangle 153"/>
            <p:cNvSpPr>
              <a:spLocks noChangeArrowheads="1"/>
            </p:cNvSpPr>
            <p:nvPr/>
          </p:nvSpPr>
          <p:spPr bwMode="auto">
            <a:xfrm flipV="1">
              <a:off x="7052" y="4266"/>
              <a:ext cx="132" cy="121"/>
            </a:xfrm>
            <a:prstGeom prst="rect">
              <a:avLst/>
            </a:prstGeom>
            <a:solidFill>
              <a:srgbClr val="006699"/>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29" name="Rectangle 154"/>
            <p:cNvSpPr>
              <a:spLocks noChangeArrowheads="1"/>
            </p:cNvSpPr>
            <p:nvPr/>
          </p:nvSpPr>
          <p:spPr bwMode="auto">
            <a:xfrm flipV="1">
              <a:off x="6657" y="4266"/>
              <a:ext cx="132" cy="121"/>
            </a:xfrm>
            <a:prstGeom prst="rect">
              <a:avLst/>
            </a:prstGeom>
            <a:solidFill>
              <a:srgbClr val="CCFF99"/>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grpSp>
      <p:grpSp>
        <p:nvGrpSpPr>
          <p:cNvPr id="30" name="Group 155"/>
          <p:cNvGrpSpPr>
            <a:grpSpLocks/>
          </p:cNvGrpSpPr>
          <p:nvPr/>
        </p:nvGrpSpPr>
        <p:grpSpPr bwMode="auto">
          <a:xfrm>
            <a:off x="12473099" y="5527938"/>
            <a:ext cx="989013" cy="182563"/>
            <a:chOff x="6657" y="3656"/>
            <a:chExt cx="527" cy="121"/>
          </a:xfrm>
        </p:grpSpPr>
        <p:sp>
          <p:nvSpPr>
            <p:cNvPr id="31" name="Rectangle 156"/>
            <p:cNvSpPr>
              <a:spLocks noChangeArrowheads="1"/>
            </p:cNvSpPr>
            <p:nvPr/>
          </p:nvSpPr>
          <p:spPr bwMode="auto">
            <a:xfrm flipV="1">
              <a:off x="6657" y="3656"/>
              <a:ext cx="132" cy="121"/>
            </a:xfrm>
            <a:prstGeom prst="rect">
              <a:avLst/>
            </a:prstGeom>
            <a:solidFill>
              <a:srgbClr val="CCCCCC"/>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32" name="Rectangle 157"/>
            <p:cNvSpPr>
              <a:spLocks noChangeArrowheads="1"/>
            </p:cNvSpPr>
            <p:nvPr/>
          </p:nvSpPr>
          <p:spPr bwMode="auto">
            <a:xfrm flipV="1">
              <a:off x="6789" y="3656"/>
              <a:ext cx="132" cy="121"/>
            </a:xfrm>
            <a:prstGeom prst="rect">
              <a:avLst/>
            </a:prstGeom>
            <a:solidFill>
              <a:srgbClr val="FF9900"/>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33" name="Rectangle 158"/>
            <p:cNvSpPr>
              <a:spLocks noChangeArrowheads="1"/>
            </p:cNvSpPr>
            <p:nvPr/>
          </p:nvSpPr>
          <p:spPr bwMode="auto">
            <a:xfrm flipV="1">
              <a:off x="6921" y="3656"/>
              <a:ext cx="131" cy="121"/>
            </a:xfrm>
            <a:prstGeom prst="rect">
              <a:avLst/>
            </a:prstGeom>
            <a:solidFill>
              <a:srgbClr val="990000"/>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34" name="Rectangle 159"/>
            <p:cNvSpPr>
              <a:spLocks noChangeArrowheads="1"/>
            </p:cNvSpPr>
            <p:nvPr/>
          </p:nvSpPr>
          <p:spPr bwMode="auto">
            <a:xfrm flipV="1">
              <a:off x="7052" y="3656"/>
              <a:ext cx="132" cy="121"/>
            </a:xfrm>
            <a:prstGeom prst="rect">
              <a:avLst/>
            </a:prstGeom>
            <a:solidFill>
              <a:srgbClr val="080808"/>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grpSp>
      <p:grpSp>
        <p:nvGrpSpPr>
          <p:cNvPr id="35" name="Group 160"/>
          <p:cNvGrpSpPr>
            <a:grpSpLocks/>
          </p:cNvGrpSpPr>
          <p:nvPr/>
        </p:nvGrpSpPr>
        <p:grpSpPr bwMode="auto">
          <a:xfrm>
            <a:off x="12473099" y="5958022"/>
            <a:ext cx="989013" cy="182563"/>
            <a:chOff x="6657" y="3941"/>
            <a:chExt cx="527" cy="121"/>
          </a:xfrm>
        </p:grpSpPr>
        <p:sp>
          <p:nvSpPr>
            <p:cNvPr id="36" name="Rectangle 161"/>
            <p:cNvSpPr>
              <a:spLocks noChangeArrowheads="1"/>
            </p:cNvSpPr>
            <p:nvPr/>
          </p:nvSpPr>
          <p:spPr bwMode="auto">
            <a:xfrm flipV="1">
              <a:off x="6789" y="3941"/>
              <a:ext cx="132" cy="121"/>
            </a:xfrm>
            <a:prstGeom prst="rect">
              <a:avLst/>
            </a:prstGeom>
            <a:solidFill>
              <a:srgbClr val="CCFF99"/>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37" name="Rectangle 162"/>
            <p:cNvSpPr>
              <a:spLocks noChangeArrowheads="1"/>
            </p:cNvSpPr>
            <p:nvPr/>
          </p:nvSpPr>
          <p:spPr bwMode="auto">
            <a:xfrm flipV="1">
              <a:off x="6921" y="3941"/>
              <a:ext cx="131" cy="121"/>
            </a:xfrm>
            <a:prstGeom prst="rect">
              <a:avLst/>
            </a:prstGeom>
            <a:solidFill>
              <a:srgbClr val="669900"/>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38" name="Rectangle 163"/>
            <p:cNvSpPr>
              <a:spLocks noChangeArrowheads="1"/>
            </p:cNvSpPr>
            <p:nvPr/>
          </p:nvSpPr>
          <p:spPr bwMode="auto">
            <a:xfrm flipV="1">
              <a:off x="7052" y="3941"/>
              <a:ext cx="132" cy="121"/>
            </a:xfrm>
            <a:prstGeom prst="rect">
              <a:avLst/>
            </a:prstGeom>
            <a:solidFill>
              <a:srgbClr val="080808"/>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39" name="Rectangle 164"/>
            <p:cNvSpPr>
              <a:spLocks noChangeArrowheads="1"/>
            </p:cNvSpPr>
            <p:nvPr/>
          </p:nvSpPr>
          <p:spPr bwMode="auto">
            <a:xfrm flipV="1">
              <a:off x="6657" y="3941"/>
              <a:ext cx="132" cy="121"/>
            </a:xfrm>
            <a:prstGeom prst="rect">
              <a:avLst/>
            </a:prstGeom>
            <a:solidFill>
              <a:srgbClr val="CCCCCC"/>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grpSp>
      <p:grpSp>
        <p:nvGrpSpPr>
          <p:cNvPr id="40" name="Group 165"/>
          <p:cNvGrpSpPr>
            <a:grpSpLocks/>
          </p:cNvGrpSpPr>
          <p:nvPr/>
        </p:nvGrpSpPr>
        <p:grpSpPr bwMode="auto">
          <a:xfrm>
            <a:off x="12473099" y="6697802"/>
            <a:ext cx="989013" cy="182563"/>
            <a:chOff x="6657" y="4430"/>
            <a:chExt cx="527" cy="121"/>
          </a:xfrm>
        </p:grpSpPr>
        <p:sp>
          <p:nvSpPr>
            <p:cNvPr id="41" name="Rectangle 166"/>
            <p:cNvSpPr>
              <a:spLocks noChangeArrowheads="1"/>
            </p:cNvSpPr>
            <p:nvPr/>
          </p:nvSpPr>
          <p:spPr bwMode="auto">
            <a:xfrm flipV="1">
              <a:off x="6789" y="4430"/>
              <a:ext cx="132" cy="121"/>
            </a:xfrm>
            <a:prstGeom prst="rect">
              <a:avLst/>
            </a:prstGeom>
            <a:solidFill>
              <a:srgbClr val="FF9900"/>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42" name="Rectangle 167"/>
            <p:cNvSpPr>
              <a:spLocks noChangeArrowheads="1"/>
            </p:cNvSpPr>
            <p:nvPr/>
          </p:nvSpPr>
          <p:spPr bwMode="auto">
            <a:xfrm flipV="1">
              <a:off x="6921" y="4430"/>
              <a:ext cx="131" cy="121"/>
            </a:xfrm>
            <a:prstGeom prst="rect">
              <a:avLst/>
            </a:prstGeom>
            <a:solidFill>
              <a:srgbClr val="006699"/>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43" name="Rectangle 168"/>
            <p:cNvSpPr>
              <a:spLocks noChangeArrowheads="1"/>
            </p:cNvSpPr>
            <p:nvPr/>
          </p:nvSpPr>
          <p:spPr bwMode="auto">
            <a:xfrm flipV="1">
              <a:off x="7052" y="4430"/>
              <a:ext cx="132" cy="121"/>
            </a:xfrm>
            <a:prstGeom prst="rect">
              <a:avLst/>
            </a:prstGeom>
            <a:solidFill>
              <a:srgbClr val="080808"/>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44" name="Rectangle 169"/>
            <p:cNvSpPr>
              <a:spLocks noChangeArrowheads="1"/>
            </p:cNvSpPr>
            <p:nvPr/>
          </p:nvSpPr>
          <p:spPr bwMode="auto">
            <a:xfrm flipV="1">
              <a:off x="6657" y="4430"/>
              <a:ext cx="132" cy="121"/>
            </a:xfrm>
            <a:prstGeom prst="rect">
              <a:avLst/>
            </a:prstGeom>
            <a:solidFill>
              <a:srgbClr val="99CCFF"/>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grpSp>
      <p:grpSp>
        <p:nvGrpSpPr>
          <p:cNvPr id="45" name="Group 170"/>
          <p:cNvGrpSpPr>
            <a:grpSpLocks/>
          </p:cNvGrpSpPr>
          <p:nvPr/>
        </p:nvGrpSpPr>
        <p:grpSpPr bwMode="auto">
          <a:xfrm>
            <a:off x="12473099" y="5032522"/>
            <a:ext cx="989013" cy="184151"/>
            <a:chOff x="6657" y="3329"/>
            <a:chExt cx="527" cy="122"/>
          </a:xfrm>
        </p:grpSpPr>
        <p:sp>
          <p:nvSpPr>
            <p:cNvPr id="46" name="Rectangle 171"/>
            <p:cNvSpPr>
              <a:spLocks noChangeArrowheads="1"/>
            </p:cNvSpPr>
            <p:nvPr/>
          </p:nvSpPr>
          <p:spPr bwMode="auto">
            <a:xfrm flipV="1">
              <a:off x="6789" y="3329"/>
              <a:ext cx="132" cy="122"/>
            </a:xfrm>
            <a:prstGeom prst="rect">
              <a:avLst/>
            </a:prstGeom>
            <a:solidFill>
              <a:srgbClr val="FF9900"/>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47" name="Rectangle 172"/>
            <p:cNvSpPr>
              <a:spLocks noChangeArrowheads="1"/>
            </p:cNvSpPr>
            <p:nvPr/>
          </p:nvSpPr>
          <p:spPr bwMode="auto">
            <a:xfrm flipV="1">
              <a:off x="6921" y="3329"/>
              <a:ext cx="131" cy="122"/>
            </a:xfrm>
            <a:prstGeom prst="rect">
              <a:avLst/>
            </a:prstGeom>
            <a:solidFill>
              <a:srgbClr val="99660A"/>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48" name="Rectangle 173"/>
            <p:cNvSpPr>
              <a:spLocks noChangeArrowheads="1"/>
            </p:cNvSpPr>
            <p:nvPr/>
          </p:nvSpPr>
          <p:spPr bwMode="auto">
            <a:xfrm flipV="1">
              <a:off x="7052" y="3329"/>
              <a:ext cx="132" cy="122"/>
            </a:xfrm>
            <a:prstGeom prst="rect">
              <a:avLst/>
            </a:prstGeom>
            <a:solidFill>
              <a:srgbClr val="990000"/>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49" name="Rectangle 174"/>
            <p:cNvSpPr>
              <a:spLocks noChangeArrowheads="1"/>
            </p:cNvSpPr>
            <p:nvPr/>
          </p:nvSpPr>
          <p:spPr bwMode="auto">
            <a:xfrm flipV="1">
              <a:off x="6657" y="3329"/>
              <a:ext cx="132" cy="122"/>
            </a:xfrm>
            <a:prstGeom prst="rect">
              <a:avLst/>
            </a:prstGeom>
            <a:solidFill>
              <a:srgbClr val="FFCC99"/>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grpSp>
      <p:grpSp>
        <p:nvGrpSpPr>
          <p:cNvPr id="50" name="Group 175"/>
          <p:cNvGrpSpPr>
            <a:grpSpLocks/>
          </p:cNvGrpSpPr>
          <p:nvPr/>
        </p:nvGrpSpPr>
        <p:grpSpPr bwMode="auto">
          <a:xfrm>
            <a:off x="12473099" y="4600846"/>
            <a:ext cx="989013" cy="182563"/>
            <a:chOff x="6657" y="3043"/>
            <a:chExt cx="527" cy="121"/>
          </a:xfrm>
        </p:grpSpPr>
        <p:sp>
          <p:nvSpPr>
            <p:cNvPr id="51" name="Rectangle 176"/>
            <p:cNvSpPr>
              <a:spLocks noChangeArrowheads="1"/>
            </p:cNvSpPr>
            <p:nvPr/>
          </p:nvSpPr>
          <p:spPr bwMode="auto">
            <a:xfrm flipV="1">
              <a:off x="6921" y="3043"/>
              <a:ext cx="131" cy="121"/>
            </a:xfrm>
            <a:prstGeom prst="rect">
              <a:avLst/>
            </a:prstGeom>
            <a:solidFill>
              <a:srgbClr val="FF9900"/>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52" name="Rectangle 177"/>
            <p:cNvSpPr>
              <a:spLocks noChangeArrowheads="1"/>
            </p:cNvSpPr>
            <p:nvPr/>
          </p:nvSpPr>
          <p:spPr bwMode="auto">
            <a:xfrm flipV="1">
              <a:off x="7052" y="3043"/>
              <a:ext cx="132" cy="121"/>
            </a:xfrm>
            <a:prstGeom prst="rect">
              <a:avLst/>
            </a:prstGeom>
            <a:solidFill>
              <a:srgbClr val="CCCCCC"/>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53" name="Rectangle 178"/>
            <p:cNvSpPr>
              <a:spLocks noChangeArrowheads="1"/>
            </p:cNvSpPr>
            <p:nvPr/>
          </p:nvSpPr>
          <p:spPr bwMode="auto">
            <a:xfrm flipV="1">
              <a:off x="6657" y="3043"/>
              <a:ext cx="132" cy="121"/>
            </a:xfrm>
            <a:prstGeom prst="rect">
              <a:avLst/>
            </a:prstGeom>
            <a:solidFill>
              <a:srgbClr val="99CCFF"/>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54" name="Rectangle 179"/>
            <p:cNvSpPr>
              <a:spLocks noChangeArrowheads="1"/>
            </p:cNvSpPr>
            <p:nvPr/>
          </p:nvSpPr>
          <p:spPr bwMode="auto">
            <a:xfrm flipV="1">
              <a:off x="6789" y="3043"/>
              <a:ext cx="132" cy="121"/>
            </a:xfrm>
            <a:prstGeom prst="rect">
              <a:avLst/>
            </a:prstGeom>
            <a:solidFill>
              <a:srgbClr val="669900"/>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grpSp>
      <p:grpSp>
        <p:nvGrpSpPr>
          <p:cNvPr id="55" name="Group 180"/>
          <p:cNvGrpSpPr>
            <a:grpSpLocks/>
          </p:cNvGrpSpPr>
          <p:nvPr/>
        </p:nvGrpSpPr>
        <p:grpSpPr bwMode="auto">
          <a:xfrm>
            <a:off x="12473099" y="4354658"/>
            <a:ext cx="989013" cy="184151"/>
            <a:chOff x="6657" y="2881"/>
            <a:chExt cx="527" cy="121"/>
          </a:xfrm>
        </p:grpSpPr>
        <p:sp>
          <p:nvSpPr>
            <p:cNvPr id="56" name="Rectangle 181"/>
            <p:cNvSpPr>
              <a:spLocks noChangeArrowheads="1"/>
            </p:cNvSpPr>
            <p:nvPr/>
          </p:nvSpPr>
          <p:spPr bwMode="auto">
            <a:xfrm flipV="1">
              <a:off x="6921" y="2881"/>
              <a:ext cx="131" cy="121"/>
            </a:xfrm>
            <a:prstGeom prst="rect">
              <a:avLst/>
            </a:prstGeom>
            <a:solidFill>
              <a:srgbClr val="B2B2B2"/>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57" name="Rectangle 182"/>
            <p:cNvSpPr>
              <a:spLocks noChangeArrowheads="1"/>
            </p:cNvSpPr>
            <p:nvPr/>
          </p:nvSpPr>
          <p:spPr bwMode="auto">
            <a:xfrm flipV="1">
              <a:off x="7052" y="2881"/>
              <a:ext cx="132" cy="121"/>
            </a:xfrm>
            <a:prstGeom prst="rect">
              <a:avLst/>
            </a:prstGeom>
            <a:solidFill>
              <a:srgbClr val="EAEAEA"/>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58" name="Rectangle 183"/>
            <p:cNvSpPr>
              <a:spLocks noChangeArrowheads="1"/>
            </p:cNvSpPr>
            <p:nvPr/>
          </p:nvSpPr>
          <p:spPr bwMode="auto">
            <a:xfrm flipV="1">
              <a:off x="6657" y="2881"/>
              <a:ext cx="132" cy="121"/>
            </a:xfrm>
            <a:prstGeom prst="rect">
              <a:avLst/>
            </a:prstGeom>
            <a:solidFill>
              <a:srgbClr val="990000"/>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59" name="Rectangle 184"/>
            <p:cNvSpPr>
              <a:spLocks noChangeArrowheads="1"/>
            </p:cNvSpPr>
            <p:nvPr/>
          </p:nvSpPr>
          <p:spPr bwMode="auto">
            <a:xfrm flipV="1">
              <a:off x="6789" y="2881"/>
              <a:ext cx="132" cy="121"/>
            </a:xfrm>
            <a:prstGeom prst="rect">
              <a:avLst/>
            </a:prstGeom>
            <a:solidFill>
              <a:srgbClr val="080808"/>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grpSp>
      <p:sp>
        <p:nvSpPr>
          <p:cNvPr id="60" name="Rectangle 185"/>
          <p:cNvSpPr>
            <a:spLocks noChangeArrowheads="1"/>
          </p:cNvSpPr>
          <p:nvPr/>
        </p:nvSpPr>
        <p:spPr bwMode="auto">
          <a:xfrm>
            <a:off x="12269806" y="2263775"/>
            <a:ext cx="1401762" cy="2654300"/>
          </a:xfrm>
          <a:prstGeom prst="rect">
            <a:avLst/>
          </a:prstGeom>
          <a:noFill/>
          <a:ln w="9525">
            <a:noFill/>
            <a:miter lim="800000"/>
            <a:headEnd/>
            <a:tailEnd/>
          </a:ln>
          <a:effectLst/>
        </p:spPr>
        <p:txBody>
          <a:bodyPr lIns="87655" tIns="43824" rIns="87655" bIns="43824"/>
          <a:lstStyle/>
          <a:p>
            <a:pPr marL="342350" indent="-342350" defTabSz="913514">
              <a:lnSpc>
                <a:spcPct val="120000"/>
              </a:lnSpc>
              <a:spcBef>
                <a:spcPct val="20000"/>
              </a:spcBef>
              <a:defRPr/>
            </a:pPr>
            <a:r>
              <a:rPr lang="zh-CN" altLang="en-US" sz="1200" dirty="0">
                <a:solidFill>
                  <a:srgbClr val="F8F8F8"/>
                </a:solidFill>
                <a:latin typeface="华文细黑" pitchFamily="2" charset="-122"/>
                <a:ea typeface="华文细黑"/>
                <a:sym typeface="Lucida Grande"/>
              </a:rPr>
              <a:t>配色参考方案：</a:t>
            </a:r>
          </a:p>
          <a:p>
            <a:pPr marL="342350" indent="-342350" defTabSz="913514">
              <a:lnSpc>
                <a:spcPct val="120000"/>
              </a:lnSpc>
              <a:spcBef>
                <a:spcPct val="20000"/>
              </a:spcBef>
              <a:defRPr/>
            </a:pPr>
            <a:r>
              <a:rPr lang="zh-CN" altLang="en-US" sz="1200" dirty="0">
                <a:solidFill>
                  <a:srgbClr val="F8F8F8"/>
                </a:solidFill>
                <a:latin typeface="华文细黑" pitchFamily="2" charset="-122"/>
                <a:ea typeface="华文细黑"/>
                <a:sym typeface="Lucida Grande"/>
              </a:rPr>
              <a:t>建议同一页面内不超过四种颜色，以下是９组配色方案，同一页面内只选择一组使用。</a:t>
            </a:r>
          </a:p>
          <a:p>
            <a:pPr marL="342350" indent="-342350" defTabSz="913514">
              <a:lnSpc>
                <a:spcPct val="120000"/>
              </a:lnSpc>
              <a:spcBef>
                <a:spcPct val="20000"/>
              </a:spcBef>
              <a:defRPr/>
            </a:pPr>
            <a:r>
              <a:rPr lang="zh-CN" altLang="en-US" sz="1200" dirty="0">
                <a:solidFill>
                  <a:srgbClr val="F8F8F8"/>
                </a:solidFill>
                <a:latin typeface="华文细黑" pitchFamily="2" charset="-122"/>
                <a:ea typeface="华文细黑"/>
                <a:sym typeface="Lucida Grande"/>
              </a:rPr>
              <a:t>（仅供参考）</a:t>
            </a:r>
          </a:p>
        </p:txBody>
      </p:sp>
      <p:sp>
        <p:nvSpPr>
          <p:cNvPr id="61" name="Rectangle 186"/>
          <p:cNvSpPr>
            <a:spLocks noChangeArrowheads="1"/>
          </p:cNvSpPr>
          <p:nvPr/>
        </p:nvSpPr>
        <p:spPr bwMode="auto">
          <a:xfrm>
            <a:off x="12269806" y="-61898"/>
            <a:ext cx="1401762" cy="838201"/>
          </a:xfrm>
          <a:prstGeom prst="rect">
            <a:avLst/>
          </a:prstGeom>
          <a:noFill/>
          <a:ln w="9525">
            <a:noFill/>
            <a:miter lim="800000"/>
            <a:headEnd/>
            <a:tailEnd/>
          </a:ln>
          <a:effectLst/>
        </p:spPr>
        <p:txBody>
          <a:bodyPr lIns="87655" tIns="43824" rIns="87655" bIns="43824"/>
          <a:lstStyle/>
          <a:p>
            <a:pPr marL="342350" indent="-342350" defTabSz="913514">
              <a:lnSpc>
                <a:spcPct val="120000"/>
              </a:lnSpc>
              <a:spcBef>
                <a:spcPct val="20000"/>
              </a:spcBef>
              <a:defRPr/>
            </a:pPr>
            <a:r>
              <a:rPr lang="zh-CN" altLang="en-US" sz="1200" dirty="0">
                <a:solidFill>
                  <a:srgbClr val="F8F8F8"/>
                </a:solidFill>
                <a:latin typeface="华文细黑" pitchFamily="2" charset="-122"/>
                <a:ea typeface="华文细黑"/>
                <a:sym typeface="Lucida Grande"/>
              </a:rPr>
              <a:t>客户或者合作伙伴的标志放在右上角</a:t>
            </a:r>
            <a:r>
              <a:rPr lang="en-US" altLang="zh-CN" sz="1200" dirty="0">
                <a:solidFill>
                  <a:srgbClr val="F8F8F8"/>
                </a:solidFill>
                <a:latin typeface="华文细黑" pitchFamily="2" charset="-122"/>
                <a:ea typeface="华文细黑"/>
                <a:sym typeface="Lucida Grande"/>
              </a:rPr>
              <a:t>.</a:t>
            </a:r>
          </a:p>
        </p:txBody>
      </p:sp>
      <p:sp>
        <p:nvSpPr>
          <p:cNvPr id="62" name="Text Box 85"/>
          <p:cNvSpPr txBox="1">
            <a:spLocks noChangeArrowheads="1"/>
          </p:cNvSpPr>
          <p:nvPr/>
        </p:nvSpPr>
        <p:spPr bwMode="auto">
          <a:xfrm>
            <a:off x="4872128" y="6469304"/>
            <a:ext cx="1671004" cy="263719"/>
          </a:xfrm>
          <a:prstGeom prst="rect">
            <a:avLst/>
          </a:prstGeom>
          <a:noFill/>
          <a:ln w="9525">
            <a:noFill/>
            <a:miter lim="800000"/>
            <a:headEnd/>
            <a:tailEnd/>
          </a:ln>
        </p:spPr>
        <p:txBody>
          <a:bodyPr wrap="none" lIns="78231" tIns="39119" rIns="78231" bIns="39119">
            <a:spAutoFit/>
          </a:bodyPr>
          <a:lstStyle/>
          <a:p>
            <a:pPr defTabSz="782965" eaLnBrk="0" hangingPunct="0">
              <a:defRPr/>
            </a:pPr>
            <a:r>
              <a:rPr lang="en-US" altLang="zh-CN" sz="1200" dirty="0">
                <a:solidFill>
                  <a:prstClr val="black"/>
                </a:solidFill>
                <a:latin typeface="Calibri" pitchFamily="34" charset="0"/>
                <a:ea typeface="MS PGothic" pitchFamily="34" charset="-128"/>
                <a:sym typeface="Lucida Grande"/>
              </a:rPr>
              <a:t>HUAWEI CONFIDENTIAL</a:t>
            </a:r>
          </a:p>
        </p:txBody>
      </p:sp>
      <p:sp>
        <p:nvSpPr>
          <p:cNvPr id="2" name="标题 1"/>
          <p:cNvSpPr>
            <a:spLocks noGrp="1"/>
          </p:cNvSpPr>
          <p:nvPr>
            <p:ph type="title"/>
          </p:nvPr>
        </p:nvSpPr>
        <p:spPr>
          <a:xfrm>
            <a:off x="781193" y="90488"/>
            <a:ext cx="10975974" cy="1509712"/>
          </a:xfrm>
        </p:spPr>
        <p:txBody>
          <a:bodyPr/>
          <a:lstStyle/>
          <a:p>
            <a:r>
              <a:rPr lang="zh-CN" altLang="en-US" smtClean="0"/>
              <a:t>单击此处编辑母版标题样式</a:t>
            </a:r>
            <a:endParaRPr lang="zh-CN" altLang="en-US"/>
          </a:p>
        </p:txBody>
      </p:sp>
      <p:sp>
        <p:nvSpPr>
          <p:cNvPr id="3" name="表格占位符 2"/>
          <p:cNvSpPr>
            <a:spLocks noGrp="1"/>
          </p:cNvSpPr>
          <p:nvPr>
            <p:ph type="tbl" idx="1"/>
          </p:nvPr>
        </p:nvSpPr>
        <p:spPr>
          <a:xfrm>
            <a:off x="781193" y="1600200"/>
            <a:ext cx="10975974" cy="5257800"/>
          </a:xfrm>
          <a:prstGeom prst="rect">
            <a:avLst/>
          </a:prstGeom>
        </p:spPr>
        <p:txBody>
          <a:bodyPr/>
          <a:lstStyle/>
          <a:p>
            <a:pPr lvl="0"/>
            <a:endParaRPr lang="zh-CN" altLang="en-US" noProof="0" smtClean="0">
              <a:sym typeface="Lucida Grande" charset="0"/>
            </a:endParaRPr>
          </a:p>
        </p:txBody>
      </p:sp>
    </p:spTree>
  </p:cSld>
  <p:clrMapOvr>
    <a:masterClrMapping/>
  </p:clrMapOvr>
  <p:transition/>
</p:sldLayout>
</file>

<file path=ppt/slideLayouts/slideLayout115.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Tree>
  </p:cSld>
  <p:clrMapOvr>
    <a:masterClrMapping/>
  </p:clrMapOvr>
  <p:transition>
    <p:random/>
  </p:transition>
</p:sldLayout>
</file>

<file path=ppt/slideLayouts/slideLayout116.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76301" y="325445"/>
            <a:ext cx="10442574" cy="871537"/>
          </a:xfrm>
          <a:prstGeom prst="rect">
            <a:avLst/>
          </a:prstGeom>
        </p:spPr>
        <p:txBody>
          <a:bodyPr/>
          <a:lstStyle/>
          <a:p>
            <a:r>
              <a:rPr lang="zh-CN" altLang="en-US" dirty="0" smtClean="0"/>
              <a:t>单击此处编辑母版标题样式</a:t>
            </a:r>
            <a:endParaRPr lang="zh-CN" altLang="en-US" dirty="0"/>
          </a:p>
        </p:txBody>
      </p:sp>
      <p:sp>
        <p:nvSpPr>
          <p:cNvPr id="3" name="内容占位符 2"/>
          <p:cNvSpPr>
            <a:spLocks noGrp="1"/>
          </p:cNvSpPr>
          <p:nvPr>
            <p:ph idx="1"/>
          </p:nvPr>
        </p:nvSpPr>
        <p:spPr>
          <a:xfrm>
            <a:off x="876307" y="1628776"/>
            <a:ext cx="10442575" cy="4194175"/>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cut/>
  </p:transition>
</p:sldLayout>
</file>

<file path=ppt/slideLayouts/slideLayout117.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542925" y="2118320"/>
            <a:ext cx="5453273" cy="1969711"/>
          </a:xfrm>
          <a:prstGeom prst="rect">
            <a:avLst/>
          </a:prstGeom>
        </p:spPr>
        <p:txBody>
          <a:bodyPr/>
          <a:lstStyle>
            <a:lvl1pPr>
              <a:defRPr sz="4000" b="0" baseline="0">
                <a:solidFill>
                  <a:srgbClr val="CC0000"/>
                </a:solidFill>
                <a:latin typeface="FrutigerNext LT Regular" pitchFamily="34" charset="0"/>
                <a:ea typeface="微软雅黑" pitchFamily="34" charset="-122"/>
              </a:defRPr>
            </a:lvl1pPr>
          </a:lstStyle>
          <a:p>
            <a:r>
              <a:rPr lang="en-US" altLang="zh-CN" dirty="0" smtClean="0"/>
              <a:t>HEADLINE TEXT TO BE </a:t>
            </a:r>
            <a:br>
              <a:rPr lang="en-US" altLang="zh-CN" dirty="0" smtClean="0"/>
            </a:br>
            <a:r>
              <a:rPr lang="en-US" altLang="zh-CN" dirty="0" smtClean="0"/>
              <a:t>PLACED HERE HEADLINE </a:t>
            </a:r>
            <a:br>
              <a:rPr lang="en-US" altLang="zh-CN" dirty="0" smtClean="0"/>
            </a:br>
            <a:r>
              <a:rPr lang="en-US" altLang="zh-CN" dirty="0" smtClean="0"/>
              <a:t>TEXT TO BE PLACED</a:t>
            </a:r>
            <a:endParaRPr lang="zh-CN" altLang="en-US" dirty="0"/>
          </a:p>
        </p:txBody>
      </p:sp>
    </p:spTree>
    <p:extLst>
      <p:ext uri="{BB962C8B-B14F-4D97-AF65-F5344CB8AC3E}">
        <p14:creationId xmlns:p14="http://schemas.microsoft.com/office/powerpoint/2010/main" val="3921989351"/>
      </p:ext>
    </p:extLst>
  </p:cSld>
  <p:clrMapOvr>
    <a:masterClrMapping/>
  </p:clrMapOvr>
  <p:transition advClick="0" advTm="8000">
    <p:fade thruBlk="1"/>
  </p:transition>
</p:sldLayout>
</file>

<file path=ppt/slideLayouts/slideLayout118.xml><?xml version="1.0" encoding="utf-8"?>
<p:sldLayout xmlns:a="http://schemas.openxmlformats.org/drawingml/2006/main" xmlns:r="http://schemas.openxmlformats.org/officeDocument/2006/relationships" xmlns:p="http://schemas.openxmlformats.org/presentationml/2006/main" type="title">
  <p:cSld name="标题幻灯片">
    <p:spTree>
      <p:nvGrpSpPr>
        <p:cNvPr id="1" name=""/>
        <p:cNvGrpSpPr/>
        <p:nvPr/>
      </p:nvGrpSpPr>
      <p:grpSpPr>
        <a:xfrm>
          <a:off x="0" y="0"/>
          <a:ext cx="0" cy="0"/>
          <a:chOff x="0" y="0"/>
          <a:chExt cx="0" cy="0"/>
        </a:xfrm>
      </p:grpSpPr>
      <p:grpSp>
        <p:nvGrpSpPr>
          <p:cNvPr id="2" name="组合 60"/>
          <p:cNvGrpSpPr/>
          <p:nvPr userDrawn="1"/>
        </p:nvGrpSpPr>
        <p:grpSpPr>
          <a:xfrm>
            <a:off x="2" y="1041011"/>
            <a:ext cx="12195175" cy="3432517"/>
            <a:chOff x="0" y="927107"/>
            <a:chExt cx="9142425" cy="2887663"/>
          </a:xfrm>
        </p:grpSpPr>
        <p:pic>
          <p:nvPicPr>
            <p:cNvPr id="62" name="Picture 85" descr="5"/>
            <p:cNvPicPr>
              <a:picLocks noChangeAspect="1" noChangeArrowheads="1"/>
            </p:cNvPicPr>
            <p:nvPr/>
          </p:nvPicPr>
          <p:blipFill>
            <a:blip r:embed="rId2" cstate="print"/>
            <a:srcRect/>
            <a:stretch>
              <a:fillRect/>
            </a:stretch>
          </p:blipFill>
          <p:spPr bwMode="auto">
            <a:xfrm>
              <a:off x="0" y="938214"/>
              <a:ext cx="7900988" cy="2870200"/>
            </a:xfrm>
            <a:prstGeom prst="rect">
              <a:avLst/>
            </a:prstGeom>
            <a:noFill/>
            <a:ln w="9525">
              <a:noFill/>
              <a:miter lim="800000"/>
              <a:headEnd/>
              <a:tailEnd/>
            </a:ln>
          </p:spPr>
        </p:pic>
        <p:grpSp>
          <p:nvGrpSpPr>
            <p:cNvPr id="3" name="Group 80"/>
            <p:cNvGrpSpPr>
              <a:grpSpLocks/>
            </p:cNvGrpSpPr>
            <p:nvPr/>
          </p:nvGrpSpPr>
          <p:grpSpPr bwMode="auto">
            <a:xfrm>
              <a:off x="5772162" y="927107"/>
              <a:ext cx="3370263" cy="2887663"/>
              <a:chOff x="3636" y="488"/>
              <a:chExt cx="2123" cy="2410"/>
            </a:xfrm>
          </p:grpSpPr>
          <p:grpSp>
            <p:nvGrpSpPr>
              <p:cNvPr id="4" name="Group 73"/>
              <p:cNvGrpSpPr>
                <a:grpSpLocks/>
              </p:cNvGrpSpPr>
              <p:nvPr/>
            </p:nvGrpSpPr>
            <p:grpSpPr bwMode="auto">
              <a:xfrm>
                <a:off x="3780" y="492"/>
                <a:ext cx="1979" cy="2400"/>
                <a:chOff x="3780" y="492"/>
                <a:chExt cx="1979" cy="2400"/>
              </a:xfrm>
            </p:grpSpPr>
            <p:sp>
              <p:nvSpPr>
                <p:cNvPr id="70" name="Freeform 74"/>
                <p:cNvSpPr>
                  <a:spLocks/>
                </p:cNvSpPr>
                <p:nvPr/>
              </p:nvSpPr>
              <p:spPr bwMode="auto">
                <a:xfrm>
                  <a:off x="3780" y="492"/>
                  <a:ext cx="1140" cy="2400"/>
                </a:xfrm>
                <a:custGeom>
                  <a:avLst/>
                  <a:gdLst>
                    <a:gd name="T0" fmla="*/ 1140 w 1140"/>
                    <a:gd name="T1" fmla="*/ 0 h 2400"/>
                    <a:gd name="T2" fmla="*/ 660 w 1140"/>
                    <a:gd name="T3" fmla="*/ 0 h 2400"/>
                    <a:gd name="T4" fmla="*/ 0 w 1140"/>
                    <a:gd name="T5" fmla="*/ 2400 h 2400"/>
                    <a:gd name="T6" fmla="*/ 294 w 1140"/>
                    <a:gd name="T7" fmla="*/ 2400 h 2400"/>
                    <a:gd name="T8" fmla="*/ 1140 w 1140"/>
                    <a:gd name="T9" fmla="*/ 0 h 2400"/>
                    <a:gd name="T10" fmla="*/ 0 60000 65536"/>
                    <a:gd name="T11" fmla="*/ 0 60000 65536"/>
                    <a:gd name="T12" fmla="*/ 0 60000 65536"/>
                    <a:gd name="T13" fmla="*/ 0 60000 65536"/>
                    <a:gd name="T14" fmla="*/ 0 60000 65536"/>
                    <a:gd name="T15" fmla="*/ 0 w 1140"/>
                    <a:gd name="T16" fmla="*/ 0 h 2400"/>
                    <a:gd name="T17" fmla="*/ 1140 w 1140"/>
                    <a:gd name="T18" fmla="*/ 2400 h 2400"/>
                  </a:gdLst>
                  <a:ahLst/>
                  <a:cxnLst>
                    <a:cxn ang="T10">
                      <a:pos x="T0" y="T1"/>
                    </a:cxn>
                    <a:cxn ang="T11">
                      <a:pos x="T2" y="T3"/>
                    </a:cxn>
                    <a:cxn ang="T12">
                      <a:pos x="T4" y="T5"/>
                    </a:cxn>
                    <a:cxn ang="T13">
                      <a:pos x="T6" y="T7"/>
                    </a:cxn>
                    <a:cxn ang="T14">
                      <a:pos x="T8" y="T9"/>
                    </a:cxn>
                  </a:cxnLst>
                  <a:rect l="T15" t="T16" r="T17" b="T18"/>
                  <a:pathLst>
                    <a:path w="1140" h="2400">
                      <a:moveTo>
                        <a:pt x="1140" y="0"/>
                      </a:moveTo>
                      <a:cubicBezTo>
                        <a:pt x="1140" y="0"/>
                        <a:pt x="900" y="0"/>
                        <a:pt x="660" y="0"/>
                      </a:cubicBezTo>
                      <a:cubicBezTo>
                        <a:pt x="594" y="966"/>
                        <a:pt x="0" y="2400"/>
                        <a:pt x="0" y="2400"/>
                      </a:cubicBezTo>
                      <a:lnTo>
                        <a:pt x="294" y="2400"/>
                      </a:lnTo>
                      <a:cubicBezTo>
                        <a:pt x="294" y="2400"/>
                        <a:pt x="636" y="720"/>
                        <a:pt x="1140" y="0"/>
                      </a:cubicBezTo>
                      <a:close/>
                    </a:path>
                  </a:pathLst>
                </a:custGeom>
                <a:solidFill>
                  <a:srgbClr val="FFFFFF">
                    <a:alpha val="50195"/>
                  </a:srgbClr>
                </a:solidFill>
                <a:ln w="9525">
                  <a:noFill/>
                  <a:round/>
                  <a:headEnd/>
                  <a:tailEnd/>
                </a:ln>
              </p:spPr>
              <p:txBody>
                <a:bodyPr lIns="79178" tIns="39589" rIns="79178" bIns="39589"/>
                <a:lstStyle/>
                <a:p>
                  <a:endParaRPr lang="en-US" dirty="0"/>
                </a:p>
              </p:txBody>
            </p:sp>
            <p:sp>
              <p:nvSpPr>
                <p:cNvPr id="71" name="Freeform 75"/>
                <p:cNvSpPr>
                  <a:spLocks noChangeAspect="1"/>
                </p:cNvSpPr>
                <p:nvPr/>
              </p:nvSpPr>
              <p:spPr bwMode="auto">
                <a:xfrm>
                  <a:off x="4074" y="494"/>
                  <a:ext cx="1685" cy="2398"/>
                </a:xfrm>
                <a:custGeom>
                  <a:avLst/>
                  <a:gdLst>
                    <a:gd name="T0" fmla="*/ 1685 w 1685"/>
                    <a:gd name="T1" fmla="*/ 0 h 2398"/>
                    <a:gd name="T2" fmla="*/ 843 w 1685"/>
                    <a:gd name="T3" fmla="*/ 0 h 2398"/>
                    <a:gd name="T4" fmla="*/ 0 w 1685"/>
                    <a:gd name="T5" fmla="*/ 2398 h 2398"/>
                    <a:gd name="T6" fmla="*/ 1685 w 1685"/>
                    <a:gd name="T7" fmla="*/ 2398 h 2398"/>
                    <a:gd name="T8" fmla="*/ 1685 w 1685"/>
                    <a:gd name="T9" fmla="*/ 0 h 2398"/>
                    <a:gd name="T10" fmla="*/ 0 60000 65536"/>
                    <a:gd name="T11" fmla="*/ 0 60000 65536"/>
                    <a:gd name="T12" fmla="*/ 0 60000 65536"/>
                    <a:gd name="T13" fmla="*/ 0 60000 65536"/>
                    <a:gd name="T14" fmla="*/ 0 60000 65536"/>
                    <a:gd name="T15" fmla="*/ 0 w 1685"/>
                    <a:gd name="T16" fmla="*/ 0 h 2398"/>
                    <a:gd name="T17" fmla="*/ 1685 w 1685"/>
                    <a:gd name="T18" fmla="*/ 2398 h 2398"/>
                  </a:gdLst>
                  <a:ahLst/>
                  <a:cxnLst>
                    <a:cxn ang="T10">
                      <a:pos x="T0" y="T1"/>
                    </a:cxn>
                    <a:cxn ang="T11">
                      <a:pos x="T2" y="T3"/>
                    </a:cxn>
                    <a:cxn ang="T12">
                      <a:pos x="T4" y="T5"/>
                    </a:cxn>
                    <a:cxn ang="T13">
                      <a:pos x="T6" y="T7"/>
                    </a:cxn>
                    <a:cxn ang="T14">
                      <a:pos x="T8" y="T9"/>
                    </a:cxn>
                  </a:cxnLst>
                  <a:rect l="T15" t="T16" r="T17" b="T18"/>
                  <a:pathLst>
                    <a:path w="1685" h="2398">
                      <a:moveTo>
                        <a:pt x="1685" y="0"/>
                      </a:moveTo>
                      <a:cubicBezTo>
                        <a:pt x="1685" y="0"/>
                        <a:pt x="1264" y="0"/>
                        <a:pt x="843" y="0"/>
                      </a:cubicBezTo>
                      <a:cubicBezTo>
                        <a:pt x="342" y="736"/>
                        <a:pt x="0" y="2398"/>
                        <a:pt x="0" y="2398"/>
                      </a:cubicBezTo>
                      <a:lnTo>
                        <a:pt x="1685" y="2398"/>
                      </a:lnTo>
                      <a:lnTo>
                        <a:pt x="1685" y="0"/>
                      </a:lnTo>
                      <a:close/>
                    </a:path>
                  </a:pathLst>
                </a:custGeom>
                <a:solidFill>
                  <a:srgbClr val="CC0000"/>
                </a:solidFill>
                <a:ln w="9525">
                  <a:noFill/>
                  <a:prstDash val="lgDash"/>
                  <a:round/>
                  <a:headEnd/>
                  <a:tailEnd/>
                </a:ln>
              </p:spPr>
              <p:txBody>
                <a:bodyPr lIns="79178" tIns="39589" rIns="79178" bIns="39589"/>
                <a:lstStyle/>
                <a:p>
                  <a:endParaRPr lang="en-US" dirty="0"/>
                </a:p>
              </p:txBody>
            </p:sp>
          </p:grpSp>
          <p:sp>
            <p:nvSpPr>
              <p:cNvPr id="67" name="Freeform 76"/>
              <p:cNvSpPr>
                <a:spLocks/>
              </p:cNvSpPr>
              <p:nvPr/>
            </p:nvSpPr>
            <p:spPr bwMode="auto">
              <a:xfrm>
                <a:off x="3636" y="488"/>
                <a:ext cx="1966" cy="2410"/>
              </a:xfrm>
              <a:custGeom>
                <a:avLst/>
                <a:gdLst>
                  <a:gd name="T0" fmla="*/ 1966 w 1966"/>
                  <a:gd name="T1" fmla="*/ 0 h 2410"/>
                  <a:gd name="T2" fmla="*/ 1776 w 1966"/>
                  <a:gd name="T3" fmla="*/ 2410 h 2410"/>
                  <a:gd name="T4" fmla="*/ 423 w 1966"/>
                  <a:gd name="T5" fmla="*/ 2404 h 2410"/>
                  <a:gd name="T6" fmla="*/ 1285 w 1966"/>
                  <a:gd name="T7" fmla="*/ 0 h 2410"/>
                  <a:gd name="T8" fmla="*/ 1966 w 1966"/>
                  <a:gd name="T9" fmla="*/ 0 h 2410"/>
                  <a:gd name="T10" fmla="*/ 0 60000 65536"/>
                  <a:gd name="T11" fmla="*/ 0 60000 65536"/>
                  <a:gd name="T12" fmla="*/ 0 60000 65536"/>
                  <a:gd name="T13" fmla="*/ 0 60000 65536"/>
                  <a:gd name="T14" fmla="*/ 0 60000 65536"/>
                  <a:gd name="T15" fmla="*/ 0 w 1966"/>
                  <a:gd name="T16" fmla="*/ 0 h 2410"/>
                  <a:gd name="T17" fmla="*/ 1966 w 1966"/>
                  <a:gd name="T18" fmla="*/ 2410 h 2410"/>
                </a:gdLst>
                <a:ahLst/>
                <a:cxnLst>
                  <a:cxn ang="T10">
                    <a:pos x="T0" y="T1"/>
                  </a:cxn>
                  <a:cxn ang="T11">
                    <a:pos x="T2" y="T3"/>
                  </a:cxn>
                  <a:cxn ang="T12">
                    <a:pos x="T4" y="T5"/>
                  </a:cxn>
                  <a:cxn ang="T13">
                    <a:pos x="T6" y="T7"/>
                  </a:cxn>
                  <a:cxn ang="T14">
                    <a:pos x="T8" y="T9"/>
                  </a:cxn>
                </a:cxnLst>
                <a:rect l="T15" t="T16" r="T17" b="T18"/>
                <a:pathLst>
                  <a:path w="1966" h="2410">
                    <a:moveTo>
                      <a:pt x="1966" y="0"/>
                    </a:moveTo>
                    <a:cubicBezTo>
                      <a:pt x="0" y="2008"/>
                      <a:pt x="1776" y="2410"/>
                      <a:pt x="1776" y="2410"/>
                    </a:cubicBezTo>
                    <a:cubicBezTo>
                      <a:pt x="1776" y="2410"/>
                      <a:pt x="1099" y="2407"/>
                      <a:pt x="423" y="2404"/>
                    </a:cubicBezTo>
                    <a:cubicBezTo>
                      <a:pt x="496" y="2160"/>
                      <a:pt x="820" y="664"/>
                      <a:pt x="1285" y="0"/>
                    </a:cubicBezTo>
                    <a:cubicBezTo>
                      <a:pt x="1625" y="0"/>
                      <a:pt x="1625" y="0"/>
                      <a:pt x="1966" y="0"/>
                    </a:cubicBezTo>
                    <a:close/>
                  </a:path>
                </a:pathLst>
              </a:custGeom>
              <a:solidFill>
                <a:schemeClr val="bg1">
                  <a:alpha val="30196"/>
                </a:schemeClr>
              </a:solidFill>
              <a:ln w="9525">
                <a:noFill/>
                <a:round/>
                <a:headEnd/>
                <a:tailEnd/>
              </a:ln>
            </p:spPr>
            <p:txBody>
              <a:bodyPr lIns="79178" tIns="39589" rIns="79178" bIns="39589"/>
              <a:lstStyle/>
              <a:p>
                <a:endParaRPr lang="en-US" dirty="0"/>
              </a:p>
            </p:txBody>
          </p:sp>
          <p:sp>
            <p:nvSpPr>
              <p:cNvPr id="69" name="Freeform 77"/>
              <p:cNvSpPr>
                <a:spLocks/>
              </p:cNvSpPr>
              <p:nvPr/>
            </p:nvSpPr>
            <p:spPr bwMode="auto">
              <a:xfrm>
                <a:off x="4076" y="496"/>
                <a:ext cx="1309" cy="2396"/>
              </a:xfrm>
              <a:custGeom>
                <a:avLst/>
                <a:gdLst>
                  <a:gd name="T0" fmla="*/ 844 w 1309"/>
                  <a:gd name="T1" fmla="*/ 0 h 2396"/>
                  <a:gd name="T2" fmla="*/ 0 w 1309"/>
                  <a:gd name="T3" fmla="*/ 2396 h 2396"/>
                  <a:gd name="T4" fmla="*/ 1309 w 1309"/>
                  <a:gd name="T5" fmla="*/ 2396 h 2396"/>
                  <a:gd name="T6" fmla="*/ 844 w 1309"/>
                  <a:gd name="T7" fmla="*/ 0 h 2396"/>
                  <a:gd name="T8" fmla="*/ 0 60000 65536"/>
                  <a:gd name="T9" fmla="*/ 0 60000 65536"/>
                  <a:gd name="T10" fmla="*/ 0 60000 65536"/>
                  <a:gd name="T11" fmla="*/ 0 60000 65536"/>
                  <a:gd name="T12" fmla="*/ 0 w 1309"/>
                  <a:gd name="T13" fmla="*/ 0 h 2396"/>
                  <a:gd name="T14" fmla="*/ 1309 w 1309"/>
                  <a:gd name="T15" fmla="*/ 2396 h 2396"/>
                </a:gdLst>
                <a:ahLst/>
                <a:cxnLst>
                  <a:cxn ang="T8">
                    <a:pos x="T0" y="T1"/>
                  </a:cxn>
                  <a:cxn ang="T9">
                    <a:pos x="T2" y="T3"/>
                  </a:cxn>
                  <a:cxn ang="T10">
                    <a:pos x="T4" y="T5"/>
                  </a:cxn>
                  <a:cxn ang="T11">
                    <a:pos x="T6" y="T7"/>
                  </a:cxn>
                </a:cxnLst>
                <a:rect l="T12" t="T13" r="T14" b="T15"/>
                <a:pathLst>
                  <a:path w="1309" h="2396">
                    <a:moveTo>
                      <a:pt x="844" y="0"/>
                    </a:moveTo>
                    <a:cubicBezTo>
                      <a:pt x="548" y="396"/>
                      <a:pt x="228" y="1352"/>
                      <a:pt x="0" y="2396"/>
                    </a:cubicBezTo>
                    <a:lnTo>
                      <a:pt x="1309" y="2396"/>
                    </a:lnTo>
                    <a:cubicBezTo>
                      <a:pt x="763" y="1604"/>
                      <a:pt x="816" y="296"/>
                      <a:pt x="844" y="0"/>
                    </a:cubicBezTo>
                    <a:close/>
                  </a:path>
                </a:pathLst>
              </a:custGeom>
              <a:solidFill>
                <a:schemeClr val="bg1">
                  <a:alpha val="27058"/>
                </a:schemeClr>
              </a:solidFill>
              <a:ln w="9525">
                <a:noFill/>
                <a:round/>
                <a:headEnd/>
                <a:tailEnd/>
              </a:ln>
            </p:spPr>
            <p:txBody>
              <a:bodyPr lIns="79178" tIns="39589" rIns="79178" bIns="39589"/>
              <a:lstStyle/>
              <a:p>
                <a:endParaRPr lang="en-US" dirty="0"/>
              </a:p>
            </p:txBody>
          </p:sp>
        </p:grpSp>
        <p:sp>
          <p:nvSpPr>
            <p:cNvPr id="65" name="Text Box 39"/>
            <p:cNvSpPr txBox="1">
              <a:spLocks noChangeArrowheads="1"/>
            </p:cNvSpPr>
            <p:nvPr/>
          </p:nvSpPr>
          <p:spPr bwMode="auto">
            <a:xfrm>
              <a:off x="94906" y="1059482"/>
              <a:ext cx="6372581" cy="543681"/>
            </a:xfrm>
            <a:prstGeom prst="rect">
              <a:avLst/>
            </a:prstGeom>
            <a:noFill/>
            <a:ln w="9525" algn="ctr">
              <a:noFill/>
              <a:miter lim="800000"/>
              <a:headEnd/>
              <a:tailEnd/>
            </a:ln>
          </p:spPr>
          <p:txBody>
            <a:bodyPr wrap="square" lIns="91368" tIns="45687" rIns="91368" bIns="45687">
              <a:spAutoFit/>
            </a:bodyPr>
            <a:lstStyle/>
            <a:p>
              <a:pPr lvl="0">
                <a:buClrTx/>
                <a:buNone/>
                <a:defRPr/>
              </a:pPr>
              <a:endParaRPr lang="zh-CN" altLang="en-US" sz="3600" kern="0" dirty="0">
                <a:solidFill>
                  <a:schemeClr val="bg1"/>
                </a:solidFill>
                <a:effectLst>
                  <a:outerShdw blurRad="38100" dist="38100" dir="2700000" algn="tl">
                    <a:srgbClr val="000000">
                      <a:alpha val="43137"/>
                    </a:srgbClr>
                  </a:outerShdw>
                </a:effectLst>
                <a:latin typeface="微软雅黑" pitchFamily="34" charset="-122"/>
                <a:ea typeface="微软雅黑" pitchFamily="34" charset="-122"/>
                <a:cs typeface="Arial" pitchFamily="34" charset="0"/>
              </a:endParaRPr>
            </a:p>
          </p:txBody>
        </p:sp>
      </p:grpSp>
      <p:sp>
        <p:nvSpPr>
          <p:cNvPr id="111" name="Text Box 7"/>
          <p:cNvSpPr txBox="1">
            <a:spLocks noChangeArrowheads="1"/>
          </p:cNvSpPr>
          <p:nvPr userDrawn="1"/>
        </p:nvSpPr>
        <p:spPr bwMode="auto">
          <a:xfrm>
            <a:off x="9855220" y="4144980"/>
            <a:ext cx="1470659" cy="276999"/>
          </a:xfrm>
          <a:prstGeom prst="rect">
            <a:avLst/>
          </a:prstGeom>
          <a:noFill/>
          <a:ln>
            <a:noFill/>
          </a:ln>
          <a:extLst>
            <a:ext uri="{909E8E84-426E-40DD-AFC4-6F175D3DCCD1}">
              <a14:hiddenFill xmlns:a14="http://schemas.microsoft.com/office/drawing/2010/main">
                <a:solidFill>
                  <a:srgbClr val="4F81BD"/>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27" tIns="45714" rIns="91427" bIns="45714">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buNone/>
              <a:defRPr/>
            </a:pPr>
            <a:r>
              <a:rPr lang="en-US" altLang="zh-CN" sz="1200" dirty="0" smtClean="0">
                <a:solidFill>
                  <a:srgbClr val="FFFFFF"/>
                </a:solidFill>
                <a:latin typeface="FrutigerNext LT Bold" pitchFamily="34" charset="0"/>
                <a:ea typeface="MS PGothic" pitchFamily="34" charset="-128"/>
              </a:rPr>
              <a:t>www.huawei.com</a:t>
            </a:r>
          </a:p>
        </p:txBody>
      </p:sp>
      <p:sp>
        <p:nvSpPr>
          <p:cNvPr id="68" name="Rectangle 86"/>
          <p:cNvSpPr>
            <a:spLocks noChangeArrowheads="1"/>
          </p:cNvSpPr>
          <p:nvPr userDrawn="1"/>
        </p:nvSpPr>
        <p:spPr bwMode="auto">
          <a:xfrm>
            <a:off x="10404484" y="5527676"/>
            <a:ext cx="955675" cy="998539"/>
          </a:xfrm>
          <a:prstGeom prst="rect">
            <a:avLst/>
          </a:prstGeom>
          <a:solidFill>
            <a:schemeClr val="bg1"/>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427" tIns="45714" rIns="91427" bIns="45714" anchor="ctr"/>
          <a:lstStyle/>
          <a:p>
            <a:endParaRPr lang="zh-CN" altLang="en-US"/>
          </a:p>
        </p:txBody>
      </p:sp>
      <p:sp>
        <p:nvSpPr>
          <p:cNvPr id="1508364" name="Rectangle 12"/>
          <p:cNvSpPr>
            <a:spLocks noGrp="1" noChangeArrowheads="1"/>
          </p:cNvSpPr>
          <p:nvPr>
            <p:ph type="ctrTitle"/>
          </p:nvPr>
        </p:nvSpPr>
        <p:spPr>
          <a:xfrm>
            <a:off x="896947" y="2130445"/>
            <a:ext cx="7350126" cy="1470025"/>
          </a:xfrm>
          <a:prstGeom prst="rect">
            <a:avLst/>
          </a:prstGeom>
        </p:spPr>
        <p:txBody>
          <a:bodyPr/>
          <a:lstStyle>
            <a:lvl1pPr>
              <a:defRPr sz="4000">
                <a:solidFill>
                  <a:schemeClr val="bg1"/>
                </a:solidFill>
                <a:effectLst>
                  <a:outerShdw blurRad="50800" dist="38100" dir="2700000" algn="tl" rotWithShape="0">
                    <a:prstClr val="black">
                      <a:alpha val="40000"/>
                    </a:prstClr>
                  </a:outerShdw>
                </a:effectLst>
              </a:defRPr>
            </a:lvl1pPr>
          </a:lstStyle>
          <a:p>
            <a:r>
              <a:rPr lang="zh-CN" altLang="en-US" dirty="0" smtClean="0"/>
              <a:t>单击此处编辑母版标题样式</a:t>
            </a:r>
            <a:endParaRPr lang="zh-CN" altLang="en-US" dirty="0"/>
          </a:p>
        </p:txBody>
      </p:sp>
      <p:sp>
        <p:nvSpPr>
          <p:cNvPr id="1508365" name="Rectangle 13"/>
          <p:cNvSpPr>
            <a:spLocks noGrp="1" noChangeArrowheads="1"/>
          </p:cNvSpPr>
          <p:nvPr>
            <p:ph type="subTitle" idx="1"/>
          </p:nvPr>
        </p:nvSpPr>
        <p:spPr>
          <a:xfrm>
            <a:off x="896946" y="4108451"/>
            <a:ext cx="7348537" cy="533400"/>
          </a:xfrm>
          <a:prstGeom prst="rect">
            <a:avLst/>
          </a:prstGeom>
        </p:spPr>
        <p:txBody>
          <a:bodyPr anchor="ctr"/>
          <a:lstStyle>
            <a:lvl1pPr marL="0" indent="0">
              <a:buFontTx/>
              <a:buNone/>
              <a:defRPr>
                <a:solidFill>
                  <a:schemeClr val="bg1"/>
                </a:solidFill>
                <a:effectLst>
                  <a:outerShdw blurRad="50800" dist="38100" dir="2700000" algn="tl" rotWithShape="0">
                    <a:prstClr val="black">
                      <a:alpha val="40000"/>
                    </a:prstClr>
                  </a:outerShdw>
                </a:effectLst>
              </a:defRPr>
            </a:lvl1pPr>
          </a:lstStyle>
          <a:p>
            <a:r>
              <a:rPr lang="zh-CN" altLang="en-US" smtClean="0"/>
              <a:t>单击此处编辑母版副标题样式</a:t>
            </a:r>
            <a:endParaRPr lang="zh-CN" altLang="en-US"/>
          </a:p>
        </p:txBody>
      </p:sp>
      <p:sp>
        <p:nvSpPr>
          <p:cNvPr id="1508366" name="Rectangle 14"/>
          <p:cNvSpPr>
            <a:spLocks noChangeArrowheads="1"/>
          </p:cNvSpPr>
          <p:nvPr userDrawn="1"/>
        </p:nvSpPr>
        <p:spPr bwMode="auto">
          <a:xfrm>
            <a:off x="-2460618" y="528639"/>
            <a:ext cx="2460625" cy="5307012"/>
          </a:xfrm>
          <a:prstGeom prst="rect">
            <a:avLst/>
          </a:prstGeom>
          <a:noFill/>
          <a:ln w="9525">
            <a:noFill/>
            <a:miter lim="800000"/>
            <a:headEnd/>
            <a:tailEnd/>
          </a:ln>
          <a:effectLst/>
        </p:spPr>
        <p:txBody>
          <a:bodyPr lIns="87786" tIns="43893" rIns="87786" bIns="43893"/>
          <a:lstStyle/>
          <a:p>
            <a:pPr marL="342851" indent="-342851" algn="r">
              <a:lnSpc>
                <a:spcPct val="125000"/>
              </a:lnSpc>
              <a:spcBef>
                <a:spcPct val="20000"/>
              </a:spcBef>
              <a:buClr>
                <a:srgbClr val="990000"/>
              </a:buClr>
              <a:buFontTx/>
              <a:buNone/>
            </a:pPr>
            <a:r>
              <a:rPr lang="zh-CN" altLang="en-US" sz="1200" b="0" dirty="0">
                <a:solidFill>
                  <a:srgbClr val="F8F8F8"/>
                </a:solidFill>
                <a:ea typeface="华文细黑" pitchFamily="2" charset="-122"/>
                <a:cs typeface="SimSun" pitchFamily="2" charset="-122"/>
              </a:rPr>
              <a:t>英文标题</a:t>
            </a:r>
            <a:r>
              <a:rPr lang="en-US" altLang="zh-CN" sz="1200" b="0" dirty="0">
                <a:solidFill>
                  <a:srgbClr val="F8F8F8"/>
                </a:solidFill>
                <a:ea typeface="华文细黑" pitchFamily="2" charset="-122"/>
                <a:cs typeface="SimSun" pitchFamily="2" charset="-122"/>
              </a:rPr>
              <a:t>:32-35pt  </a:t>
            </a:r>
          </a:p>
          <a:p>
            <a:pPr marL="342851" indent="-342851" algn="r">
              <a:lnSpc>
                <a:spcPct val="125000"/>
              </a:lnSpc>
              <a:spcBef>
                <a:spcPct val="20000"/>
              </a:spcBef>
              <a:buClr>
                <a:srgbClr val="990000"/>
              </a:buClr>
              <a:buFontTx/>
              <a:buNone/>
            </a:pPr>
            <a:r>
              <a:rPr lang="zh-CN" altLang="en-US" sz="1200" b="0" dirty="0">
                <a:solidFill>
                  <a:srgbClr val="F8F8F8"/>
                </a:solidFill>
                <a:ea typeface="华文细黑" pitchFamily="2" charset="-122"/>
                <a:cs typeface="SimSun" pitchFamily="2" charset="-122"/>
              </a:rPr>
              <a:t>颜色</a:t>
            </a:r>
            <a:r>
              <a:rPr lang="en-US" altLang="zh-CN" sz="1200" b="0" dirty="0">
                <a:solidFill>
                  <a:srgbClr val="F8F8F8"/>
                </a:solidFill>
                <a:ea typeface="华文细黑" pitchFamily="2" charset="-122"/>
                <a:cs typeface="SimSun" pitchFamily="2" charset="-122"/>
              </a:rPr>
              <a:t>: R153 G0 B0</a:t>
            </a:r>
          </a:p>
          <a:p>
            <a:pPr marL="342851" indent="-342851" algn="r">
              <a:lnSpc>
                <a:spcPct val="125000"/>
              </a:lnSpc>
              <a:spcBef>
                <a:spcPct val="20000"/>
              </a:spcBef>
              <a:buClr>
                <a:srgbClr val="990000"/>
              </a:buClr>
              <a:buFontTx/>
              <a:buNone/>
            </a:pPr>
            <a:r>
              <a:rPr lang="zh-CN" altLang="en-US" sz="1200" b="0" dirty="0">
                <a:solidFill>
                  <a:srgbClr val="F8F8F8"/>
                </a:solidFill>
                <a:latin typeface="FrutigerNext LT Medium" pitchFamily="34" charset="0"/>
                <a:ea typeface="华文细黑" pitchFamily="2" charset="-122"/>
                <a:cs typeface="SimSun" pitchFamily="2" charset="-122"/>
              </a:rPr>
              <a:t>内部使用字体 </a:t>
            </a:r>
            <a:r>
              <a:rPr lang="en-US" altLang="zh-CN" sz="1200" b="0" dirty="0">
                <a:solidFill>
                  <a:srgbClr val="F8F8F8"/>
                </a:solidFill>
                <a:latin typeface="FrutigerNext LT Medium" pitchFamily="34" charset="0"/>
                <a:ea typeface="华文细黑" pitchFamily="2" charset="-122"/>
                <a:cs typeface="SimSun" pitchFamily="2" charset="-122"/>
              </a:rPr>
              <a:t>:</a:t>
            </a:r>
          </a:p>
          <a:p>
            <a:pPr marL="342851" indent="-342851" algn="r">
              <a:lnSpc>
                <a:spcPct val="125000"/>
              </a:lnSpc>
              <a:spcBef>
                <a:spcPct val="20000"/>
              </a:spcBef>
              <a:buClr>
                <a:srgbClr val="990000"/>
              </a:buClr>
              <a:buFontTx/>
              <a:buNone/>
            </a:pPr>
            <a:r>
              <a:rPr lang="en-US" altLang="zh-CN" sz="1200" b="0" dirty="0" err="1">
                <a:solidFill>
                  <a:srgbClr val="F8F8F8"/>
                </a:solidFill>
                <a:latin typeface="FrutigerNext LT Medium" pitchFamily="34" charset="0"/>
                <a:ea typeface="华文细黑" pitchFamily="2" charset="-122"/>
                <a:cs typeface="SimSun" pitchFamily="2" charset="-122"/>
              </a:rPr>
              <a:t>FrutigerNext</a:t>
            </a:r>
            <a:r>
              <a:rPr lang="en-US" altLang="zh-CN" sz="1200" b="0" dirty="0">
                <a:solidFill>
                  <a:srgbClr val="F8F8F8"/>
                </a:solidFill>
                <a:latin typeface="FrutigerNext LT Medium" pitchFamily="34" charset="0"/>
                <a:ea typeface="华文细黑" pitchFamily="2" charset="-122"/>
                <a:cs typeface="SimSun" pitchFamily="2" charset="-122"/>
              </a:rPr>
              <a:t> LT Medium</a:t>
            </a:r>
          </a:p>
          <a:p>
            <a:pPr marL="342851" indent="-342851" algn="r">
              <a:lnSpc>
                <a:spcPct val="125000"/>
              </a:lnSpc>
              <a:spcBef>
                <a:spcPct val="20000"/>
              </a:spcBef>
              <a:buClr>
                <a:srgbClr val="990000"/>
              </a:buClr>
              <a:buFontTx/>
              <a:buNone/>
            </a:pPr>
            <a:r>
              <a:rPr lang="zh-CN" altLang="en-US" sz="1200" b="0" dirty="0">
                <a:solidFill>
                  <a:srgbClr val="F8F8F8"/>
                </a:solidFill>
                <a:latin typeface="FrutigerNext LT Medium" pitchFamily="34" charset="0"/>
                <a:ea typeface="华文细黑" pitchFamily="2" charset="-122"/>
                <a:cs typeface="SimSun" pitchFamily="2" charset="-122"/>
              </a:rPr>
              <a:t>外部使用字体 </a:t>
            </a:r>
            <a:r>
              <a:rPr lang="en-US" altLang="zh-CN" sz="1200" b="0" dirty="0">
                <a:solidFill>
                  <a:srgbClr val="F8F8F8"/>
                </a:solidFill>
                <a:latin typeface="FrutigerNext LT Medium" pitchFamily="34" charset="0"/>
                <a:ea typeface="华文细黑" pitchFamily="2" charset="-122"/>
                <a:cs typeface="SimSun" pitchFamily="2" charset="-122"/>
              </a:rPr>
              <a:t>: Arial</a:t>
            </a:r>
          </a:p>
          <a:p>
            <a:pPr marL="342851" indent="-342851" algn="r">
              <a:lnSpc>
                <a:spcPct val="75000"/>
              </a:lnSpc>
              <a:spcBef>
                <a:spcPct val="20000"/>
              </a:spcBef>
              <a:buClr>
                <a:srgbClr val="990000"/>
              </a:buClr>
              <a:buFontTx/>
              <a:buNone/>
            </a:pPr>
            <a:endParaRPr lang="en-US" altLang="zh-CN" sz="1200" b="0" dirty="0">
              <a:solidFill>
                <a:srgbClr val="F8F8F8"/>
              </a:solidFill>
              <a:ea typeface="华文细黑" pitchFamily="2" charset="-122"/>
              <a:cs typeface="SimSun" pitchFamily="2" charset="-122"/>
            </a:endParaRPr>
          </a:p>
          <a:p>
            <a:pPr marL="342851" indent="-342851" algn="r">
              <a:lnSpc>
                <a:spcPct val="125000"/>
              </a:lnSpc>
              <a:spcBef>
                <a:spcPct val="20000"/>
              </a:spcBef>
              <a:buClr>
                <a:srgbClr val="990000"/>
              </a:buClr>
              <a:buFontTx/>
              <a:buNone/>
            </a:pPr>
            <a:r>
              <a:rPr lang="zh-CN" altLang="en-US" sz="1200" b="0" dirty="0">
                <a:solidFill>
                  <a:srgbClr val="F8F8F8"/>
                </a:solidFill>
                <a:ea typeface="华文细黑" pitchFamily="2" charset="-122"/>
                <a:cs typeface="SimSun" pitchFamily="2" charset="-122"/>
              </a:rPr>
              <a:t>中文标题</a:t>
            </a:r>
            <a:r>
              <a:rPr lang="en-US" altLang="zh-CN" sz="1200" b="0" dirty="0">
                <a:solidFill>
                  <a:srgbClr val="F8F8F8"/>
                </a:solidFill>
                <a:ea typeface="华文细黑" pitchFamily="2" charset="-122"/>
                <a:cs typeface="SimSun" pitchFamily="2" charset="-122"/>
              </a:rPr>
              <a:t>:30-32pt  </a:t>
            </a:r>
          </a:p>
          <a:p>
            <a:pPr marL="342851" indent="-342851" algn="r">
              <a:lnSpc>
                <a:spcPct val="125000"/>
              </a:lnSpc>
              <a:spcBef>
                <a:spcPct val="20000"/>
              </a:spcBef>
              <a:buClr>
                <a:srgbClr val="990000"/>
              </a:buClr>
              <a:buFontTx/>
              <a:buNone/>
            </a:pPr>
            <a:r>
              <a:rPr lang="zh-CN" altLang="en-US" sz="1200" b="0" dirty="0">
                <a:solidFill>
                  <a:srgbClr val="F8F8F8"/>
                </a:solidFill>
                <a:ea typeface="华文细黑" pitchFamily="2" charset="-122"/>
                <a:cs typeface="SimSun" pitchFamily="2" charset="-122"/>
              </a:rPr>
              <a:t>颜色</a:t>
            </a:r>
            <a:r>
              <a:rPr lang="en-US" altLang="zh-CN" sz="1200" b="0" dirty="0">
                <a:solidFill>
                  <a:srgbClr val="F8F8F8"/>
                </a:solidFill>
                <a:ea typeface="华文细黑" pitchFamily="2" charset="-122"/>
                <a:cs typeface="SimSun" pitchFamily="2" charset="-122"/>
              </a:rPr>
              <a:t>: R153 G0 B0</a:t>
            </a:r>
          </a:p>
          <a:p>
            <a:pPr marL="342851" indent="-342851" algn="r">
              <a:lnSpc>
                <a:spcPct val="125000"/>
              </a:lnSpc>
              <a:spcBef>
                <a:spcPct val="20000"/>
              </a:spcBef>
              <a:buClr>
                <a:srgbClr val="990000"/>
              </a:buClr>
              <a:buFontTx/>
              <a:buNone/>
            </a:pPr>
            <a:r>
              <a:rPr lang="zh-CN" altLang="en-US" sz="1200" b="0" dirty="0">
                <a:solidFill>
                  <a:srgbClr val="F8F8F8"/>
                </a:solidFill>
                <a:ea typeface="华文细黑" pitchFamily="2" charset="-122"/>
                <a:cs typeface="SimSun" pitchFamily="2" charset="-122"/>
              </a:rPr>
              <a:t>字体</a:t>
            </a:r>
            <a:r>
              <a:rPr lang="en-US" altLang="zh-CN" sz="1200" b="0" dirty="0">
                <a:solidFill>
                  <a:srgbClr val="F8F8F8"/>
                </a:solidFill>
                <a:ea typeface="华文细黑" pitchFamily="2" charset="-122"/>
                <a:cs typeface="SimSun" pitchFamily="2" charset="-122"/>
              </a:rPr>
              <a:t>:</a:t>
            </a:r>
            <a:r>
              <a:rPr lang="zh-CN" altLang="en-US" sz="1200" b="0" dirty="0">
                <a:solidFill>
                  <a:srgbClr val="F8F8F8"/>
                </a:solidFill>
                <a:ea typeface="华文细黑" pitchFamily="2" charset="-122"/>
                <a:cs typeface="SimSun" pitchFamily="2" charset="-122"/>
              </a:rPr>
              <a:t>黑体</a:t>
            </a:r>
          </a:p>
          <a:p>
            <a:pPr marL="342851" indent="-342851" algn="r">
              <a:lnSpc>
                <a:spcPct val="125000"/>
              </a:lnSpc>
              <a:spcBef>
                <a:spcPct val="20000"/>
              </a:spcBef>
              <a:buClr>
                <a:srgbClr val="990000"/>
              </a:buClr>
              <a:buFontTx/>
              <a:buNone/>
            </a:pPr>
            <a:endParaRPr lang="zh-CN" altLang="en-US" sz="1200" b="0" dirty="0">
              <a:solidFill>
                <a:srgbClr val="F8F8F8"/>
              </a:solidFill>
              <a:ea typeface="华文细黑" pitchFamily="2" charset="-122"/>
              <a:cs typeface="SimSun" pitchFamily="2" charset="-122"/>
            </a:endParaRPr>
          </a:p>
          <a:p>
            <a:pPr marL="342851" indent="-342851" algn="r">
              <a:lnSpc>
                <a:spcPct val="125000"/>
              </a:lnSpc>
              <a:spcBef>
                <a:spcPct val="20000"/>
              </a:spcBef>
              <a:buClr>
                <a:srgbClr val="990000"/>
              </a:buClr>
              <a:buFontTx/>
              <a:buNone/>
            </a:pPr>
            <a:endParaRPr lang="zh-CN" altLang="en-US" sz="1200" b="0" dirty="0">
              <a:solidFill>
                <a:srgbClr val="F8F8F8"/>
              </a:solidFill>
              <a:ea typeface="华文细黑" pitchFamily="2" charset="-122"/>
              <a:cs typeface="SimSun" pitchFamily="2" charset="-122"/>
            </a:endParaRPr>
          </a:p>
          <a:p>
            <a:pPr marL="342851" indent="-342851" algn="r">
              <a:lnSpc>
                <a:spcPct val="125000"/>
              </a:lnSpc>
              <a:spcBef>
                <a:spcPct val="20000"/>
              </a:spcBef>
              <a:buClr>
                <a:srgbClr val="990000"/>
              </a:buClr>
              <a:buFontTx/>
              <a:buNone/>
            </a:pPr>
            <a:endParaRPr lang="zh-CN" altLang="en-US" sz="1200" b="0" dirty="0">
              <a:solidFill>
                <a:srgbClr val="F8F8F8"/>
              </a:solidFill>
              <a:ea typeface="华文细黑" pitchFamily="2" charset="-122"/>
              <a:cs typeface="SimSun" pitchFamily="2" charset="-122"/>
            </a:endParaRPr>
          </a:p>
          <a:p>
            <a:pPr marL="342851" indent="-342851" algn="r">
              <a:lnSpc>
                <a:spcPct val="125000"/>
              </a:lnSpc>
              <a:spcBef>
                <a:spcPct val="20000"/>
              </a:spcBef>
              <a:buClr>
                <a:srgbClr val="990000"/>
              </a:buClr>
              <a:buFontTx/>
              <a:buNone/>
            </a:pPr>
            <a:r>
              <a:rPr lang="zh-CN" altLang="en-US" sz="1200" b="0" dirty="0">
                <a:solidFill>
                  <a:srgbClr val="F8F8F8"/>
                </a:solidFill>
                <a:ea typeface="华文细黑" pitchFamily="2" charset="-122"/>
                <a:cs typeface="SimSun" pitchFamily="2" charset="-122"/>
              </a:rPr>
              <a:t>英文正文</a:t>
            </a:r>
            <a:r>
              <a:rPr lang="en-US" altLang="zh-CN" sz="1200" b="0" dirty="0">
                <a:solidFill>
                  <a:srgbClr val="F8F8F8"/>
                </a:solidFill>
                <a:ea typeface="华文细黑" pitchFamily="2" charset="-122"/>
                <a:cs typeface="SimSun" pitchFamily="2" charset="-122"/>
              </a:rPr>
              <a:t>:20-22pt</a:t>
            </a:r>
          </a:p>
          <a:p>
            <a:pPr marL="342851" indent="-342851" algn="r">
              <a:lnSpc>
                <a:spcPct val="125000"/>
              </a:lnSpc>
              <a:spcBef>
                <a:spcPct val="20000"/>
              </a:spcBef>
              <a:buClr>
                <a:srgbClr val="990000"/>
              </a:buClr>
              <a:buFontTx/>
              <a:buNone/>
            </a:pPr>
            <a:r>
              <a:rPr lang="zh-CN" altLang="en-US" sz="1200" b="0" dirty="0">
                <a:solidFill>
                  <a:srgbClr val="F8F8F8"/>
                </a:solidFill>
                <a:ea typeface="华文细黑" pitchFamily="2" charset="-122"/>
                <a:cs typeface="SimSun" pitchFamily="2" charset="-122"/>
              </a:rPr>
              <a:t>子目录 </a:t>
            </a:r>
            <a:r>
              <a:rPr lang="en-US" altLang="zh-CN" sz="1200" b="0" dirty="0">
                <a:solidFill>
                  <a:srgbClr val="F8F8F8"/>
                </a:solidFill>
                <a:ea typeface="华文细黑" pitchFamily="2" charset="-122"/>
                <a:cs typeface="SimSun" pitchFamily="2" charset="-122"/>
              </a:rPr>
              <a:t>(2-5</a:t>
            </a:r>
            <a:r>
              <a:rPr lang="zh-CN" altLang="en-US" sz="1200" b="0" dirty="0">
                <a:solidFill>
                  <a:srgbClr val="F8F8F8"/>
                </a:solidFill>
                <a:ea typeface="华文细黑" pitchFamily="2" charset="-122"/>
                <a:cs typeface="SimSun" pitchFamily="2" charset="-122"/>
              </a:rPr>
              <a:t>级</a:t>
            </a:r>
            <a:r>
              <a:rPr lang="en-US" altLang="zh-CN" sz="1200" b="0" dirty="0">
                <a:solidFill>
                  <a:srgbClr val="F8F8F8"/>
                </a:solidFill>
                <a:ea typeface="华文细黑" pitchFamily="2" charset="-122"/>
                <a:cs typeface="SimSun" pitchFamily="2" charset="-122"/>
              </a:rPr>
              <a:t>) :18pt  </a:t>
            </a:r>
          </a:p>
          <a:p>
            <a:pPr marL="342851" indent="-342851" algn="r">
              <a:lnSpc>
                <a:spcPct val="125000"/>
              </a:lnSpc>
              <a:spcBef>
                <a:spcPct val="20000"/>
              </a:spcBef>
              <a:buClr>
                <a:srgbClr val="990000"/>
              </a:buClr>
              <a:buFontTx/>
              <a:buNone/>
            </a:pPr>
            <a:r>
              <a:rPr lang="zh-CN" altLang="en-US" sz="1200" b="0" dirty="0">
                <a:solidFill>
                  <a:srgbClr val="F8F8F8"/>
                </a:solidFill>
                <a:ea typeface="华文细黑" pitchFamily="2" charset="-122"/>
                <a:cs typeface="SimSun" pitchFamily="2" charset="-122"/>
              </a:rPr>
              <a:t>颜色</a:t>
            </a:r>
            <a:r>
              <a:rPr lang="en-US" altLang="zh-CN" sz="1200" b="0" dirty="0">
                <a:solidFill>
                  <a:srgbClr val="F8F8F8"/>
                </a:solidFill>
                <a:ea typeface="华文细黑" pitchFamily="2" charset="-122"/>
                <a:cs typeface="SimSun" pitchFamily="2" charset="-122"/>
              </a:rPr>
              <a:t>:</a:t>
            </a:r>
            <a:r>
              <a:rPr lang="zh-CN" altLang="en-US" sz="1200" b="0" dirty="0">
                <a:solidFill>
                  <a:srgbClr val="F8F8F8"/>
                </a:solidFill>
                <a:ea typeface="华文细黑" pitchFamily="2" charset="-122"/>
                <a:cs typeface="SimSun" pitchFamily="2" charset="-122"/>
              </a:rPr>
              <a:t>黑色</a:t>
            </a:r>
          </a:p>
          <a:p>
            <a:pPr marL="342851" indent="-342851" algn="r">
              <a:lnSpc>
                <a:spcPct val="125000"/>
              </a:lnSpc>
              <a:spcBef>
                <a:spcPct val="20000"/>
              </a:spcBef>
              <a:buClr>
                <a:srgbClr val="990000"/>
              </a:buClr>
              <a:buFontTx/>
              <a:buNone/>
            </a:pPr>
            <a:r>
              <a:rPr lang="zh-CN" altLang="en-US" sz="1200" b="0" dirty="0">
                <a:solidFill>
                  <a:srgbClr val="F8F8F8"/>
                </a:solidFill>
                <a:latin typeface="FrutigerNext LT Medium" pitchFamily="34" charset="0"/>
                <a:ea typeface="华文细黑" pitchFamily="2" charset="-122"/>
                <a:cs typeface="SimSun" pitchFamily="2" charset="-122"/>
              </a:rPr>
              <a:t>内部使用字体 </a:t>
            </a:r>
            <a:r>
              <a:rPr lang="en-US" altLang="zh-CN" sz="1200" b="0" dirty="0">
                <a:solidFill>
                  <a:srgbClr val="F8F8F8"/>
                </a:solidFill>
                <a:latin typeface="FrutigerNext LT Medium" pitchFamily="34" charset="0"/>
                <a:ea typeface="华文细黑" pitchFamily="2" charset="-122"/>
                <a:cs typeface="SimSun" pitchFamily="2" charset="-122"/>
              </a:rPr>
              <a:t>:</a:t>
            </a:r>
          </a:p>
          <a:p>
            <a:pPr marL="342851" indent="-342851" algn="r">
              <a:lnSpc>
                <a:spcPct val="125000"/>
              </a:lnSpc>
              <a:spcBef>
                <a:spcPct val="20000"/>
              </a:spcBef>
              <a:buClr>
                <a:srgbClr val="990000"/>
              </a:buClr>
              <a:buFontTx/>
              <a:buNone/>
            </a:pPr>
            <a:r>
              <a:rPr lang="en-US" altLang="zh-CN" sz="1200" b="0" dirty="0" err="1">
                <a:solidFill>
                  <a:srgbClr val="F8F8F8"/>
                </a:solidFill>
                <a:latin typeface="FrutigerNext LT Medium" pitchFamily="34" charset="0"/>
                <a:ea typeface="华文细黑" pitchFamily="2" charset="-122"/>
                <a:cs typeface="SimSun" pitchFamily="2" charset="-122"/>
              </a:rPr>
              <a:t>FrutigerNext</a:t>
            </a:r>
            <a:r>
              <a:rPr lang="en-US" altLang="zh-CN" sz="1200" b="0" dirty="0">
                <a:solidFill>
                  <a:srgbClr val="F8F8F8"/>
                </a:solidFill>
                <a:latin typeface="FrutigerNext LT Medium" pitchFamily="34" charset="0"/>
                <a:ea typeface="华文细黑" pitchFamily="2" charset="-122"/>
                <a:cs typeface="SimSun" pitchFamily="2" charset="-122"/>
              </a:rPr>
              <a:t> LT Regular</a:t>
            </a:r>
          </a:p>
          <a:p>
            <a:pPr marL="342851" indent="-342851" algn="r">
              <a:lnSpc>
                <a:spcPct val="125000"/>
              </a:lnSpc>
              <a:spcBef>
                <a:spcPct val="20000"/>
              </a:spcBef>
              <a:buClr>
                <a:srgbClr val="990000"/>
              </a:buClr>
              <a:buFontTx/>
              <a:buNone/>
            </a:pPr>
            <a:r>
              <a:rPr lang="zh-CN" altLang="en-US" sz="1200" b="0" dirty="0">
                <a:solidFill>
                  <a:srgbClr val="F8F8F8"/>
                </a:solidFill>
                <a:latin typeface="FrutigerNext LT Medium" pitchFamily="34" charset="0"/>
                <a:ea typeface="华文细黑" pitchFamily="2" charset="-122"/>
                <a:cs typeface="SimSun" pitchFamily="2" charset="-122"/>
              </a:rPr>
              <a:t>外部使用字体 </a:t>
            </a:r>
            <a:r>
              <a:rPr lang="en-US" altLang="zh-CN" sz="1200" b="0" dirty="0">
                <a:solidFill>
                  <a:srgbClr val="F8F8F8"/>
                </a:solidFill>
                <a:latin typeface="FrutigerNext LT Medium" pitchFamily="34" charset="0"/>
                <a:ea typeface="华文细黑" pitchFamily="2" charset="-122"/>
                <a:cs typeface="SimSun" pitchFamily="2" charset="-122"/>
              </a:rPr>
              <a:t>: Arial</a:t>
            </a:r>
          </a:p>
          <a:p>
            <a:pPr marL="342851" indent="-342851" algn="r">
              <a:lnSpc>
                <a:spcPct val="75000"/>
              </a:lnSpc>
              <a:spcBef>
                <a:spcPct val="20000"/>
              </a:spcBef>
              <a:buClr>
                <a:srgbClr val="990000"/>
              </a:buClr>
              <a:buFontTx/>
              <a:buNone/>
            </a:pPr>
            <a:endParaRPr lang="en-US" altLang="zh-CN" sz="1200" b="0" dirty="0">
              <a:solidFill>
                <a:srgbClr val="F8F8F8"/>
              </a:solidFill>
              <a:ea typeface="华文细黑" pitchFamily="2" charset="-122"/>
              <a:cs typeface="SimSun" pitchFamily="2" charset="-122"/>
            </a:endParaRPr>
          </a:p>
          <a:p>
            <a:pPr marL="342851" indent="-342851" algn="r">
              <a:lnSpc>
                <a:spcPct val="125000"/>
              </a:lnSpc>
              <a:spcBef>
                <a:spcPct val="20000"/>
              </a:spcBef>
              <a:buClr>
                <a:srgbClr val="990000"/>
              </a:buClr>
              <a:buFontTx/>
              <a:buNone/>
            </a:pPr>
            <a:r>
              <a:rPr lang="zh-CN" altLang="en-US" sz="1200" b="0" dirty="0">
                <a:solidFill>
                  <a:srgbClr val="F8F8F8"/>
                </a:solidFill>
                <a:ea typeface="华文细黑" pitchFamily="2" charset="-122"/>
                <a:cs typeface="SimSun" pitchFamily="2" charset="-122"/>
              </a:rPr>
              <a:t>中文正文</a:t>
            </a:r>
            <a:r>
              <a:rPr lang="en-US" altLang="zh-CN" sz="1200" b="0" dirty="0">
                <a:solidFill>
                  <a:srgbClr val="F8F8F8"/>
                </a:solidFill>
                <a:ea typeface="华文细黑" pitchFamily="2" charset="-122"/>
                <a:cs typeface="SimSun" pitchFamily="2" charset="-122"/>
              </a:rPr>
              <a:t>:18-20pt</a:t>
            </a:r>
          </a:p>
          <a:p>
            <a:pPr marL="342851" indent="-342851" algn="r">
              <a:lnSpc>
                <a:spcPct val="125000"/>
              </a:lnSpc>
              <a:spcBef>
                <a:spcPct val="20000"/>
              </a:spcBef>
              <a:buClr>
                <a:srgbClr val="990000"/>
              </a:buClr>
              <a:buFontTx/>
              <a:buNone/>
            </a:pPr>
            <a:r>
              <a:rPr lang="zh-CN" altLang="en-US" sz="1200" b="0" dirty="0">
                <a:solidFill>
                  <a:srgbClr val="F8F8F8"/>
                </a:solidFill>
                <a:ea typeface="华文细黑" pitchFamily="2" charset="-122"/>
                <a:cs typeface="SimSun" pitchFamily="2" charset="-122"/>
              </a:rPr>
              <a:t>子目录</a:t>
            </a:r>
            <a:r>
              <a:rPr lang="en-US" altLang="zh-CN" sz="1200" b="0" dirty="0">
                <a:solidFill>
                  <a:srgbClr val="F8F8F8"/>
                </a:solidFill>
                <a:ea typeface="华文细黑" pitchFamily="2" charset="-122"/>
                <a:cs typeface="SimSun" pitchFamily="2" charset="-122"/>
              </a:rPr>
              <a:t>(2-5</a:t>
            </a:r>
            <a:r>
              <a:rPr lang="zh-CN" altLang="en-US" sz="1200" b="0" dirty="0">
                <a:solidFill>
                  <a:srgbClr val="F8F8F8"/>
                </a:solidFill>
                <a:ea typeface="华文细黑" pitchFamily="2" charset="-122"/>
                <a:cs typeface="SimSun" pitchFamily="2" charset="-122"/>
              </a:rPr>
              <a:t>级</a:t>
            </a:r>
            <a:r>
              <a:rPr lang="en-US" altLang="zh-CN" sz="1200" b="0" dirty="0">
                <a:solidFill>
                  <a:srgbClr val="F8F8F8"/>
                </a:solidFill>
                <a:ea typeface="华文细黑" pitchFamily="2" charset="-122"/>
                <a:cs typeface="SimSun" pitchFamily="2" charset="-122"/>
              </a:rPr>
              <a:t>):18pt </a:t>
            </a:r>
          </a:p>
          <a:p>
            <a:pPr marL="342851" indent="-342851" algn="r">
              <a:lnSpc>
                <a:spcPct val="125000"/>
              </a:lnSpc>
              <a:spcBef>
                <a:spcPct val="20000"/>
              </a:spcBef>
              <a:buClr>
                <a:srgbClr val="990000"/>
              </a:buClr>
              <a:buFontTx/>
              <a:buNone/>
            </a:pPr>
            <a:r>
              <a:rPr lang="zh-CN" altLang="en-US" sz="1200" b="0" dirty="0">
                <a:solidFill>
                  <a:srgbClr val="F8F8F8"/>
                </a:solidFill>
                <a:ea typeface="华文细黑" pitchFamily="2" charset="-122"/>
                <a:cs typeface="SimSun" pitchFamily="2" charset="-122"/>
              </a:rPr>
              <a:t>颜色</a:t>
            </a:r>
            <a:r>
              <a:rPr lang="en-US" altLang="zh-CN" sz="1200" b="0" dirty="0">
                <a:solidFill>
                  <a:srgbClr val="F8F8F8"/>
                </a:solidFill>
                <a:ea typeface="华文细黑" pitchFamily="2" charset="-122"/>
                <a:cs typeface="SimSun" pitchFamily="2" charset="-122"/>
              </a:rPr>
              <a:t>:</a:t>
            </a:r>
            <a:r>
              <a:rPr lang="zh-CN" altLang="en-US" sz="1200" b="0" dirty="0">
                <a:solidFill>
                  <a:srgbClr val="F8F8F8"/>
                </a:solidFill>
                <a:ea typeface="华文细黑" pitchFamily="2" charset="-122"/>
                <a:cs typeface="SimSun" pitchFamily="2" charset="-122"/>
              </a:rPr>
              <a:t>黑色</a:t>
            </a:r>
          </a:p>
          <a:p>
            <a:pPr marL="342851" indent="-342851" algn="r">
              <a:lnSpc>
                <a:spcPct val="125000"/>
              </a:lnSpc>
              <a:spcBef>
                <a:spcPct val="20000"/>
              </a:spcBef>
              <a:buClr>
                <a:srgbClr val="990000"/>
              </a:buClr>
              <a:buFontTx/>
              <a:buNone/>
            </a:pPr>
            <a:r>
              <a:rPr lang="zh-CN" altLang="en-US" sz="1200" b="0" dirty="0">
                <a:solidFill>
                  <a:srgbClr val="F8F8F8"/>
                </a:solidFill>
                <a:ea typeface="华文细黑" pitchFamily="2" charset="-122"/>
                <a:cs typeface="SimSun" pitchFamily="2" charset="-122"/>
              </a:rPr>
              <a:t>字体</a:t>
            </a:r>
            <a:r>
              <a:rPr lang="en-US" altLang="zh-CN" sz="1200" b="0" dirty="0">
                <a:solidFill>
                  <a:srgbClr val="F8F8F8"/>
                </a:solidFill>
                <a:ea typeface="华文细黑" pitchFamily="2" charset="-122"/>
                <a:cs typeface="SimSun" pitchFamily="2" charset="-122"/>
              </a:rPr>
              <a:t>:</a:t>
            </a:r>
            <a:r>
              <a:rPr lang="zh-CN" altLang="en-US" sz="1200" b="0" dirty="0">
                <a:solidFill>
                  <a:srgbClr val="F8F8F8"/>
                </a:solidFill>
                <a:ea typeface="华文细黑" pitchFamily="2" charset="-122"/>
                <a:cs typeface="SimSun" pitchFamily="2" charset="-122"/>
              </a:rPr>
              <a:t>细黑体 </a:t>
            </a:r>
            <a:endParaRPr lang="zh-CN" altLang="en-US" sz="1200" b="0" dirty="0">
              <a:solidFill>
                <a:srgbClr val="080808"/>
              </a:solidFill>
              <a:ea typeface="华文细黑" pitchFamily="2" charset="-122"/>
              <a:cs typeface="SimSun" pitchFamily="2" charset="-122"/>
            </a:endParaRPr>
          </a:p>
        </p:txBody>
      </p:sp>
      <p:sp>
        <p:nvSpPr>
          <p:cNvPr id="1508367" name="Rectangle 15"/>
          <p:cNvSpPr>
            <a:spLocks noChangeArrowheads="1"/>
          </p:cNvSpPr>
          <p:nvPr userDrawn="1"/>
        </p:nvSpPr>
        <p:spPr bwMode="auto">
          <a:xfrm>
            <a:off x="12361879" y="5444700"/>
            <a:ext cx="1227137" cy="323149"/>
          </a:xfrm>
          <a:prstGeom prst="rect">
            <a:avLst/>
          </a:prstGeom>
          <a:solidFill>
            <a:srgbClr val="F8F8F8"/>
          </a:solidFill>
          <a:ln w="9525" algn="ctr">
            <a:noFill/>
            <a:miter lim="800000"/>
            <a:headEnd/>
            <a:tailEnd/>
          </a:ln>
          <a:effectLst/>
        </p:spPr>
        <p:txBody>
          <a:bodyPr lIns="91411" tIns="45706" rIns="91411" bIns="45706" anchor="ctr">
            <a:spAutoFit/>
          </a:bodyPr>
          <a:lstStyle/>
          <a:p>
            <a:pPr algn="ctr" defTabSz="877763" eaLnBrk="0" hangingPunct="0">
              <a:buClrTx/>
              <a:buFontTx/>
              <a:buNone/>
            </a:pPr>
            <a:endParaRPr lang="zh-CN" altLang="zh-CN" sz="1500" b="0" dirty="0">
              <a:latin typeface="FrutigerNext LT Regular" pitchFamily="34" charset="0"/>
              <a:ea typeface="MS PGothic" pitchFamily="34" charset="-128"/>
            </a:endParaRPr>
          </a:p>
        </p:txBody>
      </p:sp>
      <p:grpSp>
        <p:nvGrpSpPr>
          <p:cNvPr id="5" name="Group 16"/>
          <p:cNvGrpSpPr>
            <a:grpSpLocks/>
          </p:cNvGrpSpPr>
          <p:nvPr userDrawn="1"/>
        </p:nvGrpSpPr>
        <p:grpSpPr bwMode="auto">
          <a:xfrm>
            <a:off x="12472987" y="5278438"/>
            <a:ext cx="989012" cy="184151"/>
            <a:chOff x="6657" y="3492"/>
            <a:chExt cx="527" cy="121"/>
          </a:xfrm>
        </p:grpSpPr>
        <p:sp>
          <p:nvSpPr>
            <p:cNvPr id="1508369" name="Rectangle 17"/>
            <p:cNvSpPr>
              <a:spLocks noChangeArrowheads="1"/>
            </p:cNvSpPr>
            <p:nvPr/>
          </p:nvSpPr>
          <p:spPr bwMode="auto">
            <a:xfrm flipV="1">
              <a:off x="6789" y="3492"/>
              <a:ext cx="132" cy="121"/>
            </a:xfrm>
            <a:prstGeom prst="rect">
              <a:avLst/>
            </a:prstGeom>
            <a:solidFill>
              <a:srgbClr val="FFCC66"/>
            </a:solidFill>
            <a:ln w="9525">
              <a:noFill/>
              <a:miter lim="800000"/>
              <a:headEnd/>
              <a:tailEnd/>
            </a:ln>
            <a:effectLst/>
          </p:spPr>
          <p:txBody>
            <a:bodyPr wrap="none" anchor="ctr"/>
            <a:lstStyle/>
            <a:p>
              <a:endParaRPr lang="zh-CN" altLang="en-US"/>
            </a:p>
          </p:txBody>
        </p:sp>
        <p:sp>
          <p:nvSpPr>
            <p:cNvPr id="1508370" name="Rectangle 18"/>
            <p:cNvSpPr>
              <a:spLocks noChangeArrowheads="1"/>
            </p:cNvSpPr>
            <p:nvPr/>
          </p:nvSpPr>
          <p:spPr bwMode="auto">
            <a:xfrm flipV="1">
              <a:off x="6921" y="3492"/>
              <a:ext cx="131" cy="121"/>
            </a:xfrm>
            <a:prstGeom prst="rect">
              <a:avLst/>
            </a:prstGeom>
            <a:solidFill>
              <a:srgbClr val="FF9900"/>
            </a:solidFill>
            <a:ln w="9525">
              <a:noFill/>
              <a:miter lim="800000"/>
              <a:headEnd/>
              <a:tailEnd/>
            </a:ln>
            <a:effectLst/>
          </p:spPr>
          <p:txBody>
            <a:bodyPr wrap="none" anchor="ctr"/>
            <a:lstStyle/>
            <a:p>
              <a:endParaRPr lang="zh-CN" altLang="en-US"/>
            </a:p>
          </p:txBody>
        </p:sp>
        <p:sp>
          <p:nvSpPr>
            <p:cNvPr id="1508371" name="Rectangle 19"/>
            <p:cNvSpPr>
              <a:spLocks noChangeArrowheads="1"/>
            </p:cNvSpPr>
            <p:nvPr/>
          </p:nvSpPr>
          <p:spPr bwMode="auto">
            <a:xfrm flipV="1">
              <a:off x="7052" y="3492"/>
              <a:ext cx="132" cy="121"/>
            </a:xfrm>
            <a:prstGeom prst="rect">
              <a:avLst/>
            </a:prstGeom>
            <a:solidFill>
              <a:srgbClr val="99660A"/>
            </a:solidFill>
            <a:ln w="9525">
              <a:noFill/>
              <a:miter lim="800000"/>
              <a:headEnd/>
              <a:tailEnd/>
            </a:ln>
            <a:effectLst/>
          </p:spPr>
          <p:txBody>
            <a:bodyPr wrap="none" anchor="ctr"/>
            <a:lstStyle/>
            <a:p>
              <a:endParaRPr lang="zh-CN" altLang="en-US"/>
            </a:p>
          </p:txBody>
        </p:sp>
        <p:sp>
          <p:nvSpPr>
            <p:cNvPr id="1508372" name="Rectangle 20"/>
            <p:cNvSpPr>
              <a:spLocks noChangeArrowheads="1"/>
            </p:cNvSpPr>
            <p:nvPr/>
          </p:nvSpPr>
          <p:spPr bwMode="auto">
            <a:xfrm flipV="1">
              <a:off x="6657" y="3492"/>
              <a:ext cx="132" cy="121"/>
            </a:xfrm>
            <a:prstGeom prst="rect">
              <a:avLst/>
            </a:prstGeom>
            <a:solidFill>
              <a:srgbClr val="FFCC99"/>
            </a:solidFill>
            <a:ln w="9525">
              <a:noFill/>
              <a:miter lim="800000"/>
              <a:headEnd/>
              <a:tailEnd/>
            </a:ln>
            <a:effectLst/>
          </p:spPr>
          <p:txBody>
            <a:bodyPr wrap="none" anchor="ctr"/>
            <a:lstStyle/>
            <a:p>
              <a:endParaRPr lang="zh-CN" altLang="en-US"/>
            </a:p>
          </p:txBody>
        </p:sp>
      </p:grpSp>
      <p:grpSp>
        <p:nvGrpSpPr>
          <p:cNvPr id="6" name="Group 21"/>
          <p:cNvGrpSpPr>
            <a:grpSpLocks/>
          </p:cNvGrpSpPr>
          <p:nvPr userDrawn="1"/>
        </p:nvGrpSpPr>
        <p:grpSpPr bwMode="auto">
          <a:xfrm>
            <a:off x="12472987" y="6203963"/>
            <a:ext cx="989012" cy="182563"/>
            <a:chOff x="6657" y="4103"/>
            <a:chExt cx="527" cy="121"/>
          </a:xfrm>
        </p:grpSpPr>
        <p:sp>
          <p:nvSpPr>
            <p:cNvPr id="1508374" name="Rectangle 22"/>
            <p:cNvSpPr>
              <a:spLocks noChangeArrowheads="1"/>
            </p:cNvSpPr>
            <p:nvPr/>
          </p:nvSpPr>
          <p:spPr bwMode="auto">
            <a:xfrm flipV="1">
              <a:off x="6789" y="4103"/>
              <a:ext cx="132" cy="121"/>
            </a:xfrm>
            <a:prstGeom prst="rect">
              <a:avLst/>
            </a:prstGeom>
            <a:solidFill>
              <a:srgbClr val="99CCFF"/>
            </a:solidFill>
            <a:ln w="9525">
              <a:noFill/>
              <a:miter lim="800000"/>
              <a:headEnd/>
              <a:tailEnd/>
            </a:ln>
            <a:effectLst/>
          </p:spPr>
          <p:txBody>
            <a:bodyPr wrap="none" anchor="ctr"/>
            <a:lstStyle/>
            <a:p>
              <a:endParaRPr lang="zh-CN" altLang="en-US"/>
            </a:p>
          </p:txBody>
        </p:sp>
        <p:sp>
          <p:nvSpPr>
            <p:cNvPr id="1508375" name="Rectangle 23"/>
            <p:cNvSpPr>
              <a:spLocks noChangeArrowheads="1"/>
            </p:cNvSpPr>
            <p:nvPr/>
          </p:nvSpPr>
          <p:spPr bwMode="auto">
            <a:xfrm flipV="1">
              <a:off x="6921" y="4103"/>
              <a:ext cx="131" cy="121"/>
            </a:xfrm>
            <a:prstGeom prst="rect">
              <a:avLst/>
            </a:prstGeom>
            <a:solidFill>
              <a:srgbClr val="99CCCC"/>
            </a:solidFill>
            <a:ln w="9525">
              <a:noFill/>
              <a:miter lim="800000"/>
              <a:headEnd/>
              <a:tailEnd/>
            </a:ln>
            <a:effectLst/>
          </p:spPr>
          <p:txBody>
            <a:bodyPr wrap="none" anchor="ctr"/>
            <a:lstStyle/>
            <a:p>
              <a:endParaRPr lang="zh-CN" altLang="en-US"/>
            </a:p>
          </p:txBody>
        </p:sp>
        <p:sp>
          <p:nvSpPr>
            <p:cNvPr id="1508376" name="Rectangle 24"/>
            <p:cNvSpPr>
              <a:spLocks noChangeArrowheads="1"/>
            </p:cNvSpPr>
            <p:nvPr/>
          </p:nvSpPr>
          <p:spPr bwMode="auto">
            <a:xfrm flipV="1">
              <a:off x="7052" y="4103"/>
              <a:ext cx="132" cy="121"/>
            </a:xfrm>
            <a:prstGeom prst="rect">
              <a:avLst/>
            </a:prstGeom>
            <a:solidFill>
              <a:srgbClr val="009999"/>
            </a:solidFill>
            <a:ln w="9525">
              <a:noFill/>
              <a:miter lim="800000"/>
              <a:headEnd/>
              <a:tailEnd/>
            </a:ln>
            <a:effectLst/>
          </p:spPr>
          <p:txBody>
            <a:bodyPr wrap="none" anchor="ctr"/>
            <a:lstStyle/>
            <a:p>
              <a:endParaRPr lang="zh-CN" altLang="en-US"/>
            </a:p>
          </p:txBody>
        </p:sp>
        <p:sp>
          <p:nvSpPr>
            <p:cNvPr id="1508377" name="Rectangle 25"/>
            <p:cNvSpPr>
              <a:spLocks noChangeArrowheads="1"/>
            </p:cNvSpPr>
            <p:nvPr/>
          </p:nvSpPr>
          <p:spPr bwMode="auto">
            <a:xfrm flipV="1">
              <a:off x="6657" y="4103"/>
              <a:ext cx="132" cy="121"/>
            </a:xfrm>
            <a:prstGeom prst="rect">
              <a:avLst/>
            </a:prstGeom>
            <a:solidFill>
              <a:srgbClr val="CCCCFF"/>
            </a:solidFill>
            <a:ln w="9525">
              <a:noFill/>
              <a:miter lim="800000"/>
              <a:headEnd/>
              <a:tailEnd/>
            </a:ln>
            <a:effectLst/>
          </p:spPr>
          <p:txBody>
            <a:bodyPr wrap="none" anchor="ctr"/>
            <a:lstStyle/>
            <a:p>
              <a:endParaRPr lang="zh-CN" altLang="en-US"/>
            </a:p>
          </p:txBody>
        </p:sp>
      </p:grpSp>
      <p:grpSp>
        <p:nvGrpSpPr>
          <p:cNvPr id="7" name="Group 26"/>
          <p:cNvGrpSpPr>
            <a:grpSpLocks/>
          </p:cNvGrpSpPr>
          <p:nvPr userDrawn="1"/>
        </p:nvGrpSpPr>
        <p:grpSpPr bwMode="auto">
          <a:xfrm>
            <a:off x="12472987" y="6450013"/>
            <a:ext cx="989012" cy="182563"/>
            <a:chOff x="6657" y="4266"/>
            <a:chExt cx="527" cy="121"/>
          </a:xfrm>
        </p:grpSpPr>
        <p:sp>
          <p:nvSpPr>
            <p:cNvPr id="1508379" name="Rectangle 27"/>
            <p:cNvSpPr>
              <a:spLocks noChangeArrowheads="1"/>
            </p:cNvSpPr>
            <p:nvPr/>
          </p:nvSpPr>
          <p:spPr bwMode="auto">
            <a:xfrm flipV="1">
              <a:off x="6789" y="4266"/>
              <a:ext cx="132" cy="121"/>
            </a:xfrm>
            <a:prstGeom prst="rect">
              <a:avLst/>
            </a:prstGeom>
            <a:solidFill>
              <a:srgbClr val="99CCCC"/>
            </a:solidFill>
            <a:ln w="9525">
              <a:noFill/>
              <a:miter lim="800000"/>
              <a:headEnd/>
              <a:tailEnd/>
            </a:ln>
            <a:effectLst/>
          </p:spPr>
          <p:txBody>
            <a:bodyPr wrap="none" anchor="ctr"/>
            <a:lstStyle/>
            <a:p>
              <a:endParaRPr lang="zh-CN" altLang="en-US"/>
            </a:p>
          </p:txBody>
        </p:sp>
        <p:sp>
          <p:nvSpPr>
            <p:cNvPr id="1508380" name="Rectangle 28"/>
            <p:cNvSpPr>
              <a:spLocks noChangeArrowheads="1"/>
            </p:cNvSpPr>
            <p:nvPr/>
          </p:nvSpPr>
          <p:spPr bwMode="auto">
            <a:xfrm flipV="1">
              <a:off x="6921" y="4266"/>
              <a:ext cx="131" cy="121"/>
            </a:xfrm>
            <a:prstGeom prst="rect">
              <a:avLst/>
            </a:prstGeom>
            <a:solidFill>
              <a:srgbClr val="0099CC"/>
            </a:solidFill>
            <a:ln w="9525">
              <a:noFill/>
              <a:miter lim="800000"/>
              <a:headEnd/>
              <a:tailEnd/>
            </a:ln>
            <a:effectLst/>
          </p:spPr>
          <p:txBody>
            <a:bodyPr wrap="none" anchor="ctr"/>
            <a:lstStyle/>
            <a:p>
              <a:endParaRPr lang="zh-CN" altLang="en-US"/>
            </a:p>
          </p:txBody>
        </p:sp>
        <p:sp>
          <p:nvSpPr>
            <p:cNvPr id="1508381" name="Rectangle 29"/>
            <p:cNvSpPr>
              <a:spLocks noChangeArrowheads="1"/>
            </p:cNvSpPr>
            <p:nvPr/>
          </p:nvSpPr>
          <p:spPr bwMode="auto">
            <a:xfrm flipV="1">
              <a:off x="7052" y="4266"/>
              <a:ext cx="132" cy="121"/>
            </a:xfrm>
            <a:prstGeom prst="rect">
              <a:avLst/>
            </a:prstGeom>
            <a:solidFill>
              <a:srgbClr val="006699"/>
            </a:solidFill>
            <a:ln w="9525">
              <a:noFill/>
              <a:miter lim="800000"/>
              <a:headEnd/>
              <a:tailEnd/>
            </a:ln>
            <a:effectLst/>
          </p:spPr>
          <p:txBody>
            <a:bodyPr wrap="none" anchor="ctr"/>
            <a:lstStyle/>
            <a:p>
              <a:endParaRPr lang="zh-CN" altLang="en-US"/>
            </a:p>
          </p:txBody>
        </p:sp>
        <p:sp>
          <p:nvSpPr>
            <p:cNvPr id="1508382" name="Rectangle 30"/>
            <p:cNvSpPr>
              <a:spLocks noChangeArrowheads="1"/>
            </p:cNvSpPr>
            <p:nvPr/>
          </p:nvSpPr>
          <p:spPr bwMode="auto">
            <a:xfrm flipV="1">
              <a:off x="6657" y="4266"/>
              <a:ext cx="132" cy="121"/>
            </a:xfrm>
            <a:prstGeom prst="rect">
              <a:avLst/>
            </a:prstGeom>
            <a:solidFill>
              <a:srgbClr val="CCFF99"/>
            </a:solidFill>
            <a:ln w="9525">
              <a:noFill/>
              <a:miter lim="800000"/>
              <a:headEnd/>
              <a:tailEnd/>
            </a:ln>
            <a:effectLst/>
          </p:spPr>
          <p:txBody>
            <a:bodyPr wrap="none" anchor="ctr"/>
            <a:lstStyle/>
            <a:p>
              <a:endParaRPr lang="zh-CN" altLang="en-US"/>
            </a:p>
          </p:txBody>
        </p:sp>
      </p:grpSp>
      <p:grpSp>
        <p:nvGrpSpPr>
          <p:cNvPr id="8" name="Group 31"/>
          <p:cNvGrpSpPr>
            <a:grpSpLocks/>
          </p:cNvGrpSpPr>
          <p:nvPr userDrawn="1"/>
        </p:nvGrpSpPr>
        <p:grpSpPr bwMode="auto">
          <a:xfrm>
            <a:off x="12472987" y="5527689"/>
            <a:ext cx="989012" cy="182563"/>
            <a:chOff x="6657" y="3656"/>
            <a:chExt cx="527" cy="121"/>
          </a:xfrm>
        </p:grpSpPr>
        <p:sp>
          <p:nvSpPr>
            <p:cNvPr id="1508384" name="Rectangle 32"/>
            <p:cNvSpPr>
              <a:spLocks noChangeArrowheads="1"/>
            </p:cNvSpPr>
            <p:nvPr/>
          </p:nvSpPr>
          <p:spPr bwMode="auto">
            <a:xfrm flipV="1">
              <a:off x="6657" y="3656"/>
              <a:ext cx="132" cy="121"/>
            </a:xfrm>
            <a:prstGeom prst="rect">
              <a:avLst/>
            </a:prstGeom>
            <a:solidFill>
              <a:srgbClr val="CCCCCC"/>
            </a:solidFill>
            <a:ln w="9525">
              <a:noFill/>
              <a:miter lim="800000"/>
              <a:headEnd/>
              <a:tailEnd/>
            </a:ln>
            <a:effectLst/>
          </p:spPr>
          <p:txBody>
            <a:bodyPr wrap="none" anchor="ctr"/>
            <a:lstStyle/>
            <a:p>
              <a:endParaRPr lang="zh-CN" altLang="en-US"/>
            </a:p>
          </p:txBody>
        </p:sp>
        <p:sp>
          <p:nvSpPr>
            <p:cNvPr id="1508385" name="Rectangle 33"/>
            <p:cNvSpPr>
              <a:spLocks noChangeArrowheads="1"/>
            </p:cNvSpPr>
            <p:nvPr/>
          </p:nvSpPr>
          <p:spPr bwMode="auto">
            <a:xfrm flipV="1">
              <a:off x="6789" y="3656"/>
              <a:ext cx="132" cy="121"/>
            </a:xfrm>
            <a:prstGeom prst="rect">
              <a:avLst/>
            </a:prstGeom>
            <a:solidFill>
              <a:srgbClr val="FF9900"/>
            </a:solidFill>
            <a:ln w="9525">
              <a:noFill/>
              <a:miter lim="800000"/>
              <a:headEnd/>
              <a:tailEnd/>
            </a:ln>
            <a:effectLst/>
          </p:spPr>
          <p:txBody>
            <a:bodyPr wrap="none" anchor="ctr"/>
            <a:lstStyle/>
            <a:p>
              <a:endParaRPr lang="zh-CN" altLang="en-US"/>
            </a:p>
          </p:txBody>
        </p:sp>
        <p:sp>
          <p:nvSpPr>
            <p:cNvPr id="1508386" name="Rectangle 34"/>
            <p:cNvSpPr>
              <a:spLocks noChangeArrowheads="1"/>
            </p:cNvSpPr>
            <p:nvPr/>
          </p:nvSpPr>
          <p:spPr bwMode="auto">
            <a:xfrm flipV="1">
              <a:off x="6921" y="3656"/>
              <a:ext cx="131" cy="121"/>
            </a:xfrm>
            <a:prstGeom prst="rect">
              <a:avLst/>
            </a:prstGeom>
            <a:solidFill>
              <a:srgbClr val="990000"/>
            </a:solidFill>
            <a:ln w="9525">
              <a:noFill/>
              <a:miter lim="800000"/>
              <a:headEnd/>
              <a:tailEnd/>
            </a:ln>
            <a:effectLst/>
          </p:spPr>
          <p:txBody>
            <a:bodyPr wrap="none" anchor="ctr"/>
            <a:lstStyle/>
            <a:p>
              <a:endParaRPr lang="zh-CN" altLang="en-US"/>
            </a:p>
          </p:txBody>
        </p:sp>
        <p:sp>
          <p:nvSpPr>
            <p:cNvPr id="1508387" name="Rectangle 35"/>
            <p:cNvSpPr>
              <a:spLocks noChangeArrowheads="1"/>
            </p:cNvSpPr>
            <p:nvPr/>
          </p:nvSpPr>
          <p:spPr bwMode="auto">
            <a:xfrm flipV="1">
              <a:off x="7052" y="3656"/>
              <a:ext cx="132" cy="121"/>
            </a:xfrm>
            <a:prstGeom prst="rect">
              <a:avLst/>
            </a:prstGeom>
            <a:solidFill>
              <a:srgbClr val="080808"/>
            </a:solidFill>
            <a:ln w="9525">
              <a:noFill/>
              <a:miter lim="800000"/>
              <a:headEnd/>
              <a:tailEnd/>
            </a:ln>
            <a:effectLst/>
          </p:spPr>
          <p:txBody>
            <a:bodyPr wrap="none" anchor="ctr"/>
            <a:lstStyle/>
            <a:p>
              <a:endParaRPr lang="zh-CN" altLang="en-US"/>
            </a:p>
          </p:txBody>
        </p:sp>
      </p:grpSp>
      <p:grpSp>
        <p:nvGrpSpPr>
          <p:cNvPr id="9" name="Group 36"/>
          <p:cNvGrpSpPr>
            <a:grpSpLocks/>
          </p:cNvGrpSpPr>
          <p:nvPr userDrawn="1"/>
        </p:nvGrpSpPr>
        <p:grpSpPr bwMode="auto">
          <a:xfrm>
            <a:off x="12472987" y="5957888"/>
            <a:ext cx="989012" cy="182563"/>
            <a:chOff x="6657" y="3941"/>
            <a:chExt cx="527" cy="121"/>
          </a:xfrm>
        </p:grpSpPr>
        <p:sp>
          <p:nvSpPr>
            <p:cNvPr id="1508389" name="Rectangle 37"/>
            <p:cNvSpPr>
              <a:spLocks noChangeArrowheads="1"/>
            </p:cNvSpPr>
            <p:nvPr/>
          </p:nvSpPr>
          <p:spPr bwMode="auto">
            <a:xfrm flipV="1">
              <a:off x="6789" y="3941"/>
              <a:ext cx="132" cy="121"/>
            </a:xfrm>
            <a:prstGeom prst="rect">
              <a:avLst/>
            </a:prstGeom>
            <a:solidFill>
              <a:srgbClr val="CCFF99"/>
            </a:solidFill>
            <a:ln w="9525">
              <a:noFill/>
              <a:miter lim="800000"/>
              <a:headEnd/>
              <a:tailEnd/>
            </a:ln>
            <a:effectLst/>
          </p:spPr>
          <p:txBody>
            <a:bodyPr wrap="none" anchor="ctr"/>
            <a:lstStyle/>
            <a:p>
              <a:endParaRPr lang="zh-CN" altLang="en-US"/>
            </a:p>
          </p:txBody>
        </p:sp>
        <p:sp>
          <p:nvSpPr>
            <p:cNvPr id="1508390" name="Rectangle 38"/>
            <p:cNvSpPr>
              <a:spLocks noChangeArrowheads="1"/>
            </p:cNvSpPr>
            <p:nvPr/>
          </p:nvSpPr>
          <p:spPr bwMode="auto">
            <a:xfrm flipV="1">
              <a:off x="6921" y="3941"/>
              <a:ext cx="131" cy="121"/>
            </a:xfrm>
            <a:prstGeom prst="rect">
              <a:avLst/>
            </a:prstGeom>
            <a:solidFill>
              <a:srgbClr val="669900"/>
            </a:solidFill>
            <a:ln w="9525">
              <a:noFill/>
              <a:miter lim="800000"/>
              <a:headEnd/>
              <a:tailEnd/>
            </a:ln>
            <a:effectLst/>
          </p:spPr>
          <p:txBody>
            <a:bodyPr wrap="none" anchor="ctr"/>
            <a:lstStyle/>
            <a:p>
              <a:endParaRPr lang="zh-CN" altLang="en-US"/>
            </a:p>
          </p:txBody>
        </p:sp>
        <p:sp>
          <p:nvSpPr>
            <p:cNvPr id="1508391" name="Rectangle 39"/>
            <p:cNvSpPr>
              <a:spLocks noChangeArrowheads="1"/>
            </p:cNvSpPr>
            <p:nvPr/>
          </p:nvSpPr>
          <p:spPr bwMode="auto">
            <a:xfrm flipV="1">
              <a:off x="7052" y="3941"/>
              <a:ext cx="132" cy="121"/>
            </a:xfrm>
            <a:prstGeom prst="rect">
              <a:avLst/>
            </a:prstGeom>
            <a:solidFill>
              <a:srgbClr val="080808"/>
            </a:solidFill>
            <a:ln w="9525">
              <a:noFill/>
              <a:miter lim="800000"/>
              <a:headEnd/>
              <a:tailEnd/>
            </a:ln>
            <a:effectLst/>
          </p:spPr>
          <p:txBody>
            <a:bodyPr wrap="none" anchor="ctr"/>
            <a:lstStyle/>
            <a:p>
              <a:endParaRPr lang="zh-CN" altLang="en-US"/>
            </a:p>
          </p:txBody>
        </p:sp>
        <p:sp>
          <p:nvSpPr>
            <p:cNvPr id="1508392" name="Rectangle 40"/>
            <p:cNvSpPr>
              <a:spLocks noChangeArrowheads="1"/>
            </p:cNvSpPr>
            <p:nvPr/>
          </p:nvSpPr>
          <p:spPr bwMode="auto">
            <a:xfrm flipV="1">
              <a:off x="6657" y="3941"/>
              <a:ext cx="132" cy="121"/>
            </a:xfrm>
            <a:prstGeom prst="rect">
              <a:avLst/>
            </a:prstGeom>
            <a:solidFill>
              <a:srgbClr val="CCCCCC"/>
            </a:solidFill>
            <a:ln w="9525">
              <a:noFill/>
              <a:miter lim="800000"/>
              <a:headEnd/>
              <a:tailEnd/>
            </a:ln>
            <a:effectLst/>
          </p:spPr>
          <p:txBody>
            <a:bodyPr wrap="none" anchor="ctr"/>
            <a:lstStyle/>
            <a:p>
              <a:endParaRPr lang="zh-CN" altLang="en-US"/>
            </a:p>
          </p:txBody>
        </p:sp>
      </p:grpSp>
      <p:grpSp>
        <p:nvGrpSpPr>
          <p:cNvPr id="10" name="Group 41"/>
          <p:cNvGrpSpPr>
            <a:grpSpLocks/>
          </p:cNvGrpSpPr>
          <p:nvPr userDrawn="1"/>
        </p:nvGrpSpPr>
        <p:grpSpPr bwMode="auto">
          <a:xfrm>
            <a:off x="12472987" y="6697663"/>
            <a:ext cx="989012" cy="182563"/>
            <a:chOff x="6657" y="4430"/>
            <a:chExt cx="527" cy="121"/>
          </a:xfrm>
        </p:grpSpPr>
        <p:sp>
          <p:nvSpPr>
            <p:cNvPr id="1508394" name="Rectangle 42"/>
            <p:cNvSpPr>
              <a:spLocks noChangeArrowheads="1"/>
            </p:cNvSpPr>
            <p:nvPr/>
          </p:nvSpPr>
          <p:spPr bwMode="auto">
            <a:xfrm flipV="1">
              <a:off x="6789" y="4430"/>
              <a:ext cx="132" cy="121"/>
            </a:xfrm>
            <a:prstGeom prst="rect">
              <a:avLst/>
            </a:prstGeom>
            <a:solidFill>
              <a:srgbClr val="FF9900"/>
            </a:solidFill>
            <a:ln w="9525">
              <a:noFill/>
              <a:miter lim="800000"/>
              <a:headEnd/>
              <a:tailEnd/>
            </a:ln>
            <a:effectLst/>
          </p:spPr>
          <p:txBody>
            <a:bodyPr wrap="none" anchor="ctr"/>
            <a:lstStyle/>
            <a:p>
              <a:endParaRPr lang="zh-CN" altLang="en-US"/>
            </a:p>
          </p:txBody>
        </p:sp>
        <p:sp>
          <p:nvSpPr>
            <p:cNvPr id="1508395" name="Rectangle 43"/>
            <p:cNvSpPr>
              <a:spLocks noChangeArrowheads="1"/>
            </p:cNvSpPr>
            <p:nvPr/>
          </p:nvSpPr>
          <p:spPr bwMode="auto">
            <a:xfrm flipV="1">
              <a:off x="6921" y="4430"/>
              <a:ext cx="131" cy="121"/>
            </a:xfrm>
            <a:prstGeom prst="rect">
              <a:avLst/>
            </a:prstGeom>
            <a:solidFill>
              <a:srgbClr val="006699"/>
            </a:solidFill>
            <a:ln w="9525">
              <a:noFill/>
              <a:miter lim="800000"/>
              <a:headEnd/>
              <a:tailEnd/>
            </a:ln>
            <a:effectLst/>
          </p:spPr>
          <p:txBody>
            <a:bodyPr wrap="none" anchor="ctr"/>
            <a:lstStyle/>
            <a:p>
              <a:endParaRPr lang="zh-CN" altLang="en-US"/>
            </a:p>
          </p:txBody>
        </p:sp>
        <p:sp>
          <p:nvSpPr>
            <p:cNvPr id="1508396" name="Rectangle 44"/>
            <p:cNvSpPr>
              <a:spLocks noChangeArrowheads="1"/>
            </p:cNvSpPr>
            <p:nvPr/>
          </p:nvSpPr>
          <p:spPr bwMode="auto">
            <a:xfrm flipV="1">
              <a:off x="7052" y="4430"/>
              <a:ext cx="132" cy="121"/>
            </a:xfrm>
            <a:prstGeom prst="rect">
              <a:avLst/>
            </a:prstGeom>
            <a:solidFill>
              <a:srgbClr val="080808"/>
            </a:solidFill>
            <a:ln w="9525">
              <a:noFill/>
              <a:miter lim="800000"/>
              <a:headEnd/>
              <a:tailEnd/>
            </a:ln>
            <a:effectLst/>
          </p:spPr>
          <p:txBody>
            <a:bodyPr wrap="none" anchor="ctr"/>
            <a:lstStyle/>
            <a:p>
              <a:endParaRPr lang="zh-CN" altLang="en-US"/>
            </a:p>
          </p:txBody>
        </p:sp>
        <p:sp>
          <p:nvSpPr>
            <p:cNvPr id="1508397" name="Rectangle 45"/>
            <p:cNvSpPr>
              <a:spLocks noChangeArrowheads="1"/>
            </p:cNvSpPr>
            <p:nvPr/>
          </p:nvSpPr>
          <p:spPr bwMode="auto">
            <a:xfrm flipV="1">
              <a:off x="6657" y="4430"/>
              <a:ext cx="132" cy="121"/>
            </a:xfrm>
            <a:prstGeom prst="rect">
              <a:avLst/>
            </a:prstGeom>
            <a:solidFill>
              <a:srgbClr val="99CCFF"/>
            </a:solidFill>
            <a:ln w="9525">
              <a:noFill/>
              <a:miter lim="800000"/>
              <a:headEnd/>
              <a:tailEnd/>
            </a:ln>
            <a:effectLst/>
          </p:spPr>
          <p:txBody>
            <a:bodyPr wrap="none" anchor="ctr"/>
            <a:lstStyle/>
            <a:p>
              <a:endParaRPr lang="zh-CN" altLang="en-US"/>
            </a:p>
          </p:txBody>
        </p:sp>
      </p:grpSp>
      <p:grpSp>
        <p:nvGrpSpPr>
          <p:cNvPr id="11" name="Group 46"/>
          <p:cNvGrpSpPr>
            <a:grpSpLocks/>
          </p:cNvGrpSpPr>
          <p:nvPr userDrawn="1"/>
        </p:nvGrpSpPr>
        <p:grpSpPr bwMode="auto">
          <a:xfrm>
            <a:off x="12472987" y="5032375"/>
            <a:ext cx="989012" cy="184151"/>
            <a:chOff x="6657" y="3329"/>
            <a:chExt cx="527" cy="122"/>
          </a:xfrm>
        </p:grpSpPr>
        <p:sp>
          <p:nvSpPr>
            <p:cNvPr id="1508399" name="Rectangle 47"/>
            <p:cNvSpPr>
              <a:spLocks noChangeArrowheads="1"/>
            </p:cNvSpPr>
            <p:nvPr/>
          </p:nvSpPr>
          <p:spPr bwMode="auto">
            <a:xfrm flipV="1">
              <a:off x="6789" y="3329"/>
              <a:ext cx="132" cy="122"/>
            </a:xfrm>
            <a:prstGeom prst="rect">
              <a:avLst/>
            </a:prstGeom>
            <a:solidFill>
              <a:srgbClr val="FF9900"/>
            </a:solidFill>
            <a:ln w="9525">
              <a:noFill/>
              <a:miter lim="800000"/>
              <a:headEnd/>
              <a:tailEnd/>
            </a:ln>
            <a:effectLst/>
          </p:spPr>
          <p:txBody>
            <a:bodyPr wrap="none" anchor="ctr"/>
            <a:lstStyle/>
            <a:p>
              <a:endParaRPr lang="zh-CN" altLang="en-US"/>
            </a:p>
          </p:txBody>
        </p:sp>
        <p:sp>
          <p:nvSpPr>
            <p:cNvPr id="1508400" name="Rectangle 48"/>
            <p:cNvSpPr>
              <a:spLocks noChangeArrowheads="1"/>
            </p:cNvSpPr>
            <p:nvPr/>
          </p:nvSpPr>
          <p:spPr bwMode="auto">
            <a:xfrm flipV="1">
              <a:off x="6921" y="3329"/>
              <a:ext cx="131" cy="122"/>
            </a:xfrm>
            <a:prstGeom prst="rect">
              <a:avLst/>
            </a:prstGeom>
            <a:solidFill>
              <a:srgbClr val="99660A"/>
            </a:solidFill>
            <a:ln w="9525">
              <a:noFill/>
              <a:miter lim="800000"/>
              <a:headEnd/>
              <a:tailEnd/>
            </a:ln>
            <a:effectLst/>
          </p:spPr>
          <p:txBody>
            <a:bodyPr wrap="none" anchor="ctr"/>
            <a:lstStyle/>
            <a:p>
              <a:endParaRPr lang="zh-CN" altLang="en-US"/>
            </a:p>
          </p:txBody>
        </p:sp>
        <p:sp>
          <p:nvSpPr>
            <p:cNvPr id="1508401" name="Rectangle 49"/>
            <p:cNvSpPr>
              <a:spLocks noChangeArrowheads="1"/>
            </p:cNvSpPr>
            <p:nvPr/>
          </p:nvSpPr>
          <p:spPr bwMode="auto">
            <a:xfrm flipV="1">
              <a:off x="7052" y="3329"/>
              <a:ext cx="132" cy="122"/>
            </a:xfrm>
            <a:prstGeom prst="rect">
              <a:avLst/>
            </a:prstGeom>
            <a:solidFill>
              <a:srgbClr val="990000"/>
            </a:solidFill>
            <a:ln w="9525">
              <a:noFill/>
              <a:miter lim="800000"/>
              <a:headEnd/>
              <a:tailEnd/>
            </a:ln>
            <a:effectLst/>
          </p:spPr>
          <p:txBody>
            <a:bodyPr wrap="none" anchor="ctr"/>
            <a:lstStyle/>
            <a:p>
              <a:endParaRPr lang="zh-CN" altLang="en-US"/>
            </a:p>
          </p:txBody>
        </p:sp>
        <p:sp>
          <p:nvSpPr>
            <p:cNvPr id="1508402" name="Rectangle 50"/>
            <p:cNvSpPr>
              <a:spLocks noChangeArrowheads="1"/>
            </p:cNvSpPr>
            <p:nvPr/>
          </p:nvSpPr>
          <p:spPr bwMode="auto">
            <a:xfrm flipV="1">
              <a:off x="6657" y="3329"/>
              <a:ext cx="132" cy="122"/>
            </a:xfrm>
            <a:prstGeom prst="rect">
              <a:avLst/>
            </a:prstGeom>
            <a:solidFill>
              <a:srgbClr val="FFCC99"/>
            </a:solidFill>
            <a:ln w="9525">
              <a:noFill/>
              <a:miter lim="800000"/>
              <a:headEnd/>
              <a:tailEnd/>
            </a:ln>
            <a:effectLst/>
          </p:spPr>
          <p:txBody>
            <a:bodyPr wrap="none" anchor="ctr"/>
            <a:lstStyle/>
            <a:p>
              <a:endParaRPr lang="zh-CN" altLang="en-US"/>
            </a:p>
          </p:txBody>
        </p:sp>
      </p:grpSp>
      <p:grpSp>
        <p:nvGrpSpPr>
          <p:cNvPr id="12" name="Group 51"/>
          <p:cNvGrpSpPr>
            <a:grpSpLocks/>
          </p:cNvGrpSpPr>
          <p:nvPr userDrawn="1"/>
        </p:nvGrpSpPr>
        <p:grpSpPr bwMode="auto">
          <a:xfrm>
            <a:off x="12472987" y="4600588"/>
            <a:ext cx="989012" cy="182563"/>
            <a:chOff x="6657" y="3043"/>
            <a:chExt cx="527" cy="121"/>
          </a:xfrm>
        </p:grpSpPr>
        <p:sp>
          <p:nvSpPr>
            <p:cNvPr id="1508404" name="Rectangle 52"/>
            <p:cNvSpPr>
              <a:spLocks noChangeArrowheads="1"/>
            </p:cNvSpPr>
            <p:nvPr/>
          </p:nvSpPr>
          <p:spPr bwMode="auto">
            <a:xfrm flipV="1">
              <a:off x="6921" y="3043"/>
              <a:ext cx="131" cy="121"/>
            </a:xfrm>
            <a:prstGeom prst="rect">
              <a:avLst/>
            </a:prstGeom>
            <a:solidFill>
              <a:srgbClr val="FF9900"/>
            </a:solidFill>
            <a:ln w="9525">
              <a:noFill/>
              <a:miter lim="800000"/>
              <a:headEnd/>
              <a:tailEnd/>
            </a:ln>
            <a:effectLst/>
          </p:spPr>
          <p:txBody>
            <a:bodyPr wrap="none" anchor="ctr"/>
            <a:lstStyle/>
            <a:p>
              <a:endParaRPr lang="zh-CN" altLang="en-US"/>
            </a:p>
          </p:txBody>
        </p:sp>
        <p:sp>
          <p:nvSpPr>
            <p:cNvPr id="1508405" name="Rectangle 53"/>
            <p:cNvSpPr>
              <a:spLocks noChangeArrowheads="1"/>
            </p:cNvSpPr>
            <p:nvPr/>
          </p:nvSpPr>
          <p:spPr bwMode="auto">
            <a:xfrm flipV="1">
              <a:off x="7052" y="3043"/>
              <a:ext cx="132" cy="121"/>
            </a:xfrm>
            <a:prstGeom prst="rect">
              <a:avLst/>
            </a:prstGeom>
            <a:solidFill>
              <a:srgbClr val="CCCCCC"/>
            </a:solidFill>
            <a:ln w="9525">
              <a:noFill/>
              <a:miter lim="800000"/>
              <a:headEnd/>
              <a:tailEnd/>
            </a:ln>
            <a:effectLst/>
          </p:spPr>
          <p:txBody>
            <a:bodyPr wrap="none" anchor="ctr"/>
            <a:lstStyle/>
            <a:p>
              <a:endParaRPr lang="zh-CN" altLang="en-US"/>
            </a:p>
          </p:txBody>
        </p:sp>
        <p:sp>
          <p:nvSpPr>
            <p:cNvPr id="1508406" name="Rectangle 54"/>
            <p:cNvSpPr>
              <a:spLocks noChangeArrowheads="1"/>
            </p:cNvSpPr>
            <p:nvPr/>
          </p:nvSpPr>
          <p:spPr bwMode="auto">
            <a:xfrm flipV="1">
              <a:off x="6657" y="3043"/>
              <a:ext cx="132" cy="121"/>
            </a:xfrm>
            <a:prstGeom prst="rect">
              <a:avLst/>
            </a:prstGeom>
            <a:solidFill>
              <a:srgbClr val="99CCFF"/>
            </a:solidFill>
            <a:ln w="9525">
              <a:noFill/>
              <a:miter lim="800000"/>
              <a:headEnd/>
              <a:tailEnd/>
            </a:ln>
            <a:effectLst/>
          </p:spPr>
          <p:txBody>
            <a:bodyPr wrap="none" anchor="ctr"/>
            <a:lstStyle/>
            <a:p>
              <a:endParaRPr lang="zh-CN" altLang="en-US"/>
            </a:p>
          </p:txBody>
        </p:sp>
        <p:sp>
          <p:nvSpPr>
            <p:cNvPr id="1508407" name="Rectangle 55"/>
            <p:cNvSpPr>
              <a:spLocks noChangeArrowheads="1"/>
            </p:cNvSpPr>
            <p:nvPr/>
          </p:nvSpPr>
          <p:spPr bwMode="auto">
            <a:xfrm flipV="1">
              <a:off x="6789" y="3043"/>
              <a:ext cx="132" cy="121"/>
            </a:xfrm>
            <a:prstGeom prst="rect">
              <a:avLst/>
            </a:prstGeom>
            <a:solidFill>
              <a:srgbClr val="669900"/>
            </a:solidFill>
            <a:ln w="9525">
              <a:noFill/>
              <a:miter lim="800000"/>
              <a:headEnd/>
              <a:tailEnd/>
            </a:ln>
            <a:effectLst/>
          </p:spPr>
          <p:txBody>
            <a:bodyPr wrap="none" anchor="ctr"/>
            <a:lstStyle/>
            <a:p>
              <a:endParaRPr lang="zh-CN" altLang="en-US"/>
            </a:p>
          </p:txBody>
        </p:sp>
      </p:grpSp>
      <p:grpSp>
        <p:nvGrpSpPr>
          <p:cNvPr id="13" name="Group 56"/>
          <p:cNvGrpSpPr>
            <a:grpSpLocks/>
          </p:cNvGrpSpPr>
          <p:nvPr userDrawn="1"/>
        </p:nvGrpSpPr>
        <p:grpSpPr bwMode="auto">
          <a:xfrm>
            <a:off x="12472987" y="4354513"/>
            <a:ext cx="989012" cy="184151"/>
            <a:chOff x="6657" y="2881"/>
            <a:chExt cx="527" cy="121"/>
          </a:xfrm>
        </p:grpSpPr>
        <p:sp>
          <p:nvSpPr>
            <p:cNvPr id="1508409" name="Rectangle 57"/>
            <p:cNvSpPr>
              <a:spLocks noChangeArrowheads="1"/>
            </p:cNvSpPr>
            <p:nvPr/>
          </p:nvSpPr>
          <p:spPr bwMode="auto">
            <a:xfrm flipV="1">
              <a:off x="6921" y="2881"/>
              <a:ext cx="131" cy="121"/>
            </a:xfrm>
            <a:prstGeom prst="rect">
              <a:avLst/>
            </a:prstGeom>
            <a:solidFill>
              <a:srgbClr val="B2B2B2"/>
            </a:solidFill>
            <a:ln w="9525">
              <a:noFill/>
              <a:miter lim="800000"/>
              <a:headEnd/>
              <a:tailEnd/>
            </a:ln>
            <a:effectLst/>
          </p:spPr>
          <p:txBody>
            <a:bodyPr wrap="none" anchor="ctr"/>
            <a:lstStyle/>
            <a:p>
              <a:endParaRPr lang="zh-CN" altLang="en-US"/>
            </a:p>
          </p:txBody>
        </p:sp>
        <p:sp>
          <p:nvSpPr>
            <p:cNvPr id="1508410" name="Rectangle 58"/>
            <p:cNvSpPr>
              <a:spLocks noChangeArrowheads="1"/>
            </p:cNvSpPr>
            <p:nvPr/>
          </p:nvSpPr>
          <p:spPr bwMode="auto">
            <a:xfrm flipV="1">
              <a:off x="7052" y="2881"/>
              <a:ext cx="132" cy="121"/>
            </a:xfrm>
            <a:prstGeom prst="rect">
              <a:avLst/>
            </a:prstGeom>
            <a:solidFill>
              <a:srgbClr val="EAEAEA"/>
            </a:solidFill>
            <a:ln w="9525">
              <a:noFill/>
              <a:miter lim="800000"/>
              <a:headEnd/>
              <a:tailEnd/>
            </a:ln>
            <a:effectLst/>
          </p:spPr>
          <p:txBody>
            <a:bodyPr wrap="none" anchor="ctr"/>
            <a:lstStyle/>
            <a:p>
              <a:endParaRPr lang="zh-CN" altLang="en-US"/>
            </a:p>
          </p:txBody>
        </p:sp>
        <p:sp>
          <p:nvSpPr>
            <p:cNvPr id="1508411" name="Rectangle 59"/>
            <p:cNvSpPr>
              <a:spLocks noChangeArrowheads="1"/>
            </p:cNvSpPr>
            <p:nvPr/>
          </p:nvSpPr>
          <p:spPr bwMode="auto">
            <a:xfrm flipV="1">
              <a:off x="6657" y="2881"/>
              <a:ext cx="132" cy="121"/>
            </a:xfrm>
            <a:prstGeom prst="rect">
              <a:avLst/>
            </a:prstGeom>
            <a:solidFill>
              <a:srgbClr val="990000"/>
            </a:solidFill>
            <a:ln w="9525">
              <a:noFill/>
              <a:miter lim="800000"/>
              <a:headEnd/>
              <a:tailEnd/>
            </a:ln>
            <a:effectLst/>
          </p:spPr>
          <p:txBody>
            <a:bodyPr wrap="none" anchor="ctr"/>
            <a:lstStyle/>
            <a:p>
              <a:endParaRPr lang="zh-CN" altLang="en-US"/>
            </a:p>
          </p:txBody>
        </p:sp>
        <p:sp>
          <p:nvSpPr>
            <p:cNvPr id="1508412" name="Rectangle 60"/>
            <p:cNvSpPr>
              <a:spLocks noChangeArrowheads="1"/>
            </p:cNvSpPr>
            <p:nvPr/>
          </p:nvSpPr>
          <p:spPr bwMode="auto">
            <a:xfrm flipV="1">
              <a:off x="6789" y="2881"/>
              <a:ext cx="132" cy="121"/>
            </a:xfrm>
            <a:prstGeom prst="rect">
              <a:avLst/>
            </a:prstGeom>
            <a:solidFill>
              <a:srgbClr val="080808"/>
            </a:solidFill>
            <a:ln w="9525">
              <a:noFill/>
              <a:miter lim="800000"/>
              <a:headEnd/>
              <a:tailEnd/>
            </a:ln>
            <a:effectLst/>
          </p:spPr>
          <p:txBody>
            <a:bodyPr wrap="none" anchor="ctr"/>
            <a:lstStyle/>
            <a:p>
              <a:endParaRPr lang="zh-CN" altLang="en-US"/>
            </a:p>
          </p:txBody>
        </p:sp>
      </p:grpSp>
      <p:sp>
        <p:nvSpPr>
          <p:cNvPr id="1508413" name="Rectangle 61"/>
          <p:cNvSpPr>
            <a:spLocks noChangeArrowheads="1"/>
          </p:cNvSpPr>
          <p:nvPr userDrawn="1"/>
        </p:nvSpPr>
        <p:spPr bwMode="auto">
          <a:xfrm>
            <a:off x="12269792" y="2263775"/>
            <a:ext cx="1401762" cy="2654300"/>
          </a:xfrm>
          <a:prstGeom prst="rect">
            <a:avLst/>
          </a:prstGeom>
          <a:noFill/>
          <a:ln w="9525">
            <a:noFill/>
            <a:miter lim="800000"/>
            <a:headEnd/>
            <a:tailEnd/>
          </a:ln>
          <a:effectLst/>
        </p:spPr>
        <p:txBody>
          <a:bodyPr lIns="87786" tIns="43893" rIns="87786" bIns="43893"/>
          <a:lstStyle/>
          <a:p>
            <a:pPr marL="342851" indent="-342851">
              <a:lnSpc>
                <a:spcPct val="120000"/>
              </a:lnSpc>
              <a:spcBef>
                <a:spcPct val="20000"/>
              </a:spcBef>
              <a:buClr>
                <a:srgbClr val="990000"/>
              </a:buClr>
              <a:buFontTx/>
              <a:buNone/>
            </a:pPr>
            <a:r>
              <a:rPr lang="zh-CN" altLang="en-US" sz="1200" b="0" dirty="0">
                <a:solidFill>
                  <a:srgbClr val="F8F8F8"/>
                </a:solidFill>
                <a:latin typeface="华文细黑" pitchFamily="2" charset="-122"/>
                <a:ea typeface="华文细黑" pitchFamily="2" charset="-122"/>
                <a:cs typeface="SimSun" pitchFamily="2" charset="-122"/>
              </a:rPr>
              <a:t>配色参考方案：</a:t>
            </a:r>
          </a:p>
          <a:p>
            <a:pPr marL="342851" indent="-342851">
              <a:lnSpc>
                <a:spcPct val="120000"/>
              </a:lnSpc>
              <a:spcBef>
                <a:spcPct val="20000"/>
              </a:spcBef>
              <a:buClr>
                <a:srgbClr val="990000"/>
              </a:buClr>
              <a:buFontTx/>
              <a:buNone/>
            </a:pPr>
            <a:r>
              <a:rPr lang="zh-CN" altLang="en-US" sz="1200" b="0" dirty="0">
                <a:solidFill>
                  <a:srgbClr val="F8F8F8"/>
                </a:solidFill>
                <a:latin typeface="华文细黑" pitchFamily="2" charset="-122"/>
                <a:ea typeface="华文细黑" pitchFamily="2" charset="-122"/>
                <a:cs typeface="SimSun" pitchFamily="2" charset="-122"/>
              </a:rPr>
              <a:t>建议同一页面内不超过四种颜色，以下是９组配色方案，同一页面内只选择一组使用。</a:t>
            </a:r>
          </a:p>
          <a:p>
            <a:pPr marL="342851" indent="-342851">
              <a:lnSpc>
                <a:spcPct val="120000"/>
              </a:lnSpc>
              <a:spcBef>
                <a:spcPct val="20000"/>
              </a:spcBef>
              <a:buClr>
                <a:srgbClr val="990000"/>
              </a:buClr>
              <a:buFontTx/>
              <a:buNone/>
            </a:pPr>
            <a:r>
              <a:rPr lang="zh-CN" altLang="en-US" sz="1200" b="0" dirty="0">
                <a:solidFill>
                  <a:srgbClr val="F8F8F8"/>
                </a:solidFill>
                <a:latin typeface="华文细黑" pitchFamily="2" charset="-122"/>
                <a:ea typeface="华文细黑" pitchFamily="2" charset="-122"/>
                <a:cs typeface="SimSun" pitchFamily="2" charset="-122"/>
              </a:rPr>
              <a:t>（仅供参考）</a:t>
            </a:r>
          </a:p>
        </p:txBody>
      </p:sp>
      <p:sp>
        <p:nvSpPr>
          <p:cNvPr id="1508414" name="Rectangle 62"/>
          <p:cNvSpPr>
            <a:spLocks noChangeArrowheads="1"/>
          </p:cNvSpPr>
          <p:nvPr userDrawn="1"/>
        </p:nvSpPr>
        <p:spPr bwMode="auto">
          <a:xfrm>
            <a:off x="12269792" y="-61909"/>
            <a:ext cx="1401762" cy="838201"/>
          </a:xfrm>
          <a:prstGeom prst="rect">
            <a:avLst/>
          </a:prstGeom>
          <a:noFill/>
          <a:ln w="9525">
            <a:noFill/>
            <a:miter lim="800000"/>
            <a:headEnd/>
            <a:tailEnd/>
          </a:ln>
          <a:effectLst/>
        </p:spPr>
        <p:txBody>
          <a:bodyPr lIns="87786" tIns="43893" rIns="87786" bIns="43893"/>
          <a:lstStyle/>
          <a:p>
            <a:pPr marL="342851" indent="-342851">
              <a:lnSpc>
                <a:spcPct val="120000"/>
              </a:lnSpc>
              <a:spcBef>
                <a:spcPct val="20000"/>
              </a:spcBef>
              <a:buClr>
                <a:srgbClr val="990000"/>
              </a:buClr>
              <a:buFontTx/>
              <a:buNone/>
            </a:pPr>
            <a:r>
              <a:rPr lang="zh-CN" altLang="en-US" sz="1200" b="0" dirty="0">
                <a:solidFill>
                  <a:srgbClr val="F8F8F8"/>
                </a:solidFill>
                <a:latin typeface="华文细黑" pitchFamily="2" charset="-122"/>
                <a:ea typeface="华文细黑" pitchFamily="2" charset="-122"/>
                <a:cs typeface="SimSun" pitchFamily="2" charset="-122"/>
              </a:rPr>
              <a:t>客户或者合作伙伴的标志放在右上角</a:t>
            </a:r>
            <a:r>
              <a:rPr lang="en-US" altLang="zh-CN" sz="1200" b="0" dirty="0">
                <a:solidFill>
                  <a:srgbClr val="F8F8F8"/>
                </a:solidFill>
                <a:latin typeface="华文细黑" pitchFamily="2" charset="-122"/>
                <a:ea typeface="华文细黑" pitchFamily="2" charset="-122"/>
                <a:cs typeface="SimSun" pitchFamily="2" charset="-122"/>
              </a:rPr>
              <a:t>.</a:t>
            </a:r>
          </a:p>
        </p:txBody>
      </p:sp>
      <p:sp>
        <p:nvSpPr>
          <p:cNvPr id="64" name="Rectangle 19"/>
          <p:cNvSpPr>
            <a:spLocks noGrp="1" noChangeArrowheads="1"/>
          </p:cNvSpPr>
          <p:nvPr>
            <p:ph type="dt" sz="quarter" idx="2"/>
          </p:nvPr>
        </p:nvSpPr>
        <p:spPr bwMode="auto">
          <a:xfrm>
            <a:off x="876314" y="479428"/>
            <a:ext cx="1625601" cy="205184"/>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B2B2B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lvl1pPr defTabSz="914270" fontAlgn="auto">
              <a:spcBef>
                <a:spcPts val="0"/>
              </a:spcBef>
              <a:spcAft>
                <a:spcPts val="0"/>
              </a:spcAft>
              <a:buClrTx/>
              <a:buFont typeface="Wingdings" pitchFamily="2" charset="2"/>
              <a:buNone/>
              <a:defRPr sz="1300">
                <a:latin typeface="+mn-lt"/>
                <a:ea typeface="+mn-ea"/>
              </a:defRPr>
            </a:lvl1pPr>
          </a:lstStyle>
          <a:p>
            <a:pPr>
              <a:defRPr/>
            </a:pPr>
            <a:endParaRPr lang="en-US" altLang="zh-CN" b="0" kern="0" dirty="0">
              <a:solidFill>
                <a:sysClr val="windowText" lastClr="000000"/>
              </a:solidFill>
              <a:latin typeface="FrutigerNext LT Medium"/>
            </a:endParaRPr>
          </a:p>
        </p:txBody>
      </p:sp>
      <p:sp>
        <p:nvSpPr>
          <p:cNvPr id="114" name="Text Box 5"/>
          <p:cNvSpPr txBox="1">
            <a:spLocks noChangeArrowheads="1"/>
          </p:cNvSpPr>
          <p:nvPr userDrawn="1"/>
        </p:nvSpPr>
        <p:spPr bwMode="auto">
          <a:xfrm>
            <a:off x="876303" y="6230939"/>
            <a:ext cx="2747727" cy="200055"/>
          </a:xfrm>
          <a:prstGeom prst="rect">
            <a:avLst/>
          </a:prstGeom>
          <a:noFill/>
          <a:ln>
            <a:noFill/>
          </a:ln>
          <a:extLst>
            <a:ext uri="{909E8E84-426E-40DD-AFC4-6F175D3DCCD1}">
              <a14:hiddenFill xmlns:a14="http://schemas.microsoft.com/office/drawing/2010/main">
                <a:solidFill>
                  <a:srgbClr val="4F81BD"/>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91427" bIns="0">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buNone/>
              <a:defRPr/>
            </a:pPr>
            <a:r>
              <a:rPr lang="en-US" altLang="zh-CN" sz="1300" dirty="0" smtClean="0">
                <a:solidFill>
                  <a:srgbClr val="000000"/>
                </a:solidFill>
                <a:latin typeface="FrutigerNext LT Bold" pitchFamily="34" charset="0"/>
                <a:ea typeface="MS PGothic" pitchFamily="34" charset="-128"/>
              </a:rPr>
              <a:t>HUAWEI TECHNOLOGIES CO., LTD.</a:t>
            </a:r>
          </a:p>
        </p:txBody>
      </p:sp>
      <p:pic>
        <p:nvPicPr>
          <p:cNvPr id="115" name="Picture 77" descr="Logo"/>
          <p:cNvPicPr>
            <a:picLocks noChangeAspect="1" noChangeArrowheads="1"/>
          </p:cNvPicPr>
          <p:nvPr userDrawn="1"/>
        </p:nvPicPr>
        <p:blipFill>
          <a:blip r:embed="rId3" cstate="print"/>
          <a:srcRect/>
          <a:stretch>
            <a:fillRect/>
          </a:stretch>
        </p:blipFill>
        <p:spPr bwMode="auto">
          <a:xfrm>
            <a:off x="10610859" y="5696825"/>
            <a:ext cx="706439" cy="704851"/>
          </a:xfrm>
          <a:prstGeom prst="rect">
            <a:avLst/>
          </a:prstGeom>
          <a:noFill/>
        </p:spPr>
      </p:pic>
    </p:spTree>
  </p:cSld>
  <p:clrMapOvr>
    <a:masterClrMapping/>
  </p:clrMapOvr>
  <p:transition/>
</p:sldLayout>
</file>

<file path=ppt/slideLayouts/slideLayout119.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755650" y="325439"/>
            <a:ext cx="7632700" cy="871537"/>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755650" y="1628775"/>
            <a:ext cx="7632700" cy="4194175"/>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advClick="0" advTm="8000"/>
</p:sldLayout>
</file>

<file path=ppt/slideLayouts/slideLayout12.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609685" y="274637"/>
            <a:ext cx="10975974" cy="1143000"/>
          </a:xfrm>
          <a:prstGeom prst="rect">
            <a:avLst/>
          </a:prstGeom>
        </p:spPr>
        <p:txBody>
          <a:bodyPr lIns="91305" tIns="45650" rIns="91305" bIns="45650"/>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79" y="1600221"/>
            <a:ext cx="5411788" cy="4525963"/>
          </a:xfrm>
          <a:prstGeom prst="rect">
            <a:avLst/>
          </a:prstGeom>
        </p:spPr>
        <p:txBody>
          <a:bodyPr lIns="91305" tIns="45650" rIns="91305" bIns="45650"/>
          <a:lstStyle>
            <a:lvl1pPr>
              <a:defRPr sz="2800"/>
            </a:lvl1pPr>
            <a:lvl2pPr>
              <a:defRPr sz="2400"/>
            </a:lvl2pPr>
            <a:lvl3pPr>
              <a:defRPr sz="2000"/>
            </a:lvl3pPr>
            <a:lvl4pPr>
              <a:defRPr sz="1700"/>
            </a:lvl4pPr>
            <a:lvl5pPr>
              <a:defRPr sz="1700"/>
            </a:lvl5pPr>
            <a:lvl6pPr>
              <a:defRPr sz="1700"/>
            </a:lvl6pPr>
            <a:lvl7pPr>
              <a:defRPr sz="1700"/>
            </a:lvl7pPr>
            <a:lvl8pPr>
              <a:defRPr sz="1700"/>
            </a:lvl8pPr>
            <a:lvl9pPr>
              <a:defRPr sz="17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3813" y="1600221"/>
            <a:ext cx="5411788" cy="4525963"/>
          </a:xfrm>
          <a:prstGeom prst="rect">
            <a:avLst/>
          </a:prstGeom>
        </p:spPr>
        <p:txBody>
          <a:bodyPr lIns="91305" tIns="45650" rIns="91305" bIns="45650"/>
          <a:lstStyle>
            <a:lvl1pPr>
              <a:defRPr sz="2800"/>
            </a:lvl1pPr>
            <a:lvl2pPr>
              <a:defRPr sz="2400"/>
            </a:lvl2pPr>
            <a:lvl3pPr>
              <a:defRPr sz="2000"/>
            </a:lvl3pPr>
            <a:lvl4pPr>
              <a:defRPr sz="1700"/>
            </a:lvl4pPr>
            <a:lvl5pPr>
              <a:defRPr sz="1700"/>
            </a:lvl5pPr>
            <a:lvl6pPr>
              <a:defRPr sz="1700"/>
            </a:lvl6pPr>
            <a:lvl7pPr>
              <a:defRPr sz="1700"/>
            </a:lvl7pPr>
            <a:lvl8pPr>
              <a:defRPr sz="1700"/>
            </a:lvl8pPr>
            <a:lvl9pPr>
              <a:defRPr sz="17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sldLayout>
</file>

<file path=ppt/slideLayouts/slideLayout120.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4118075429"/>
      </p:ext>
    </p:extLst>
  </p:cSld>
  <p:clrMapOvr>
    <a:masterClrMapping/>
  </p:clrMapOvr>
</p:sldLayout>
</file>

<file path=ppt/slideLayouts/slideLayout121.xml><?xml version="1.0" encoding="utf-8"?>
<p:sldLayout xmlns:a="http://schemas.openxmlformats.org/drawingml/2006/main" xmlns:r="http://schemas.openxmlformats.org/officeDocument/2006/relationships" xmlns:p="http://schemas.openxmlformats.org/presentationml/2006/main" type="title">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nvPr>
        </p:nvSpPr>
        <p:spPr>
          <a:xfrm>
            <a:off x="430897" y="165101"/>
            <a:ext cx="11333383" cy="1056000"/>
          </a:xfrm>
          <a:prstGeom prst="rect">
            <a:avLst/>
          </a:prstGeom>
        </p:spPr>
        <p:txBody>
          <a:bodyPr>
            <a:noAutofit/>
          </a:bodyPr>
          <a:lstStyle>
            <a:lvl1pPr marL="0" marR="0" indent="0" algn="l" defTabSz="1219444" rtl="0" eaLnBrk="1" fontAlgn="auto" latinLnBrk="0" hangingPunct="1">
              <a:lnSpc>
                <a:spcPct val="100000"/>
              </a:lnSpc>
              <a:spcBef>
                <a:spcPct val="0"/>
              </a:spcBef>
              <a:spcAft>
                <a:spcPts val="0"/>
              </a:spcAft>
              <a:buClrTx/>
              <a:buSzTx/>
              <a:buFontTx/>
              <a:buNone/>
              <a:tabLst/>
              <a:defRPr sz="4000" b="1">
                <a:solidFill>
                  <a:schemeClr val="bg1"/>
                </a:solidFill>
                <a:latin typeface="+mj-lt"/>
              </a:defRPr>
            </a:lvl1pPr>
          </a:lstStyle>
          <a:p>
            <a:r>
              <a:rPr lang="en-US" altLang="zh-CN" dirty="0" smtClean="0"/>
              <a:t>Headline in Arial bold 40 point</a:t>
            </a:r>
          </a:p>
        </p:txBody>
      </p:sp>
      <p:sp>
        <p:nvSpPr>
          <p:cNvPr id="3" name="副标题 2"/>
          <p:cNvSpPr>
            <a:spLocks noGrp="1"/>
          </p:cNvSpPr>
          <p:nvPr>
            <p:ph type="subTitle" idx="1" hasCustomPrompt="1"/>
          </p:nvPr>
        </p:nvSpPr>
        <p:spPr>
          <a:xfrm>
            <a:off x="430896" y="1371725"/>
            <a:ext cx="11345554" cy="4938714"/>
          </a:xfrm>
          <a:prstGeom prst="rect">
            <a:avLst/>
          </a:prstGeom>
        </p:spPr>
        <p:txBody>
          <a:bodyPr>
            <a:normAutofit/>
          </a:bodyPr>
          <a:lstStyle>
            <a:lvl1pPr marL="0" marR="0" indent="0" algn="l" defTabSz="1219444" rtl="0" eaLnBrk="1" fontAlgn="auto" latinLnBrk="0" hangingPunct="1">
              <a:lnSpc>
                <a:spcPct val="100000"/>
              </a:lnSpc>
              <a:spcBef>
                <a:spcPct val="20000"/>
              </a:spcBef>
              <a:spcAft>
                <a:spcPts val="0"/>
              </a:spcAft>
              <a:buClrTx/>
              <a:buSzTx/>
              <a:buFont typeface="Arial" pitchFamily="34" charset="0"/>
              <a:buNone/>
              <a:tabLst/>
              <a:defRPr sz="2400" baseline="0">
                <a:solidFill>
                  <a:schemeClr val="bg1"/>
                </a:solidFill>
              </a:defRPr>
            </a:lvl1pPr>
            <a:lvl2pPr marL="609722" indent="0" algn="ctr">
              <a:buNone/>
              <a:defRPr>
                <a:solidFill>
                  <a:schemeClr val="tx1">
                    <a:tint val="75000"/>
                  </a:schemeClr>
                </a:solidFill>
              </a:defRPr>
            </a:lvl2pPr>
            <a:lvl3pPr marL="1219444" indent="0" algn="ctr">
              <a:buNone/>
              <a:defRPr>
                <a:solidFill>
                  <a:schemeClr val="tx1">
                    <a:tint val="75000"/>
                  </a:schemeClr>
                </a:solidFill>
              </a:defRPr>
            </a:lvl3pPr>
            <a:lvl4pPr marL="1829166" indent="0" algn="ctr">
              <a:buNone/>
              <a:defRPr>
                <a:solidFill>
                  <a:schemeClr val="tx1">
                    <a:tint val="75000"/>
                  </a:schemeClr>
                </a:solidFill>
              </a:defRPr>
            </a:lvl4pPr>
            <a:lvl5pPr marL="2438888" indent="0" algn="ctr">
              <a:buNone/>
              <a:defRPr>
                <a:solidFill>
                  <a:schemeClr val="tx1">
                    <a:tint val="75000"/>
                  </a:schemeClr>
                </a:solidFill>
              </a:defRPr>
            </a:lvl5pPr>
            <a:lvl6pPr marL="3048610" indent="0" algn="ctr">
              <a:buNone/>
              <a:defRPr>
                <a:solidFill>
                  <a:schemeClr val="tx1">
                    <a:tint val="75000"/>
                  </a:schemeClr>
                </a:solidFill>
              </a:defRPr>
            </a:lvl6pPr>
            <a:lvl7pPr marL="3658332" indent="0" algn="ctr">
              <a:buNone/>
              <a:defRPr>
                <a:solidFill>
                  <a:schemeClr val="tx1">
                    <a:tint val="75000"/>
                  </a:schemeClr>
                </a:solidFill>
              </a:defRPr>
            </a:lvl7pPr>
            <a:lvl8pPr marL="4268053" indent="0" algn="ctr">
              <a:buNone/>
              <a:defRPr>
                <a:solidFill>
                  <a:schemeClr val="tx1">
                    <a:tint val="75000"/>
                  </a:schemeClr>
                </a:solidFill>
              </a:defRPr>
            </a:lvl8pPr>
            <a:lvl9pPr marL="4877775" indent="0" algn="ctr">
              <a:buNone/>
              <a:defRPr>
                <a:solidFill>
                  <a:schemeClr val="tx1">
                    <a:tint val="75000"/>
                  </a:schemeClr>
                </a:solidFill>
              </a:defRPr>
            </a:lvl9pPr>
          </a:lstStyle>
          <a:p>
            <a:r>
              <a:rPr lang="en-US" altLang="zh-CN" dirty="0" smtClean="0"/>
              <a:t>Copy text in Arial bold 18-32 point </a:t>
            </a:r>
          </a:p>
        </p:txBody>
      </p:sp>
    </p:spTree>
    <p:extLst>
      <p:ext uri="{BB962C8B-B14F-4D97-AF65-F5344CB8AC3E}">
        <p14:creationId xmlns:p14="http://schemas.microsoft.com/office/powerpoint/2010/main" val="1529129982"/>
      </p:ext>
    </p:extLst>
  </p:cSld>
  <p:clrMapOvr>
    <a:masterClrMapping/>
  </p:clrMapOvr>
  <p:timing>
    <p:tnLst>
      <p:par>
        <p:cTn id="1" dur="indefinite" restart="never" nodeType="tmRoot"/>
      </p:par>
    </p:tnLst>
  </p:timing>
</p:sldLayout>
</file>

<file path=ppt/slideLayouts/slideLayout12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755650" y="325439"/>
            <a:ext cx="7632700" cy="871537"/>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755650" y="1628775"/>
            <a:ext cx="7632700" cy="4194175"/>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advClick="0" advTm="8000"/>
</p:sldLayout>
</file>

<file path=ppt/slideLayouts/slideLayout12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755650" y="325439"/>
            <a:ext cx="7632700" cy="871537"/>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755650" y="1628775"/>
            <a:ext cx="7632700" cy="4194175"/>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advClick="0" advTm="8000"/>
</p:sldLayout>
</file>

<file path=ppt/slideLayouts/slideLayout124.xml><?xml version="1.0" encoding="utf-8"?>
<p:sldLayout xmlns:a="http://schemas.openxmlformats.org/drawingml/2006/main" xmlns:r="http://schemas.openxmlformats.org/officeDocument/2006/relationships" xmlns:p="http://schemas.openxmlformats.org/presentationml/2006/main" preserve="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96989" y="325479"/>
            <a:ext cx="10440988" cy="871537"/>
          </a:xfrm>
        </p:spPr>
        <p:txBody>
          <a:bodyPr/>
          <a:lstStyle>
            <a:lvl1pPr>
              <a:defRPr>
                <a:latin typeface="Arial" pitchFamily="34" charset="0"/>
                <a:cs typeface="Arial" pitchFamily="34" charset="0"/>
              </a:defRPr>
            </a:lvl1pPr>
          </a:lstStyle>
          <a:p>
            <a:r>
              <a:rPr lang="zh-CN" altLang="en-US" smtClean="0"/>
              <a:t>单击此处编辑母版标题样式</a:t>
            </a:r>
            <a:endParaRPr lang="zh-CN" altLang="en-US"/>
          </a:p>
        </p:txBody>
      </p:sp>
    </p:spTree>
  </p:cSld>
  <p:clrMapOvr>
    <a:masterClrMapping/>
  </p:clrMapOvr>
  <p:transition advClick="0"/>
</p:sldLayout>
</file>

<file path=ppt/slideLayouts/slideLayout125.xml><?xml version="1.0" encoding="utf-8"?>
<p:sldLayout xmlns:a="http://schemas.openxmlformats.org/drawingml/2006/main" xmlns:r="http://schemas.openxmlformats.org/officeDocument/2006/relationships" xmlns:p="http://schemas.openxmlformats.org/presentationml/2006/main" type="tbl">
  <p:cSld name="标题和表格">
    <p:spTree>
      <p:nvGrpSpPr>
        <p:cNvPr id="1" name=""/>
        <p:cNvGrpSpPr/>
        <p:nvPr/>
      </p:nvGrpSpPr>
      <p:grpSpPr>
        <a:xfrm>
          <a:off x="0" y="0"/>
          <a:ext cx="0" cy="0"/>
          <a:chOff x="0" y="0"/>
          <a:chExt cx="0" cy="0"/>
        </a:xfrm>
      </p:grpSpPr>
      <p:pic>
        <p:nvPicPr>
          <p:cNvPr id="4" name="Picture 78" descr="内页元素3-1"/>
          <p:cNvPicPr>
            <a:picLocks noChangeAspect="1" noChangeArrowheads="1"/>
          </p:cNvPicPr>
          <p:nvPr/>
        </p:nvPicPr>
        <p:blipFill>
          <a:blip r:embed="rId2" cstate="print"/>
          <a:srcRect/>
          <a:stretch>
            <a:fillRect/>
          </a:stretch>
        </p:blipFill>
        <p:spPr bwMode="auto">
          <a:xfrm>
            <a:off x="125" y="29"/>
            <a:ext cx="12193588" cy="6492875"/>
          </a:xfrm>
          <a:prstGeom prst="rect">
            <a:avLst/>
          </a:prstGeom>
          <a:noFill/>
          <a:ln w="9525">
            <a:noFill/>
            <a:miter lim="800000"/>
            <a:headEnd/>
            <a:tailEnd/>
          </a:ln>
        </p:spPr>
      </p:pic>
      <p:sp>
        <p:nvSpPr>
          <p:cNvPr id="5" name="Text Box 79"/>
          <p:cNvSpPr txBox="1">
            <a:spLocks noChangeArrowheads="1"/>
          </p:cNvSpPr>
          <p:nvPr/>
        </p:nvSpPr>
        <p:spPr bwMode="auto">
          <a:xfrm>
            <a:off x="870065" y="6467713"/>
            <a:ext cx="2347928" cy="264195"/>
          </a:xfrm>
          <a:prstGeom prst="rect">
            <a:avLst/>
          </a:prstGeom>
          <a:noFill/>
          <a:ln w="9525">
            <a:noFill/>
            <a:miter lim="800000"/>
            <a:headEnd/>
            <a:tailEnd/>
          </a:ln>
        </p:spPr>
        <p:txBody>
          <a:bodyPr wrap="none" lIns="78231" tIns="39119" rIns="78231" bIns="39119">
            <a:spAutoFit/>
          </a:bodyPr>
          <a:lstStyle/>
          <a:p>
            <a:pPr defTabSz="782965" eaLnBrk="0" hangingPunct="0">
              <a:defRPr/>
            </a:pPr>
            <a:r>
              <a:rPr lang="en-US" altLang="zh-CN" sz="1200" dirty="0">
                <a:solidFill>
                  <a:prstClr val="black"/>
                </a:solidFill>
                <a:latin typeface="FrutigerNext LT Bold" pitchFamily="1" charset="0"/>
                <a:ea typeface="MS PGothic" pitchFamily="34" charset="-128"/>
                <a:sym typeface="Lucida Grande"/>
              </a:rPr>
              <a:t>HISILICON SEMICONDUCTOR</a:t>
            </a:r>
          </a:p>
        </p:txBody>
      </p:sp>
      <p:grpSp>
        <p:nvGrpSpPr>
          <p:cNvPr id="6" name="Group 81"/>
          <p:cNvGrpSpPr>
            <a:grpSpLocks/>
          </p:cNvGrpSpPr>
          <p:nvPr/>
        </p:nvGrpSpPr>
        <p:grpSpPr bwMode="auto">
          <a:xfrm>
            <a:off x="121" y="6216651"/>
            <a:ext cx="12195175" cy="635000"/>
            <a:chOff x="0" y="3920"/>
            <a:chExt cx="7682" cy="400"/>
          </a:xfrm>
        </p:grpSpPr>
        <p:pic>
          <p:nvPicPr>
            <p:cNvPr id="7" name="Picture 82" descr="图片1"/>
            <p:cNvPicPr>
              <a:picLocks noChangeAspect="1" noChangeArrowheads="1"/>
            </p:cNvPicPr>
            <p:nvPr userDrawn="1"/>
          </p:nvPicPr>
          <p:blipFill>
            <a:blip r:embed="rId3" cstate="print"/>
            <a:srcRect/>
            <a:stretch>
              <a:fillRect/>
            </a:stretch>
          </p:blipFill>
          <p:spPr bwMode="auto">
            <a:xfrm>
              <a:off x="0" y="3920"/>
              <a:ext cx="5760" cy="400"/>
            </a:xfrm>
            <a:prstGeom prst="rect">
              <a:avLst/>
            </a:prstGeom>
            <a:noFill/>
            <a:ln w="9525">
              <a:noFill/>
              <a:miter lim="800000"/>
              <a:headEnd/>
              <a:tailEnd/>
            </a:ln>
          </p:spPr>
        </p:pic>
        <p:pic>
          <p:nvPicPr>
            <p:cNvPr id="8" name="Picture 83" descr="图片1"/>
            <p:cNvPicPr>
              <a:picLocks noChangeAspect="1" noChangeArrowheads="1"/>
            </p:cNvPicPr>
            <p:nvPr userDrawn="1"/>
          </p:nvPicPr>
          <p:blipFill>
            <a:blip r:embed="rId3" cstate="print"/>
            <a:srcRect/>
            <a:stretch>
              <a:fillRect/>
            </a:stretch>
          </p:blipFill>
          <p:spPr bwMode="auto">
            <a:xfrm>
              <a:off x="1539" y="3920"/>
              <a:ext cx="5760" cy="400"/>
            </a:xfrm>
            <a:prstGeom prst="rect">
              <a:avLst/>
            </a:prstGeom>
            <a:noFill/>
            <a:ln w="9525">
              <a:noFill/>
              <a:miter lim="800000"/>
              <a:headEnd/>
              <a:tailEnd/>
            </a:ln>
          </p:spPr>
        </p:pic>
        <p:pic>
          <p:nvPicPr>
            <p:cNvPr id="9" name="Picture 84" descr="图片1"/>
            <p:cNvPicPr>
              <a:picLocks noChangeAspect="1" noChangeArrowheads="1"/>
            </p:cNvPicPr>
            <p:nvPr userDrawn="1"/>
          </p:nvPicPr>
          <p:blipFill>
            <a:blip r:embed="rId3" cstate="print"/>
            <a:srcRect/>
            <a:stretch>
              <a:fillRect/>
            </a:stretch>
          </p:blipFill>
          <p:spPr bwMode="auto">
            <a:xfrm rot="10800000">
              <a:off x="6619" y="3920"/>
              <a:ext cx="1063" cy="400"/>
            </a:xfrm>
            <a:prstGeom prst="rect">
              <a:avLst/>
            </a:prstGeom>
            <a:noFill/>
            <a:ln w="9525">
              <a:noFill/>
              <a:miter lim="800000"/>
              <a:headEnd/>
              <a:tailEnd/>
            </a:ln>
          </p:spPr>
        </p:pic>
      </p:grpSp>
      <p:sp>
        <p:nvSpPr>
          <p:cNvPr id="10" name="Text Box 85"/>
          <p:cNvSpPr txBox="1">
            <a:spLocks noChangeArrowheads="1"/>
          </p:cNvSpPr>
          <p:nvPr/>
        </p:nvSpPr>
        <p:spPr bwMode="auto">
          <a:xfrm>
            <a:off x="870013" y="6458187"/>
            <a:ext cx="2796471" cy="263719"/>
          </a:xfrm>
          <a:prstGeom prst="rect">
            <a:avLst/>
          </a:prstGeom>
          <a:noFill/>
          <a:ln w="9525">
            <a:noFill/>
            <a:miter lim="800000"/>
            <a:headEnd/>
            <a:tailEnd/>
          </a:ln>
        </p:spPr>
        <p:txBody>
          <a:bodyPr wrap="none" lIns="78231" tIns="39119" rIns="78231" bIns="39119">
            <a:spAutoFit/>
          </a:bodyPr>
          <a:lstStyle/>
          <a:p>
            <a:pPr defTabSz="782965" eaLnBrk="0" hangingPunct="0">
              <a:defRPr/>
            </a:pPr>
            <a:r>
              <a:rPr lang="en-US" altLang="zh-CN" sz="1200" dirty="0">
                <a:solidFill>
                  <a:prstClr val="black"/>
                </a:solidFill>
                <a:latin typeface="Arial" charset="0"/>
                <a:ea typeface="MS PGothic" pitchFamily="34" charset="-128"/>
                <a:sym typeface="Lucida Grande"/>
              </a:rPr>
              <a:t>HUAWEI TECHNOLOGIES CO., LTD.</a:t>
            </a:r>
          </a:p>
        </p:txBody>
      </p:sp>
      <p:sp>
        <p:nvSpPr>
          <p:cNvPr id="11" name="Rectangle 86"/>
          <p:cNvSpPr>
            <a:spLocks noChangeArrowheads="1"/>
          </p:cNvSpPr>
          <p:nvPr/>
        </p:nvSpPr>
        <p:spPr bwMode="auto">
          <a:xfrm>
            <a:off x="7910575" y="6474062"/>
            <a:ext cx="674238" cy="263700"/>
          </a:xfrm>
          <a:prstGeom prst="rect">
            <a:avLst/>
          </a:prstGeom>
          <a:noFill/>
          <a:ln w="9525" algn="ctr">
            <a:noFill/>
            <a:miter lim="800000"/>
            <a:headEnd/>
            <a:tailEnd/>
          </a:ln>
          <a:effectLst/>
        </p:spPr>
        <p:txBody>
          <a:bodyPr wrap="none" lIns="78231" tIns="39119" rIns="78231" bIns="39119">
            <a:spAutoFit/>
          </a:bodyPr>
          <a:lstStyle/>
          <a:p>
            <a:pPr defTabSz="782965" eaLnBrk="0" hangingPunct="0">
              <a:defRPr/>
            </a:pPr>
            <a:r>
              <a:rPr lang="de-DE" altLang="zh-CN" sz="1200" dirty="0">
                <a:solidFill>
                  <a:prstClr val="black"/>
                </a:solidFill>
                <a:latin typeface="Calibri" pitchFamily="34" charset="0"/>
                <a:ea typeface="MS PGothic" pitchFamily="34" charset="-128"/>
                <a:sym typeface="Lucida Grande"/>
              </a:rPr>
              <a:t>Page </a:t>
            </a:r>
            <a:fld id="{B8D4712B-3289-4F14-874A-A31F6FEBC5BA}" type="slidenum">
              <a:rPr lang="de-DE" altLang="zh-CN" sz="1200">
                <a:solidFill>
                  <a:prstClr val="black"/>
                </a:solidFill>
                <a:latin typeface="Calibri" pitchFamily="34" charset="0"/>
                <a:ea typeface="MS PGothic" pitchFamily="34" charset="-128"/>
                <a:sym typeface="Lucida Grande"/>
              </a:rPr>
              <a:pPr defTabSz="782965" eaLnBrk="0" hangingPunct="0">
                <a:defRPr/>
              </a:pPr>
              <a:t>‹#›</a:t>
            </a:fld>
            <a:endParaRPr lang="en-GB" altLang="zh-CN" sz="1200" dirty="0">
              <a:solidFill>
                <a:prstClr val="black"/>
              </a:solidFill>
              <a:latin typeface="Calibri" pitchFamily="34" charset="0"/>
              <a:ea typeface="MS PGothic" pitchFamily="34" charset="-128"/>
              <a:sym typeface="Lucida Grande"/>
            </a:endParaRPr>
          </a:p>
        </p:txBody>
      </p:sp>
      <p:pic>
        <p:nvPicPr>
          <p:cNvPr id="12" name="Picture 87" descr="图片3副本"/>
          <p:cNvPicPr>
            <a:picLocks noChangeAspect="1" noChangeArrowheads="1"/>
          </p:cNvPicPr>
          <p:nvPr/>
        </p:nvPicPr>
        <p:blipFill>
          <a:blip r:embed="rId4" cstate="print"/>
          <a:srcRect/>
          <a:stretch>
            <a:fillRect/>
          </a:stretch>
        </p:blipFill>
        <p:spPr bwMode="auto">
          <a:xfrm>
            <a:off x="10182249" y="6386788"/>
            <a:ext cx="1295400" cy="307975"/>
          </a:xfrm>
          <a:prstGeom prst="rect">
            <a:avLst/>
          </a:prstGeom>
          <a:noFill/>
          <a:ln w="9525">
            <a:noFill/>
            <a:miter lim="800000"/>
            <a:headEnd/>
            <a:tailEnd/>
          </a:ln>
        </p:spPr>
      </p:pic>
      <p:sp>
        <p:nvSpPr>
          <p:cNvPr id="13" name="Rectangle 138"/>
          <p:cNvSpPr>
            <a:spLocks noChangeArrowheads="1"/>
          </p:cNvSpPr>
          <p:nvPr/>
        </p:nvSpPr>
        <p:spPr bwMode="auto">
          <a:xfrm>
            <a:off x="-2460506" y="528639"/>
            <a:ext cx="2460626" cy="5307012"/>
          </a:xfrm>
          <a:prstGeom prst="rect">
            <a:avLst/>
          </a:prstGeom>
          <a:noFill/>
          <a:ln w="9525">
            <a:noFill/>
            <a:miter lim="800000"/>
            <a:headEnd/>
            <a:tailEnd/>
          </a:ln>
          <a:effectLst/>
        </p:spPr>
        <p:txBody>
          <a:bodyPr lIns="87655" tIns="43824" rIns="87655" bIns="43824"/>
          <a:lstStyle/>
          <a:p>
            <a:pPr marL="342350" indent="-342350" algn="r" defTabSz="913514">
              <a:lnSpc>
                <a:spcPct val="125000"/>
              </a:lnSpc>
              <a:spcBef>
                <a:spcPct val="20000"/>
              </a:spcBef>
              <a:defRPr/>
            </a:pPr>
            <a:r>
              <a:rPr lang="zh-CN" altLang="en-US" sz="1200" dirty="0">
                <a:solidFill>
                  <a:srgbClr val="F8F8F8"/>
                </a:solidFill>
                <a:latin typeface="Arial" charset="0"/>
                <a:ea typeface="华文细黑"/>
                <a:sym typeface="Lucida Grande"/>
              </a:rPr>
              <a:t>英文标题</a:t>
            </a:r>
            <a:r>
              <a:rPr lang="en-US" altLang="zh-CN" sz="1200" dirty="0">
                <a:solidFill>
                  <a:srgbClr val="F8F8F8"/>
                </a:solidFill>
                <a:latin typeface="Arial" charset="0"/>
                <a:ea typeface="华文细黑"/>
                <a:sym typeface="Lucida Grande"/>
              </a:rPr>
              <a:t>:32-35pt  </a:t>
            </a:r>
          </a:p>
          <a:p>
            <a:pPr marL="342350" indent="-342350" algn="r" defTabSz="913514">
              <a:lnSpc>
                <a:spcPct val="125000"/>
              </a:lnSpc>
              <a:spcBef>
                <a:spcPct val="20000"/>
              </a:spcBef>
              <a:defRPr/>
            </a:pPr>
            <a:r>
              <a:rPr lang="zh-CN" altLang="en-US" sz="1200" dirty="0">
                <a:solidFill>
                  <a:srgbClr val="F8F8F8"/>
                </a:solidFill>
                <a:latin typeface="Arial" charset="0"/>
                <a:ea typeface="华文细黑"/>
                <a:sym typeface="Lucida Grande"/>
              </a:rPr>
              <a:t>颜色</a:t>
            </a:r>
            <a:r>
              <a:rPr lang="en-US" altLang="zh-CN" sz="1200" dirty="0">
                <a:solidFill>
                  <a:srgbClr val="F8F8F8"/>
                </a:solidFill>
                <a:latin typeface="Arial" charset="0"/>
                <a:ea typeface="华文细黑"/>
                <a:sym typeface="Lucida Grande"/>
              </a:rPr>
              <a:t>: R153 G0 B0</a:t>
            </a:r>
          </a:p>
          <a:p>
            <a:pPr marL="342350" indent="-342350" algn="r" defTabSz="913514">
              <a:lnSpc>
                <a:spcPct val="125000"/>
              </a:lnSpc>
              <a:spcBef>
                <a:spcPct val="20000"/>
              </a:spcBef>
              <a:defRPr/>
            </a:pPr>
            <a:r>
              <a:rPr lang="zh-CN" altLang="en-US" sz="1200" dirty="0">
                <a:solidFill>
                  <a:srgbClr val="F8F8F8"/>
                </a:solidFill>
                <a:latin typeface="FrutigerNext LT Medium"/>
                <a:ea typeface="华文细黑"/>
                <a:sym typeface="Lucida Grande"/>
              </a:rPr>
              <a:t>内部使用字体 </a:t>
            </a:r>
            <a:r>
              <a:rPr lang="en-US" altLang="zh-CN" sz="1200" dirty="0">
                <a:solidFill>
                  <a:srgbClr val="F8F8F8"/>
                </a:solidFill>
                <a:latin typeface="FrutigerNext LT Medium"/>
                <a:ea typeface="华文细黑"/>
                <a:sym typeface="Lucida Grande"/>
              </a:rPr>
              <a:t>:</a:t>
            </a:r>
          </a:p>
          <a:p>
            <a:pPr marL="342350" indent="-342350" algn="r" defTabSz="913514">
              <a:lnSpc>
                <a:spcPct val="125000"/>
              </a:lnSpc>
              <a:spcBef>
                <a:spcPct val="20000"/>
              </a:spcBef>
              <a:defRPr/>
            </a:pPr>
            <a:r>
              <a:rPr lang="en-US" altLang="zh-CN" sz="1200" dirty="0" err="1">
                <a:solidFill>
                  <a:srgbClr val="F8F8F8"/>
                </a:solidFill>
                <a:latin typeface="FrutigerNext LT Medium"/>
                <a:ea typeface="华文细黑"/>
                <a:sym typeface="Lucida Grande"/>
              </a:rPr>
              <a:t>FrutigerNext</a:t>
            </a:r>
            <a:r>
              <a:rPr lang="en-US" altLang="zh-CN" sz="1200" dirty="0">
                <a:solidFill>
                  <a:srgbClr val="F8F8F8"/>
                </a:solidFill>
                <a:latin typeface="FrutigerNext LT Medium"/>
                <a:ea typeface="华文细黑"/>
                <a:sym typeface="Lucida Grande"/>
              </a:rPr>
              <a:t> LT Medium</a:t>
            </a:r>
          </a:p>
          <a:p>
            <a:pPr marL="342350" indent="-342350" algn="r" defTabSz="913514">
              <a:lnSpc>
                <a:spcPct val="125000"/>
              </a:lnSpc>
              <a:spcBef>
                <a:spcPct val="20000"/>
              </a:spcBef>
              <a:defRPr/>
            </a:pPr>
            <a:r>
              <a:rPr lang="zh-CN" altLang="en-US" sz="1200" dirty="0">
                <a:solidFill>
                  <a:srgbClr val="F8F8F8"/>
                </a:solidFill>
                <a:latin typeface="FrutigerNext LT Medium"/>
                <a:ea typeface="华文细黑"/>
                <a:sym typeface="Lucida Grande"/>
              </a:rPr>
              <a:t>外部使用字体 </a:t>
            </a:r>
            <a:r>
              <a:rPr lang="en-US" altLang="zh-CN" sz="1200" dirty="0">
                <a:solidFill>
                  <a:srgbClr val="F8F8F8"/>
                </a:solidFill>
                <a:latin typeface="FrutigerNext LT Medium"/>
                <a:ea typeface="华文细黑"/>
                <a:sym typeface="Lucida Grande"/>
              </a:rPr>
              <a:t>: Arial</a:t>
            </a:r>
          </a:p>
          <a:p>
            <a:pPr marL="342350" indent="-342350" algn="r" defTabSz="913514">
              <a:lnSpc>
                <a:spcPct val="75000"/>
              </a:lnSpc>
              <a:spcBef>
                <a:spcPct val="20000"/>
              </a:spcBef>
              <a:defRPr/>
            </a:pPr>
            <a:endParaRPr lang="en-US" altLang="zh-CN" sz="1200" dirty="0">
              <a:solidFill>
                <a:srgbClr val="F8F8F8"/>
              </a:solidFill>
              <a:latin typeface="Arial" charset="0"/>
              <a:ea typeface="华文细黑"/>
              <a:sym typeface="Lucida Grande"/>
            </a:endParaRPr>
          </a:p>
          <a:p>
            <a:pPr marL="342350" indent="-342350" algn="r" defTabSz="913514">
              <a:lnSpc>
                <a:spcPct val="125000"/>
              </a:lnSpc>
              <a:spcBef>
                <a:spcPct val="20000"/>
              </a:spcBef>
              <a:defRPr/>
            </a:pPr>
            <a:r>
              <a:rPr lang="zh-CN" altLang="en-US" sz="1200" dirty="0">
                <a:solidFill>
                  <a:srgbClr val="F8F8F8"/>
                </a:solidFill>
                <a:latin typeface="Arial" charset="0"/>
                <a:ea typeface="华文细黑"/>
                <a:sym typeface="Lucida Grande"/>
              </a:rPr>
              <a:t>中文标题</a:t>
            </a:r>
            <a:r>
              <a:rPr lang="en-US" altLang="zh-CN" sz="1200" dirty="0">
                <a:solidFill>
                  <a:srgbClr val="F8F8F8"/>
                </a:solidFill>
                <a:latin typeface="Arial" charset="0"/>
                <a:ea typeface="华文细黑"/>
                <a:sym typeface="Lucida Grande"/>
              </a:rPr>
              <a:t>:30-32pt  </a:t>
            </a:r>
          </a:p>
          <a:p>
            <a:pPr marL="342350" indent="-342350" algn="r" defTabSz="913514">
              <a:lnSpc>
                <a:spcPct val="125000"/>
              </a:lnSpc>
              <a:spcBef>
                <a:spcPct val="20000"/>
              </a:spcBef>
              <a:defRPr/>
            </a:pPr>
            <a:r>
              <a:rPr lang="zh-CN" altLang="en-US" sz="1200" dirty="0">
                <a:solidFill>
                  <a:srgbClr val="F8F8F8"/>
                </a:solidFill>
                <a:latin typeface="Arial" charset="0"/>
                <a:ea typeface="华文细黑"/>
                <a:sym typeface="Lucida Grande"/>
              </a:rPr>
              <a:t>颜色</a:t>
            </a:r>
            <a:r>
              <a:rPr lang="en-US" altLang="zh-CN" sz="1200" dirty="0">
                <a:solidFill>
                  <a:srgbClr val="F8F8F8"/>
                </a:solidFill>
                <a:latin typeface="Arial" charset="0"/>
                <a:ea typeface="华文细黑"/>
                <a:sym typeface="Lucida Grande"/>
              </a:rPr>
              <a:t>: R153 G0 B0</a:t>
            </a:r>
          </a:p>
          <a:p>
            <a:pPr marL="342350" indent="-342350" algn="r" defTabSz="913514">
              <a:lnSpc>
                <a:spcPct val="125000"/>
              </a:lnSpc>
              <a:spcBef>
                <a:spcPct val="20000"/>
              </a:spcBef>
              <a:defRPr/>
            </a:pPr>
            <a:r>
              <a:rPr lang="zh-CN" altLang="en-US" sz="1200" dirty="0">
                <a:solidFill>
                  <a:srgbClr val="F8F8F8"/>
                </a:solidFill>
                <a:latin typeface="Arial" charset="0"/>
                <a:ea typeface="华文细黑"/>
                <a:sym typeface="Lucida Grande"/>
              </a:rPr>
              <a:t>字体</a:t>
            </a:r>
            <a:r>
              <a:rPr lang="en-US" altLang="zh-CN" sz="1200" dirty="0">
                <a:solidFill>
                  <a:srgbClr val="F8F8F8"/>
                </a:solidFill>
                <a:latin typeface="Arial" charset="0"/>
                <a:ea typeface="华文细黑"/>
                <a:sym typeface="Lucida Grande"/>
              </a:rPr>
              <a:t>:</a:t>
            </a:r>
            <a:r>
              <a:rPr lang="zh-CN" altLang="en-US" sz="1200" dirty="0">
                <a:solidFill>
                  <a:srgbClr val="F8F8F8"/>
                </a:solidFill>
                <a:latin typeface="Arial" charset="0"/>
                <a:ea typeface="华文细黑"/>
                <a:sym typeface="Lucida Grande"/>
              </a:rPr>
              <a:t>黑体</a:t>
            </a:r>
          </a:p>
          <a:p>
            <a:pPr marL="342350" indent="-342350" algn="r" defTabSz="913514">
              <a:lnSpc>
                <a:spcPct val="125000"/>
              </a:lnSpc>
              <a:spcBef>
                <a:spcPct val="20000"/>
              </a:spcBef>
              <a:defRPr/>
            </a:pPr>
            <a:endParaRPr lang="zh-CN" altLang="en-US" sz="1200" dirty="0">
              <a:solidFill>
                <a:srgbClr val="F8F8F8"/>
              </a:solidFill>
              <a:latin typeface="Arial" charset="0"/>
              <a:ea typeface="华文细黑"/>
              <a:sym typeface="Lucida Grande"/>
            </a:endParaRPr>
          </a:p>
          <a:p>
            <a:pPr marL="342350" indent="-342350" algn="r" defTabSz="913514">
              <a:lnSpc>
                <a:spcPct val="125000"/>
              </a:lnSpc>
              <a:spcBef>
                <a:spcPct val="20000"/>
              </a:spcBef>
              <a:defRPr/>
            </a:pPr>
            <a:endParaRPr lang="zh-CN" altLang="en-US" sz="1200" dirty="0">
              <a:solidFill>
                <a:srgbClr val="F8F8F8"/>
              </a:solidFill>
              <a:latin typeface="Arial" charset="0"/>
              <a:ea typeface="华文细黑"/>
              <a:sym typeface="Lucida Grande"/>
            </a:endParaRPr>
          </a:p>
          <a:p>
            <a:pPr marL="342350" indent="-342350" algn="r" defTabSz="913514">
              <a:lnSpc>
                <a:spcPct val="125000"/>
              </a:lnSpc>
              <a:spcBef>
                <a:spcPct val="20000"/>
              </a:spcBef>
              <a:defRPr/>
            </a:pPr>
            <a:endParaRPr lang="zh-CN" altLang="en-US" sz="1200" dirty="0">
              <a:solidFill>
                <a:srgbClr val="F8F8F8"/>
              </a:solidFill>
              <a:latin typeface="Arial" charset="0"/>
              <a:ea typeface="华文细黑"/>
              <a:sym typeface="Lucida Grande"/>
            </a:endParaRPr>
          </a:p>
          <a:p>
            <a:pPr marL="342350" indent="-342350" algn="r" defTabSz="913514">
              <a:lnSpc>
                <a:spcPct val="125000"/>
              </a:lnSpc>
              <a:spcBef>
                <a:spcPct val="20000"/>
              </a:spcBef>
              <a:defRPr/>
            </a:pPr>
            <a:r>
              <a:rPr lang="zh-CN" altLang="en-US" sz="1200" dirty="0">
                <a:solidFill>
                  <a:srgbClr val="F8F8F8"/>
                </a:solidFill>
                <a:latin typeface="Arial" charset="0"/>
                <a:ea typeface="华文细黑"/>
                <a:sym typeface="Lucida Grande"/>
              </a:rPr>
              <a:t>英文正文</a:t>
            </a:r>
            <a:r>
              <a:rPr lang="en-US" altLang="zh-CN" sz="1200" dirty="0">
                <a:solidFill>
                  <a:srgbClr val="F8F8F8"/>
                </a:solidFill>
                <a:latin typeface="Arial" charset="0"/>
                <a:ea typeface="华文细黑"/>
                <a:sym typeface="Lucida Grande"/>
              </a:rPr>
              <a:t>:20-22pt</a:t>
            </a:r>
          </a:p>
          <a:p>
            <a:pPr marL="342350" indent="-342350" algn="r" defTabSz="913514">
              <a:lnSpc>
                <a:spcPct val="125000"/>
              </a:lnSpc>
              <a:spcBef>
                <a:spcPct val="20000"/>
              </a:spcBef>
              <a:defRPr/>
            </a:pPr>
            <a:r>
              <a:rPr lang="zh-CN" altLang="en-US" sz="1200" dirty="0">
                <a:solidFill>
                  <a:srgbClr val="F8F8F8"/>
                </a:solidFill>
                <a:latin typeface="Arial" charset="0"/>
                <a:ea typeface="华文细黑"/>
                <a:sym typeface="Lucida Grande"/>
              </a:rPr>
              <a:t>子目录 </a:t>
            </a:r>
            <a:r>
              <a:rPr lang="en-US" altLang="zh-CN" sz="1200" dirty="0">
                <a:solidFill>
                  <a:srgbClr val="F8F8F8"/>
                </a:solidFill>
                <a:latin typeface="Arial" charset="0"/>
                <a:ea typeface="华文细黑"/>
                <a:sym typeface="Lucida Grande"/>
              </a:rPr>
              <a:t>(2-5</a:t>
            </a:r>
            <a:r>
              <a:rPr lang="zh-CN" altLang="en-US" sz="1200" dirty="0">
                <a:solidFill>
                  <a:srgbClr val="F8F8F8"/>
                </a:solidFill>
                <a:latin typeface="Arial" charset="0"/>
                <a:ea typeface="华文细黑"/>
                <a:sym typeface="Lucida Grande"/>
              </a:rPr>
              <a:t>级</a:t>
            </a:r>
            <a:r>
              <a:rPr lang="en-US" altLang="zh-CN" sz="1200" dirty="0">
                <a:solidFill>
                  <a:srgbClr val="F8F8F8"/>
                </a:solidFill>
                <a:latin typeface="Arial" charset="0"/>
                <a:ea typeface="华文细黑"/>
                <a:sym typeface="Lucida Grande"/>
              </a:rPr>
              <a:t>) :18pt  </a:t>
            </a:r>
          </a:p>
          <a:p>
            <a:pPr marL="342350" indent="-342350" algn="r" defTabSz="913514">
              <a:lnSpc>
                <a:spcPct val="125000"/>
              </a:lnSpc>
              <a:spcBef>
                <a:spcPct val="20000"/>
              </a:spcBef>
              <a:defRPr/>
            </a:pPr>
            <a:r>
              <a:rPr lang="zh-CN" altLang="en-US" sz="1200" dirty="0">
                <a:solidFill>
                  <a:srgbClr val="F8F8F8"/>
                </a:solidFill>
                <a:latin typeface="Arial" charset="0"/>
                <a:ea typeface="华文细黑"/>
                <a:sym typeface="Lucida Grande"/>
              </a:rPr>
              <a:t>颜色</a:t>
            </a:r>
            <a:r>
              <a:rPr lang="en-US" altLang="zh-CN" sz="1200" dirty="0">
                <a:solidFill>
                  <a:srgbClr val="F8F8F8"/>
                </a:solidFill>
                <a:latin typeface="Arial" charset="0"/>
                <a:ea typeface="华文细黑"/>
                <a:sym typeface="Lucida Grande"/>
              </a:rPr>
              <a:t>:</a:t>
            </a:r>
            <a:r>
              <a:rPr lang="zh-CN" altLang="en-US" sz="1200" dirty="0">
                <a:solidFill>
                  <a:srgbClr val="F8F8F8"/>
                </a:solidFill>
                <a:latin typeface="Arial" charset="0"/>
                <a:ea typeface="华文细黑"/>
                <a:sym typeface="Lucida Grande"/>
              </a:rPr>
              <a:t>黑色</a:t>
            </a:r>
          </a:p>
          <a:p>
            <a:pPr marL="342350" indent="-342350" algn="r" defTabSz="913514">
              <a:lnSpc>
                <a:spcPct val="125000"/>
              </a:lnSpc>
              <a:spcBef>
                <a:spcPct val="20000"/>
              </a:spcBef>
              <a:defRPr/>
            </a:pPr>
            <a:r>
              <a:rPr lang="zh-CN" altLang="en-US" sz="1200" dirty="0">
                <a:solidFill>
                  <a:srgbClr val="F8F8F8"/>
                </a:solidFill>
                <a:latin typeface="FrutigerNext LT Medium"/>
                <a:ea typeface="华文细黑"/>
                <a:sym typeface="Lucida Grande"/>
              </a:rPr>
              <a:t>内部使用字体 </a:t>
            </a:r>
            <a:r>
              <a:rPr lang="en-US" altLang="zh-CN" sz="1200" dirty="0">
                <a:solidFill>
                  <a:srgbClr val="F8F8F8"/>
                </a:solidFill>
                <a:latin typeface="FrutigerNext LT Medium"/>
                <a:ea typeface="华文细黑"/>
                <a:sym typeface="Lucida Grande"/>
              </a:rPr>
              <a:t>:</a:t>
            </a:r>
          </a:p>
          <a:p>
            <a:pPr marL="342350" indent="-342350" algn="r" defTabSz="913514">
              <a:lnSpc>
                <a:spcPct val="125000"/>
              </a:lnSpc>
              <a:spcBef>
                <a:spcPct val="20000"/>
              </a:spcBef>
              <a:defRPr/>
            </a:pPr>
            <a:r>
              <a:rPr lang="en-US" altLang="zh-CN" sz="1200" dirty="0" err="1">
                <a:solidFill>
                  <a:srgbClr val="F8F8F8"/>
                </a:solidFill>
                <a:latin typeface="FrutigerNext LT Medium"/>
                <a:ea typeface="华文细黑"/>
                <a:sym typeface="Lucida Grande"/>
              </a:rPr>
              <a:t>FrutigerNext</a:t>
            </a:r>
            <a:r>
              <a:rPr lang="en-US" altLang="zh-CN" sz="1200" dirty="0">
                <a:solidFill>
                  <a:srgbClr val="F8F8F8"/>
                </a:solidFill>
                <a:latin typeface="FrutigerNext LT Medium"/>
                <a:ea typeface="华文细黑"/>
                <a:sym typeface="Lucida Grande"/>
              </a:rPr>
              <a:t> LT Regular</a:t>
            </a:r>
          </a:p>
          <a:p>
            <a:pPr marL="342350" indent="-342350" algn="r" defTabSz="913514">
              <a:lnSpc>
                <a:spcPct val="125000"/>
              </a:lnSpc>
              <a:spcBef>
                <a:spcPct val="20000"/>
              </a:spcBef>
              <a:defRPr/>
            </a:pPr>
            <a:r>
              <a:rPr lang="zh-CN" altLang="en-US" sz="1200" dirty="0">
                <a:solidFill>
                  <a:srgbClr val="F8F8F8"/>
                </a:solidFill>
                <a:latin typeface="FrutigerNext LT Medium"/>
                <a:ea typeface="华文细黑"/>
                <a:sym typeface="Lucida Grande"/>
              </a:rPr>
              <a:t>外部使用字体 </a:t>
            </a:r>
            <a:r>
              <a:rPr lang="en-US" altLang="zh-CN" sz="1200" dirty="0">
                <a:solidFill>
                  <a:srgbClr val="F8F8F8"/>
                </a:solidFill>
                <a:latin typeface="FrutigerNext LT Medium"/>
                <a:ea typeface="华文细黑"/>
                <a:sym typeface="Lucida Grande"/>
              </a:rPr>
              <a:t>: Arial</a:t>
            </a:r>
          </a:p>
          <a:p>
            <a:pPr marL="342350" indent="-342350" algn="r" defTabSz="913514">
              <a:lnSpc>
                <a:spcPct val="75000"/>
              </a:lnSpc>
              <a:spcBef>
                <a:spcPct val="20000"/>
              </a:spcBef>
              <a:defRPr/>
            </a:pPr>
            <a:endParaRPr lang="en-US" altLang="zh-CN" sz="1200" dirty="0">
              <a:solidFill>
                <a:srgbClr val="F8F8F8"/>
              </a:solidFill>
              <a:latin typeface="Arial" charset="0"/>
              <a:ea typeface="华文细黑"/>
              <a:sym typeface="Lucida Grande"/>
            </a:endParaRPr>
          </a:p>
          <a:p>
            <a:pPr marL="342350" indent="-342350" algn="r" defTabSz="913514">
              <a:lnSpc>
                <a:spcPct val="125000"/>
              </a:lnSpc>
              <a:spcBef>
                <a:spcPct val="20000"/>
              </a:spcBef>
              <a:defRPr/>
            </a:pPr>
            <a:r>
              <a:rPr lang="zh-CN" altLang="en-US" sz="1200" dirty="0">
                <a:solidFill>
                  <a:srgbClr val="F8F8F8"/>
                </a:solidFill>
                <a:latin typeface="Arial" charset="0"/>
                <a:ea typeface="华文细黑"/>
                <a:sym typeface="Lucida Grande"/>
              </a:rPr>
              <a:t>中文正文</a:t>
            </a:r>
            <a:r>
              <a:rPr lang="en-US" altLang="zh-CN" sz="1200" dirty="0">
                <a:solidFill>
                  <a:srgbClr val="F8F8F8"/>
                </a:solidFill>
                <a:latin typeface="Arial" charset="0"/>
                <a:ea typeface="华文细黑"/>
                <a:sym typeface="Lucida Grande"/>
              </a:rPr>
              <a:t>:18-20pt</a:t>
            </a:r>
          </a:p>
          <a:p>
            <a:pPr marL="342350" indent="-342350" algn="r" defTabSz="913514">
              <a:lnSpc>
                <a:spcPct val="125000"/>
              </a:lnSpc>
              <a:spcBef>
                <a:spcPct val="20000"/>
              </a:spcBef>
              <a:defRPr/>
            </a:pPr>
            <a:r>
              <a:rPr lang="zh-CN" altLang="en-US" sz="1200" dirty="0">
                <a:solidFill>
                  <a:srgbClr val="F8F8F8"/>
                </a:solidFill>
                <a:latin typeface="Arial" charset="0"/>
                <a:ea typeface="华文细黑"/>
                <a:sym typeface="Lucida Grande"/>
              </a:rPr>
              <a:t>子目录</a:t>
            </a:r>
            <a:r>
              <a:rPr lang="en-US" altLang="zh-CN" sz="1200" dirty="0">
                <a:solidFill>
                  <a:srgbClr val="F8F8F8"/>
                </a:solidFill>
                <a:latin typeface="Arial" charset="0"/>
                <a:ea typeface="华文细黑"/>
                <a:sym typeface="Lucida Grande"/>
              </a:rPr>
              <a:t>(2-5</a:t>
            </a:r>
            <a:r>
              <a:rPr lang="zh-CN" altLang="en-US" sz="1200" dirty="0">
                <a:solidFill>
                  <a:srgbClr val="F8F8F8"/>
                </a:solidFill>
                <a:latin typeface="Arial" charset="0"/>
                <a:ea typeface="华文细黑"/>
                <a:sym typeface="Lucida Grande"/>
              </a:rPr>
              <a:t>级</a:t>
            </a:r>
            <a:r>
              <a:rPr lang="en-US" altLang="zh-CN" sz="1200" dirty="0">
                <a:solidFill>
                  <a:srgbClr val="F8F8F8"/>
                </a:solidFill>
                <a:latin typeface="Arial" charset="0"/>
                <a:ea typeface="华文细黑"/>
                <a:sym typeface="Lucida Grande"/>
              </a:rPr>
              <a:t>):18pt </a:t>
            </a:r>
          </a:p>
          <a:p>
            <a:pPr marL="342350" indent="-342350" algn="r" defTabSz="913514">
              <a:lnSpc>
                <a:spcPct val="125000"/>
              </a:lnSpc>
              <a:spcBef>
                <a:spcPct val="20000"/>
              </a:spcBef>
              <a:defRPr/>
            </a:pPr>
            <a:r>
              <a:rPr lang="zh-CN" altLang="en-US" sz="1200" dirty="0">
                <a:solidFill>
                  <a:srgbClr val="F8F8F8"/>
                </a:solidFill>
                <a:latin typeface="Arial" charset="0"/>
                <a:ea typeface="华文细黑"/>
                <a:sym typeface="Lucida Grande"/>
              </a:rPr>
              <a:t>颜色</a:t>
            </a:r>
            <a:r>
              <a:rPr lang="en-US" altLang="zh-CN" sz="1200" dirty="0">
                <a:solidFill>
                  <a:srgbClr val="F8F8F8"/>
                </a:solidFill>
                <a:latin typeface="Arial" charset="0"/>
                <a:ea typeface="华文细黑"/>
                <a:sym typeface="Lucida Grande"/>
              </a:rPr>
              <a:t>:</a:t>
            </a:r>
            <a:r>
              <a:rPr lang="zh-CN" altLang="en-US" sz="1200" dirty="0">
                <a:solidFill>
                  <a:srgbClr val="F8F8F8"/>
                </a:solidFill>
                <a:latin typeface="Arial" charset="0"/>
                <a:ea typeface="华文细黑"/>
                <a:sym typeface="Lucida Grande"/>
              </a:rPr>
              <a:t>黑色</a:t>
            </a:r>
          </a:p>
          <a:p>
            <a:pPr marL="342350" indent="-342350" algn="r" defTabSz="913514">
              <a:lnSpc>
                <a:spcPct val="125000"/>
              </a:lnSpc>
              <a:spcBef>
                <a:spcPct val="20000"/>
              </a:spcBef>
              <a:defRPr/>
            </a:pPr>
            <a:r>
              <a:rPr lang="zh-CN" altLang="en-US" sz="1200" dirty="0">
                <a:solidFill>
                  <a:srgbClr val="F8F8F8"/>
                </a:solidFill>
                <a:latin typeface="Arial" charset="0"/>
                <a:ea typeface="华文细黑"/>
                <a:sym typeface="Lucida Grande"/>
              </a:rPr>
              <a:t>字体</a:t>
            </a:r>
            <a:r>
              <a:rPr lang="en-US" altLang="zh-CN" sz="1200" dirty="0">
                <a:solidFill>
                  <a:srgbClr val="F8F8F8"/>
                </a:solidFill>
                <a:latin typeface="Arial" charset="0"/>
                <a:ea typeface="华文细黑"/>
                <a:sym typeface="Lucida Grande"/>
              </a:rPr>
              <a:t>:</a:t>
            </a:r>
            <a:r>
              <a:rPr lang="zh-CN" altLang="en-US" sz="1200" dirty="0">
                <a:solidFill>
                  <a:srgbClr val="F8F8F8"/>
                </a:solidFill>
                <a:latin typeface="Arial" charset="0"/>
                <a:ea typeface="华文细黑"/>
                <a:sym typeface="Lucida Grande"/>
              </a:rPr>
              <a:t>细黑体 </a:t>
            </a:r>
            <a:endParaRPr lang="zh-CN" altLang="en-US" sz="1200" dirty="0">
              <a:solidFill>
                <a:srgbClr val="080808"/>
              </a:solidFill>
              <a:latin typeface="Arial" charset="0"/>
              <a:ea typeface="华文细黑"/>
              <a:sym typeface="Lucida Grande"/>
            </a:endParaRPr>
          </a:p>
        </p:txBody>
      </p:sp>
      <p:sp>
        <p:nvSpPr>
          <p:cNvPr id="14" name="Rectangle 139"/>
          <p:cNvSpPr>
            <a:spLocks noChangeArrowheads="1"/>
          </p:cNvSpPr>
          <p:nvPr/>
        </p:nvSpPr>
        <p:spPr bwMode="auto">
          <a:xfrm>
            <a:off x="12361881" y="5445399"/>
            <a:ext cx="1227137" cy="322263"/>
          </a:xfrm>
          <a:prstGeom prst="rect">
            <a:avLst/>
          </a:prstGeom>
          <a:solidFill>
            <a:srgbClr val="F8F8F8"/>
          </a:solidFill>
          <a:ln w="9525" algn="ctr">
            <a:noFill/>
            <a:miter lim="800000"/>
            <a:headEnd/>
            <a:tailEnd/>
          </a:ln>
          <a:effectLst/>
        </p:spPr>
        <p:txBody>
          <a:bodyPr lIns="91278" tIns="45637" rIns="91278" bIns="45637" anchor="ctr">
            <a:spAutoFit/>
          </a:bodyPr>
          <a:lstStyle/>
          <a:p>
            <a:pPr defTabSz="876480" eaLnBrk="0" hangingPunct="0">
              <a:defRPr/>
            </a:pPr>
            <a:endParaRPr lang="zh-CN" altLang="zh-CN" sz="1500" dirty="0">
              <a:solidFill>
                <a:prstClr val="black"/>
              </a:solidFill>
              <a:latin typeface="FrutigerNext LT Regular" pitchFamily="34" charset="0"/>
              <a:ea typeface="MS PGothic" pitchFamily="34" charset="-128"/>
              <a:sym typeface="Lucida Grande"/>
            </a:endParaRPr>
          </a:p>
        </p:txBody>
      </p:sp>
      <p:grpSp>
        <p:nvGrpSpPr>
          <p:cNvPr id="15" name="Group 140"/>
          <p:cNvGrpSpPr>
            <a:grpSpLocks/>
          </p:cNvGrpSpPr>
          <p:nvPr/>
        </p:nvGrpSpPr>
        <p:grpSpPr bwMode="auto">
          <a:xfrm>
            <a:off x="12473099" y="5278575"/>
            <a:ext cx="989013" cy="184151"/>
            <a:chOff x="6657" y="3492"/>
            <a:chExt cx="527" cy="121"/>
          </a:xfrm>
        </p:grpSpPr>
        <p:sp>
          <p:nvSpPr>
            <p:cNvPr id="16" name="Rectangle 141"/>
            <p:cNvSpPr>
              <a:spLocks noChangeArrowheads="1"/>
            </p:cNvSpPr>
            <p:nvPr/>
          </p:nvSpPr>
          <p:spPr bwMode="auto">
            <a:xfrm flipV="1">
              <a:off x="6789" y="3492"/>
              <a:ext cx="132" cy="121"/>
            </a:xfrm>
            <a:prstGeom prst="rect">
              <a:avLst/>
            </a:prstGeom>
            <a:solidFill>
              <a:srgbClr val="FFCC66"/>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17" name="Rectangle 142"/>
            <p:cNvSpPr>
              <a:spLocks noChangeArrowheads="1"/>
            </p:cNvSpPr>
            <p:nvPr/>
          </p:nvSpPr>
          <p:spPr bwMode="auto">
            <a:xfrm flipV="1">
              <a:off x="6921" y="3492"/>
              <a:ext cx="131" cy="121"/>
            </a:xfrm>
            <a:prstGeom prst="rect">
              <a:avLst/>
            </a:prstGeom>
            <a:solidFill>
              <a:srgbClr val="FF9900"/>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18" name="Rectangle 143"/>
            <p:cNvSpPr>
              <a:spLocks noChangeArrowheads="1"/>
            </p:cNvSpPr>
            <p:nvPr/>
          </p:nvSpPr>
          <p:spPr bwMode="auto">
            <a:xfrm flipV="1">
              <a:off x="7052" y="3492"/>
              <a:ext cx="132" cy="121"/>
            </a:xfrm>
            <a:prstGeom prst="rect">
              <a:avLst/>
            </a:prstGeom>
            <a:solidFill>
              <a:srgbClr val="99660A"/>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19" name="Rectangle 144"/>
            <p:cNvSpPr>
              <a:spLocks noChangeArrowheads="1"/>
            </p:cNvSpPr>
            <p:nvPr/>
          </p:nvSpPr>
          <p:spPr bwMode="auto">
            <a:xfrm flipV="1">
              <a:off x="6657" y="3492"/>
              <a:ext cx="132" cy="121"/>
            </a:xfrm>
            <a:prstGeom prst="rect">
              <a:avLst/>
            </a:prstGeom>
            <a:solidFill>
              <a:srgbClr val="FFCC99"/>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grpSp>
      <p:grpSp>
        <p:nvGrpSpPr>
          <p:cNvPr id="20" name="Group 145"/>
          <p:cNvGrpSpPr>
            <a:grpSpLocks/>
          </p:cNvGrpSpPr>
          <p:nvPr/>
        </p:nvGrpSpPr>
        <p:grpSpPr bwMode="auto">
          <a:xfrm>
            <a:off x="12473099" y="6204214"/>
            <a:ext cx="989013" cy="182563"/>
            <a:chOff x="6657" y="4103"/>
            <a:chExt cx="527" cy="121"/>
          </a:xfrm>
        </p:grpSpPr>
        <p:sp>
          <p:nvSpPr>
            <p:cNvPr id="21" name="Rectangle 146"/>
            <p:cNvSpPr>
              <a:spLocks noChangeArrowheads="1"/>
            </p:cNvSpPr>
            <p:nvPr/>
          </p:nvSpPr>
          <p:spPr bwMode="auto">
            <a:xfrm flipV="1">
              <a:off x="6789" y="4103"/>
              <a:ext cx="132" cy="121"/>
            </a:xfrm>
            <a:prstGeom prst="rect">
              <a:avLst/>
            </a:prstGeom>
            <a:solidFill>
              <a:srgbClr val="99CCFF"/>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22" name="Rectangle 147"/>
            <p:cNvSpPr>
              <a:spLocks noChangeArrowheads="1"/>
            </p:cNvSpPr>
            <p:nvPr/>
          </p:nvSpPr>
          <p:spPr bwMode="auto">
            <a:xfrm flipV="1">
              <a:off x="6921" y="4103"/>
              <a:ext cx="131" cy="121"/>
            </a:xfrm>
            <a:prstGeom prst="rect">
              <a:avLst/>
            </a:prstGeom>
            <a:solidFill>
              <a:srgbClr val="99CCCC"/>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23" name="Rectangle 148"/>
            <p:cNvSpPr>
              <a:spLocks noChangeArrowheads="1"/>
            </p:cNvSpPr>
            <p:nvPr/>
          </p:nvSpPr>
          <p:spPr bwMode="auto">
            <a:xfrm flipV="1">
              <a:off x="7052" y="4103"/>
              <a:ext cx="132" cy="121"/>
            </a:xfrm>
            <a:prstGeom prst="rect">
              <a:avLst/>
            </a:prstGeom>
            <a:solidFill>
              <a:srgbClr val="009999"/>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24" name="Rectangle 149"/>
            <p:cNvSpPr>
              <a:spLocks noChangeArrowheads="1"/>
            </p:cNvSpPr>
            <p:nvPr/>
          </p:nvSpPr>
          <p:spPr bwMode="auto">
            <a:xfrm flipV="1">
              <a:off x="6657" y="4103"/>
              <a:ext cx="132" cy="121"/>
            </a:xfrm>
            <a:prstGeom prst="rect">
              <a:avLst/>
            </a:prstGeom>
            <a:solidFill>
              <a:srgbClr val="CCCCFF"/>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grpSp>
      <p:grpSp>
        <p:nvGrpSpPr>
          <p:cNvPr id="25" name="Group 150"/>
          <p:cNvGrpSpPr>
            <a:grpSpLocks/>
          </p:cNvGrpSpPr>
          <p:nvPr/>
        </p:nvGrpSpPr>
        <p:grpSpPr bwMode="auto">
          <a:xfrm>
            <a:off x="12473099" y="6450146"/>
            <a:ext cx="989013" cy="182563"/>
            <a:chOff x="6657" y="4266"/>
            <a:chExt cx="527" cy="121"/>
          </a:xfrm>
        </p:grpSpPr>
        <p:sp>
          <p:nvSpPr>
            <p:cNvPr id="26" name="Rectangle 151"/>
            <p:cNvSpPr>
              <a:spLocks noChangeArrowheads="1"/>
            </p:cNvSpPr>
            <p:nvPr/>
          </p:nvSpPr>
          <p:spPr bwMode="auto">
            <a:xfrm flipV="1">
              <a:off x="6789" y="4266"/>
              <a:ext cx="132" cy="121"/>
            </a:xfrm>
            <a:prstGeom prst="rect">
              <a:avLst/>
            </a:prstGeom>
            <a:solidFill>
              <a:srgbClr val="99CCCC"/>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27" name="Rectangle 152"/>
            <p:cNvSpPr>
              <a:spLocks noChangeArrowheads="1"/>
            </p:cNvSpPr>
            <p:nvPr/>
          </p:nvSpPr>
          <p:spPr bwMode="auto">
            <a:xfrm flipV="1">
              <a:off x="6921" y="4266"/>
              <a:ext cx="131" cy="121"/>
            </a:xfrm>
            <a:prstGeom prst="rect">
              <a:avLst/>
            </a:prstGeom>
            <a:solidFill>
              <a:srgbClr val="0099CC"/>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28" name="Rectangle 153"/>
            <p:cNvSpPr>
              <a:spLocks noChangeArrowheads="1"/>
            </p:cNvSpPr>
            <p:nvPr/>
          </p:nvSpPr>
          <p:spPr bwMode="auto">
            <a:xfrm flipV="1">
              <a:off x="7052" y="4266"/>
              <a:ext cx="132" cy="121"/>
            </a:xfrm>
            <a:prstGeom prst="rect">
              <a:avLst/>
            </a:prstGeom>
            <a:solidFill>
              <a:srgbClr val="006699"/>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29" name="Rectangle 154"/>
            <p:cNvSpPr>
              <a:spLocks noChangeArrowheads="1"/>
            </p:cNvSpPr>
            <p:nvPr/>
          </p:nvSpPr>
          <p:spPr bwMode="auto">
            <a:xfrm flipV="1">
              <a:off x="6657" y="4266"/>
              <a:ext cx="132" cy="121"/>
            </a:xfrm>
            <a:prstGeom prst="rect">
              <a:avLst/>
            </a:prstGeom>
            <a:solidFill>
              <a:srgbClr val="CCFF99"/>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grpSp>
      <p:grpSp>
        <p:nvGrpSpPr>
          <p:cNvPr id="30" name="Group 155"/>
          <p:cNvGrpSpPr>
            <a:grpSpLocks/>
          </p:cNvGrpSpPr>
          <p:nvPr/>
        </p:nvGrpSpPr>
        <p:grpSpPr bwMode="auto">
          <a:xfrm>
            <a:off x="12473099" y="5527938"/>
            <a:ext cx="989013" cy="182563"/>
            <a:chOff x="6657" y="3656"/>
            <a:chExt cx="527" cy="121"/>
          </a:xfrm>
        </p:grpSpPr>
        <p:sp>
          <p:nvSpPr>
            <p:cNvPr id="31" name="Rectangle 156"/>
            <p:cNvSpPr>
              <a:spLocks noChangeArrowheads="1"/>
            </p:cNvSpPr>
            <p:nvPr/>
          </p:nvSpPr>
          <p:spPr bwMode="auto">
            <a:xfrm flipV="1">
              <a:off x="6657" y="3656"/>
              <a:ext cx="132" cy="121"/>
            </a:xfrm>
            <a:prstGeom prst="rect">
              <a:avLst/>
            </a:prstGeom>
            <a:solidFill>
              <a:srgbClr val="CCCCCC"/>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32" name="Rectangle 157"/>
            <p:cNvSpPr>
              <a:spLocks noChangeArrowheads="1"/>
            </p:cNvSpPr>
            <p:nvPr/>
          </p:nvSpPr>
          <p:spPr bwMode="auto">
            <a:xfrm flipV="1">
              <a:off x="6789" y="3656"/>
              <a:ext cx="132" cy="121"/>
            </a:xfrm>
            <a:prstGeom prst="rect">
              <a:avLst/>
            </a:prstGeom>
            <a:solidFill>
              <a:srgbClr val="FF9900"/>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33" name="Rectangle 158"/>
            <p:cNvSpPr>
              <a:spLocks noChangeArrowheads="1"/>
            </p:cNvSpPr>
            <p:nvPr/>
          </p:nvSpPr>
          <p:spPr bwMode="auto">
            <a:xfrm flipV="1">
              <a:off x="6921" y="3656"/>
              <a:ext cx="131" cy="121"/>
            </a:xfrm>
            <a:prstGeom prst="rect">
              <a:avLst/>
            </a:prstGeom>
            <a:solidFill>
              <a:srgbClr val="990000"/>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34" name="Rectangle 159"/>
            <p:cNvSpPr>
              <a:spLocks noChangeArrowheads="1"/>
            </p:cNvSpPr>
            <p:nvPr/>
          </p:nvSpPr>
          <p:spPr bwMode="auto">
            <a:xfrm flipV="1">
              <a:off x="7052" y="3656"/>
              <a:ext cx="132" cy="121"/>
            </a:xfrm>
            <a:prstGeom prst="rect">
              <a:avLst/>
            </a:prstGeom>
            <a:solidFill>
              <a:srgbClr val="080808"/>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grpSp>
      <p:grpSp>
        <p:nvGrpSpPr>
          <p:cNvPr id="35" name="Group 160"/>
          <p:cNvGrpSpPr>
            <a:grpSpLocks/>
          </p:cNvGrpSpPr>
          <p:nvPr/>
        </p:nvGrpSpPr>
        <p:grpSpPr bwMode="auto">
          <a:xfrm>
            <a:off x="12473099" y="5958022"/>
            <a:ext cx="989013" cy="182563"/>
            <a:chOff x="6657" y="3941"/>
            <a:chExt cx="527" cy="121"/>
          </a:xfrm>
        </p:grpSpPr>
        <p:sp>
          <p:nvSpPr>
            <p:cNvPr id="36" name="Rectangle 161"/>
            <p:cNvSpPr>
              <a:spLocks noChangeArrowheads="1"/>
            </p:cNvSpPr>
            <p:nvPr/>
          </p:nvSpPr>
          <p:spPr bwMode="auto">
            <a:xfrm flipV="1">
              <a:off x="6789" y="3941"/>
              <a:ext cx="132" cy="121"/>
            </a:xfrm>
            <a:prstGeom prst="rect">
              <a:avLst/>
            </a:prstGeom>
            <a:solidFill>
              <a:srgbClr val="CCFF99"/>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37" name="Rectangle 162"/>
            <p:cNvSpPr>
              <a:spLocks noChangeArrowheads="1"/>
            </p:cNvSpPr>
            <p:nvPr/>
          </p:nvSpPr>
          <p:spPr bwMode="auto">
            <a:xfrm flipV="1">
              <a:off x="6921" y="3941"/>
              <a:ext cx="131" cy="121"/>
            </a:xfrm>
            <a:prstGeom prst="rect">
              <a:avLst/>
            </a:prstGeom>
            <a:solidFill>
              <a:srgbClr val="669900"/>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38" name="Rectangle 163"/>
            <p:cNvSpPr>
              <a:spLocks noChangeArrowheads="1"/>
            </p:cNvSpPr>
            <p:nvPr/>
          </p:nvSpPr>
          <p:spPr bwMode="auto">
            <a:xfrm flipV="1">
              <a:off x="7052" y="3941"/>
              <a:ext cx="132" cy="121"/>
            </a:xfrm>
            <a:prstGeom prst="rect">
              <a:avLst/>
            </a:prstGeom>
            <a:solidFill>
              <a:srgbClr val="080808"/>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39" name="Rectangle 164"/>
            <p:cNvSpPr>
              <a:spLocks noChangeArrowheads="1"/>
            </p:cNvSpPr>
            <p:nvPr/>
          </p:nvSpPr>
          <p:spPr bwMode="auto">
            <a:xfrm flipV="1">
              <a:off x="6657" y="3941"/>
              <a:ext cx="132" cy="121"/>
            </a:xfrm>
            <a:prstGeom prst="rect">
              <a:avLst/>
            </a:prstGeom>
            <a:solidFill>
              <a:srgbClr val="CCCCCC"/>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grpSp>
      <p:grpSp>
        <p:nvGrpSpPr>
          <p:cNvPr id="40" name="Group 165"/>
          <p:cNvGrpSpPr>
            <a:grpSpLocks/>
          </p:cNvGrpSpPr>
          <p:nvPr/>
        </p:nvGrpSpPr>
        <p:grpSpPr bwMode="auto">
          <a:xfrm>
            <a:off x="12473099" y="6697802"/>
            <a:ext cx="989013" cy="182563"/>
            <a:chOff x="6657" y="4430"/>
            <a:chExt cx="527" cy="121"/>
          </a:xfrm>
        </p:grpSpPr>
        <p:sp>
          <p:nvSpPr>
            <p:cNvPr id="41" name="Rectangle 166"/>
            <p:cNvSpPr>
              <a:spLocks noChangeArrowheads="1"/>
            </p:cNvSpPr>
            <p:nvPr/>
          </p:nvSpPr>
          <p:spPr bwMode="auto">
            <a:xfrm flipV="1">
              <a:off x="6789" y="4430"/>
              <a:ext cx="132" cy="121"/>
            </a:xfrm>
            <a:prstGeom prst="rect">
              <a:avLst/>
            </a:prstGeom>
            <a:solidFill>
              <a:srgbClr val="FF9900"/>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42" name="Rectangle 167"/>
            <p:cNvSpPr>
              <a:spLocks noChangeArrowheads="1"/>
            </p:cNvSpPr>
            <p:nvPr/>
          </p:nvSpPr>
          <p:spPr bwMode="auto">
            <a:xfrm flipV="1">
              <a:off x="6921" y="4430"/>
              <a:ext cx="131" cy="121"/>
            </a:xfrm>
            <a:prstGeom prst="rect">
              <a:avLst/>
            </a:prstGeom>
            <a:solidFill>
              <a:srgbClr val="006699"/>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43" name="Rectangle 168"/>
            <p:cNvSpPr>
              <a:spLocks noChangeArrowheads="1"/>
            </p:cNvSpPr>
            <p:nvPr/>
          </p:nvSpPr>
          <p:spPr bwMode="auto">
            <a:xfrm flipV="1">
              <a:off x="7052" y="4430"/>
              <a:ext cx="132" cy="121"/>
            </a:xfrm>
            <a:prstGeom prst="rect">
              <a:avLst/>
            </a:prstGeom>
            <a:solidFill>
              <a:srgbClr val="080808"/>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44" name="Rectangle 169"/>
            <p:cNvSpPr>
              <a:spLocks noChangeArrowheads="1"/>
            </p:cNvSpPr>
            <p:nvPr/>
          </p:nvSpPr>
          <p:spPr bwMode="auto">
            <a:xfrm flipV="1">
              <a:off x="6657" y="4430"/>
              <a:ext cx="132" cy="121"/>
            </a:xfrm>
            <a:prstGeom prst="rect">
              <a:avLst/>
            </a:prstGeom>
            <a:solidFill>
              <a:srgbClr val="99CCFF"/>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grpSp>
      <p:grpSp>
        <p:nvGrpSpPr>
          <p:cNvPr id="45" name="Group 170"/>
          <p:cNvGrpSpPr>
            <a:grpSpLocks/>
          </p:cNvGrpSpPr>
          <p:nvPr/>
        </p:nvGrpSpPr>
        <p:grpSpPr bwMode="auto">
          <a:xfrm>
            <a:off x="12473099" y="5032522"/>
            <a:ext cx="989013" cy="184151"/>
            <a:chOff x="6657" y="3329"/>
            <a:chExt cx="527" cy="122"/>
          </a:xfrm>
        </p:grpSpPr>
        <p:sp>
          <p:nvSpPr>
            <p:cNvPr id="46" name="Rectangle 171"/>
            <p:cNvSpPr>
              <a:spLocks noChangeArrowheads="1"/>
            </p:cNvSpPr>
            <p:nvPr/>
          </p:nvSpPr>
          <p:spPr bwMode="auto">
            <a:xfrm flipV="1">
              <a:off x="6789" y="3329"/>
              <a:ext cx="132" cy="122"/>
            </a:xfrm>
            <a:prstGeom prst="rect">
              <a:avLst/>
            </a:prstGeom>
            <a:solidFill>
              <a:srgbClr val="FF9900"/>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47" name="Rectangle 172"/>
            <p:cNvSpPr>
              <a:spLocks noChangeArrowheads="1"/>
            </p:cNvSpPr>
            <p:nvPr/>
          </p:nvSpPr>
          <p:spPr bwMode="auto">
            <a:xfrm flipV="1">
              <a:off x="6921" y="3329"/>
              <a:ext cx="131" cy="122"/>
            </a:xfrm>
            <a:prstGeom prst="rect">
              <a:avLst/>
            </a:prstGeom>
            <a:solidFill>
              <a:srgbClr val="99660A"/>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48" name="Rectangle 173"/>
            <p:cNvSpPr>
              <a:spLocks noChangeArrowheads="1"/>
            </p:cNvSpPr>
            <p:nvPr/>
          </p:nvSpPr>
          <p:spPr bwMode="auto">
            <a:xfrm flipV="1">
              <a:off x="7052" y="3329"/>
              <a:ext cx="132" cy="122"/>
            </a:xfrm>
            <a:prstGeom prst="rect">
              <a:avLst/>
            </a:prstGeom>
            <a:solidFill>
              <a:srgbClr val="990000"/>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49" name="Rectangle 174"/>
            <p:cNvSpPr>
              <a:spLocks noChangeArrowheads="1"/>
            </p:cNvSpPr>
            <p:nvPr/>
          </p:nvSpPr>
          <p:spPr bwMode="auto">
            <a:xfrm flipV="1">
              <a:off x="6657" y="3329"/>
              <a:ext cx="132" cy="122"/>
            </a:xfrm>
            <a:prstGeom prst="rect">
              <a:avLst/>
            </a:prstGeom>
            <a:solidFill>
              <a:srgbClr val="FFCC99"/>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grpSp>
      <p:grpSp>
        <p:nvGrpSpPr>
          <p:cNvPr id="50" name="Group 175"/>
          <p:cNvGrpSpPr>
            <a:grpSpLocks/>
          </p:cNvGrpSpPr>
          <p:nvPr/>
        </p:nvGrpSpPr>
        <p:grpSpPr bwMode="auto">
          <a:xfrm>
            <a:off x="12473099" y="4600846"/>
            <a:ext cx="989013" cy="182563"/>
            <a:chOff x="6657" y="3043"/>
            <a:chExt cx="527" cy="121"/>
          </a:xfrm>
        </p:grpSpPr>
        <p:sp>
          <p:nvSpPr>
            <p:cNvPr id="51" name="Rectangle 176"/>
            <p:cNvSpPr>
              <a:spLocks noChangeArrowheads="1"/>
            </p:cNvSpPr>
            <p:nvPr/>
          </p:nvSpPr>
          <p:spPr bwMode="auto">
            <a:xfrm flipV="1">
              <a:off x="6921" y="3043"/>
              <a:ext cx="131" cy="121"/>
            </a:xfrm>
            <a:prstGeom prst="rect">
              <a:avLst/>
            </a:prstGeom>
            <a:solidFill>
              <a:srgbClr val="FF9900"/>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52" name="Rectangle 177"/>
            <p:cNvSpPr>
              <a:spLocks noChangeArrowheads="1"/>
            </p:cNvSpPr>
            <p:nvPr/>
          </p:nvSpPr>
          <p:spPr bwMode="auto">
            <a:xfrm flipV="1">
              <a:off x="7052" y="3043"/>
              <a:ext cx="132" cy="121"/>
            </a:xfrm>
            <a:prstGeom prst="rect">
              <a:avLst/>
            </a:prstGeom>
            <a:solidFill>
              <a:srgbClr val="CCCCCC"/>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53" name="Rectangle 178"/>
            <p:cNvSpPr>
              <a:spLocks noChangeArrowheads="1"/>
            </p:cNvSpPr>
            <p:nvPr/>
          </p:nvSpPr>
          <p:spPr bwMode="auto">
            <a:xfrm flipV="1">
              <a:off x="6657" y="3043"/>
              <a:ext cx="132" cy="121"/>
            </a:xfrm>
            <a:prstGeom prst="rect">
              <a:avLst/>
            </a:prstGeom>
            <a:solidFill>
              <a:srgbClr val="99CCFF"/>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54" name="Rectangle 179"/>
            <p:cNvSpPr>
              <a:spLocks noChangeArrowheads="1"/>
            </p:cNvSpPr>
            <p:nvPr/>
          </p:nvSpPr>
          <p:spPr bwMode="auto">
            <a:xfrm flipV="1">
              <a:off x="6789" y="3043"/>
              <a:ext cx="132" cy="121"/>
            </a:xfrm>
            <a:prstGeom prst="rect">
              <a:avLst/>
            </a:prstGeom>
            <a:solidFill>
              <a:srgbClr val="669900"/>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grpSp>
      <p:grpSp>
        <p:nvGrpSpPr>
          <p:cNvPr id="55" name="Group 180"/>
          <p:cNvGrpSpPr>
            <a:grpSpLocks/>
          </p:cNvGrpSpPr>
          <p:nvPr/>
        </p:nvGrpSpPr>
        <p:grpSpPr bwMode="auto">
          <a:xfrm>
            <a:off x="12473099" y="4354658"/>
            <a:ext cx="989013" cy="184151"/>
            <a:chOff x="6657" y="2881"/>
            <a:chExt cx="527" cy="121"/>
          </a:xfrm>
        </p:grpSpPr>
        <p:sp>
          <p:nvSpPr>
            <p:cNvPr id="56" name="Rectangle 181"/>
            <p:cNvSpPr>
              <a:spLocks noChangeArrowheads="1"/>
            </p:cNvSpPr>
            <p:nvPr/>
          </p:nvSpPr>
          <p:spPr bwMode="auto">
            <a:xfrm flipV="1">
              <a:off x="6921" y="2881"/>
              <a:ext cx="131" cy="121"/>
            </a:xfrm>
            <a:prstGeom prst="rect">
              <a:avLst/>
            </a:prstGeom>
            <a:solidFill>
              <a:srgbClr val="B2B2B2"/>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57" name="Rectangle 182"/>
            <p:cNvSpPr>
              <a:spLocks noChangeArrowheads="1"/>
            </p:cNvSpPr>
            <p:nvPr/>
          </p:nvSpPr>
          <p:spPr bwMode="auto">
            <a:xfrm flipV="1">
              <a:off x="7052" y="2881"/>
              <a:ext cx="132" cy="121"/>
            </a:xfrm>
            <a:prstGeom prst="rect">
              <a:avLst/>
            </a:prstGeom>
            <a:solidFill>
              <a:srgbClr val="EAEAEA"/>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58" name="Rectangle 183"/>
            <p:cNvSpPr>
              <a:spLocks noChangeArrowheads="1"/>
            </p:cNvSpPr>
            <p:nvPr/>
          </p:nvSpPr>
          <p:spPr bwMode="auto">
            <a:xfrm flipV="1">
              <a:off x="6657" y="2881"/>
              <a:ext cx="132" cy="121"/>
            </a:xfrm>
            <a:prstGeom prst="rect">
              <a:avLst/>
            </a:prstGeom>
            <a:solidFill>
              <a:srgbClr val="990000"/>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59" name="Rectangle 184"/>
            <p:cNvSpPr>
              <a:spLocks noChangeArrowheads="1"/>
            </p:cNvSpPr>
            <p:nvPr/>
          </p:nvSpPr>
          <p:spPr bwMode="auto">
            <a:xfrm flipV="1">
              <a:off x="6789" y="2881"/>
              <a:ext cx="132" cy="121"/>
            </a:xfrm>
            <a:prstGeom prst="rect">
              <a:avLst/>
            </a:prstGeom>
            <a:solidFill>
              <a:srgbClr val="080808"/>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grpSp>
      <p:sp>
        <p:nvSpPr>
          <p:cNvPr id="60" name="Rectangle 185"/>
          <p:cNvSpPr>
            <a:spLocks noChangeArrowheads="1"/>
          </p:cNvSpPr>
          <p:nvPr/>
        </p:nvSpPr>
        <p:spPr bwMode="auto">
          <a:xfrm>
            <a:off x="12269806" y="2263775"/>
            <a:ext cx="1401762" cy="2654300"/>
          </a:xfrm>
          <a:prstGeom prst="rect">
            <a:avLst/>
          </a:prstGeom>
          <a:noFill/>
          <a:ln w="9525">
            <a:noFill/>
            <a:miter lim="800000"/>
            <a:headEnd/>
            <a:tailEnd/>
          </a:ln>
          <a:effectLst/>
        </p:spPr>
        <p:txBody>
          <a:bodyPr lIns="87655" tIns="43824" rIns="87655" bIns="43824"/>
          <a:lstStyle/>
          <a:p>
            <a:pPr marL="342350" indent="-342350" defTabSz="913514">
              <a:lnSpc>
                <a:spcPct val="120000"/>
              </a:lnSpc>
              <a:spcBef>
                <a:spcPct val="20000"/>
              </a:spcBef>
              <a:defRPr/>
            </a:pPr>
            <a:r>
              <a:rPr lang="zh-CN" altLang="en-US" sz="1200" dirty="0">
                <a:solidFill>
                  <a:srgbClr val="F8F8F8"/>
                </a:solidFill>
                <a:latin typeface="华文细黑" pitchFamily="2" charset="-122"/>
                <a:ea typeface="华文细黑"/>
                <a:sym typeface="Lucida Grande"/>
              </a:rPr>
              <a:t>配色参考方案：</a:t>
            </a:r>
          </a:p>
          <a:p>
            <a:pPr marL="342350" indent="-342350" defTabSz="913514">
              <a:lnSpc>
                <a:spcPct val="120000"/>
              </a:lnSpc>
              <a:spcBef>
                <a:spcPct val="20000"/>
              </a:spcBef>
              <a:defRPr/>
            </a:pPr>
            <a:r>
              <a:rPr lang="zh-CN" altLang="en-US" sz="1200" dirty="0">
                <a:solidFill>
                  <a:srgbClr val="F8F8F8"/>
                </a:solidFill>
                <a:latin typeface="华文细黑" pitchFamily="2" charset="-122"/>
                <a:ea typeface="华文细黑"/>
                <a:sym typeface="Lucida Grande"/>
              </a:rPr>
              <a:t>建议同一页面内不超过四种颜色，以下是９组配色方案，同一页面内只选择一组使用。</a:t>
            </a:r>
          </a:p>
          <a:p>
            <a:pPr marL="342350" indent="-342350" defTabSz="913514">
              <a:lnSpc>
                <a:spcPct val="120000"/>
              </a:lnSpc>
              <a:spcBef>
                <a:spcPct val="20000"/>
              </a:spcBef>
              <a:defRPr/>
            </a:pPr>
            <a:r>
              <a:rPr lang="zh-CN" altLang="en-US" sz="1200" dirty="0">
                <a:solidFill>
                  <a:srgbClr val="F8F8F8"/>
                </a:solidFill>
                <a:latin typeface="华文细黑" pitchFamily="2" charset="-122"/>
                <a:ea typeface="华文细黑"/>
                <a:sym typeface="Lucida Grande"/>
              </a:rPr>
              <a:t>（仅供参考）</a:t>
            </a:r>
          </a:p>
        </p:txBody>
      </p:sp>
      <p:sp>
        <p:nvSpPr>
          <p:cNvPr id="61" name="Rectangle 186"/>
          <p:cNvSpPr>
            <a:spLocks noChangeArrowheads="1"/>
          </p:cNvSpPr>
          <p:nvPr/>
        </p:nvSpPr>
        <p:spPr bwMode="auto">
          <a:xfrm>
            <a:off x="12269806" y="-61898"/>
            <a:ext cx="1401762" cy="838201"/>
          </a:xfrm>
          <a:prstGeom prst="rect">
            <a:avLst/>
          </a:prstGeom>
          <a:noFill/>
          <a:ln w="9525">
            <a:noFill/>
            <a:miter lim="800000"/>
            <a:headEnd/>
            <a:tailEnd/>
          </a:ln>
          <a:effectLst/>
        </p:spPr>
        <p:txBody>
          <a:bodyPr lIns="87655" tIns="43824" rIns="87655" bIns="43824"/>
          <a:lstStyle/>
          <a:p>
            <a:pPr marL="342350" indent="-342350" defTabSz="913514">
              <a:lnSpc>
                <a:spcPct val="120000"/>
              </a:lnSpc>
              <a:spcBef>
                <a:spcPct val="20000"/>
              </a:spcBef>
              <a:defRPr/>
            </a:pPr>
            <a:r>
              <a:rPr lang="zh-CN" altLang="en-US" sz="1200" dirty="0">
                <a:solidFill>
                  <a:srgbClr val="F8F8F8"/>
                </a:solidFill>
                <a:latin typeface="华文细黑" pitchFamily="2" charset="-122"/>
                <a:ea typeface="华文细黑"/>
                <a:sym typeface="Lucida Grande"/>
              </a:rPr>
              <a:t>客户或者合作伙伴的标志放在右上角</a:t>
            </a:r>
            <a:r>
              <a:rPr lang="en-US" altLang="zh-CN" sz="1200" dirty="0">
                <a:solidFill>
                  <a:srgbClr val="F8F8F8"/>
                </a:solidFill>
                <a:latin typeface="华文细黑" pitchFamily="2" charset="-122"/>
                <a:ea typeface="华文细黑"/>
                <a:sym typeface="Lucida Grande"/>
              </a:rPr>
              <a:t>.</a:t>
            </a:r>
          </a:p>
        </p:txBody>
      </p:sp>
      <p:sp>
        <p:nvSpPr>
          <p:cNvPr id="62" name="Text Box 85"/>
          <p:cNvSpPr txBox="1">
            <a:spLocks noChangeArrowheads="1"/>
          </p:cNvSpPr>
          <p:nvPr/>
        </p:nvSpPr>
        <p:spPr bwMode="auto">
          <a:xfrm>
            <a:off x="4872128" y="6469304"/>
            <a:ext cx="1671004" cy="263719"/>
          </a:xfrm>
          <a:prstGeom prst="rect">
            <a:avLst/>
          </a:prstGeom>
          <a:noFill/>
          <a:ln w="9525">
            <a:noFill/>
            <a:miter lim="800000"/>
            <a:headEnd/>
            <a:tailEnd/>
          </a:ln>
        </p:spPr>
        <p:txBody>
          <a:bodyPr wrap="none" lIns="78231" tIns="39119" rIns="78231" bIns="39119">
            <a:spAutoFit/>
          </a:bodyPr>
          <a:lstStyle/>
          <a:p>
            <a:pPr defTabSz="782965" eaLnBrk="0" hangingPunct="0">
              <a:defRPr/>
            </a:pPr>
            <a:r>
              <a:rPr lang="en-US" altLang="zh-CN" sz="1200" dirty="0">
                <a:solidFill>
                  <a:prstClr val="black"/>
                </a:solidFill>
                <a:latin typeface="Calibri" pitchFamily="34" charset="0"/>
                <a:ea typeface="MS PGothic" pitchFamily="34" charset="-128"/>
                <a:sym typeface="Lucida Grande"/>
              </a:rPr>
              <a:t>HUAWEI CONFIDENTIAL</a:t>
            </a:r>
          </a:p>
        </p:txBody>
      </p:sp>
      <p:sp>
        <p:nvSpPr>
          <p:cNvPr id="2" name="标题 1"/>
          <p:cNvSpPr>
            <a:spLocks noGrp="1"/>
          </p:cNvSpPr>
          <p:nvPr>
            <p:ph type="title"/>
          </p:nvPr>
        </p:nvSpPr>
        <p:spPr>
          <a:xfrm>
            <a:off x="781193" y="90488"/>
            <a:ext cx="10975974" cy="1509712"/>
          </a:xfrm>
        </p:spPr>
        <p:txBody>
          <a:bodyPr/>
          <a:lstStyle/>
          <a:p>
            <a:r>
              <a:rPr lang="zh-CN" altLang="en-US" smtClean="0"/>
              <a:t>单击此处编辑母版标题样式</a:t>
            </a:r>
            <a:endParaRPr lang="zh-CN" altLang="en-US"/>
          </a:p>
        </p:txBody>
      </p:sp>
      <p:sp>
        <p:nvSpPr>
          <p:cNvPr id="3" name="表格占位符 2"/>
          <p:cNvSpPr>
            <a:spLocks noGrp="1"/>
          </p:cNvSpPr>
          <p:nvPr>
            <p:ph type="tbl" idx="1"/>
          </p:nvPr>
        </p:nvSpPr>
        <p:spPr>
          <a:xfrm>
            <a:off x="781193" y="1600200"/>
            <a:ext cx="10975974" cy="5257800"/>
          </a:xfrm>
          <a:prstGeom prst="rect">
            <a:avLst/>
          </a:prstGeom>
        </p:spPr>
        <p:txBody>
          <a:bodyPr/>
          <a:lstStyle/>
          <a:p>
            <a:pPr lvl="0"/>
            <a:endParaRPr lang="zh-CN" altLang="en-US" noProof="0" smtClean="0">
              <a:sym typeface="Lucida Grande" charset="0"/>
            </a:endParaRPr>
          </a:p>
        </p:txBody>
      </p:sp>
    </p:spTree>
  </p:cSld>
  <p:clrMapOvr>
    <a:masterClrMapping/>
  </p:clrMapOvr>
  <p:transition/>
</p:sldLayout>
</file>

<file path=ppt/slideLayouts/slideLayout126.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Tree>
  </p:cSld>
  <p:clrMapOvr>
    <a:masterClrMapping/>
  </p:clrMapOvr>
  <p:transition>
    <p:random/>
  </p:transition>
</p:sldLayout>
</file>

<file path=ppt/slideLayouts/slideLayout127.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76301" y="325445"/>
            <a:ext cx="10442574" cy="871537"/>
          </a:xfrm>
          <a:prstGeom prst="rect">
            <a:avLst/>
          </a:prstGeom>
        </p:spPr>
        <p:txBody>
          <a:bodyPr/>
          <a:lstStyle/>
          <a:p>
            <a:r>
              <a:rPr lang="zh-CN" altLang="en-US" dirty="0" smtClean="0"/>
              <a:t>单击此处编辑母版标题样式</a:t>
            </a:r>
            <a:endParaRPr lang="zh-CN" altLang="en-US" dirty="0"/>
          </a:p>
        </p:txBody>
      </p:sp>
      <p:sp>
        <p:nvSpPr>
          <p:cNvPr id="3" name="内容占位符 2"/>
          <p:cNvSpPr>
            <a:spLocks noGrp="1"/>
          </p:cNvSpPr>
          <p:nvPr>
            <p:ph idx="1"/>
          </p:nvPr>
        </p:nvSpPr>
        <p:spPr>
          <a:xfrm>
            <a:off x="876307" y="1628776"/>
            <a:ext cx="10442575" cy="4194175"/>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cut/>
  </p:transition>
</p:sldLayout>
</file>

<file path=ppt/slideLayouts/slideLayout128.xml><?xml version="1.0" encoding="utf-8"?>
<p:sldLayout xmlns:a="http://schemas.openxmlformats.org/drawingml/2006/main" xmlns:r="http://schemas.openxmlformats.org/officeDocument/2006/relationships" xmlns:p="http://schemas.openxmlformats.org/presentationml/2006/main" type="titleOnly">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9"/>
          <p:cNvSpPr>
            <a:spLocks noGrp="1" noChangeArrowheads="1"/>
          </p:cNvSpPr>
          <p:nvPr>
            <p:ph type="dt" sz="half" idx="10"/>
          </p:nvPr>
        </p:nvSpPr>
        <p:spPr>
          <a:xfrm>
            <a:off x="7908184" y="6400801"/>
            <a:ext cx="1409647" cy="1102178"/>
          </a:xfrm>
          <a:prstGeom prst="rect">
            <a:avLst/>
          </a:prstGeom>
          <a:ln/>
        </p:spPr>
        <p:txBody>
          <a:bodyPr lIns="91601" tIns="45805" rIns="91601" bIns="45805"/>
          <a:lstStyle>
            <a:lvl1pPr>
              <a:defRPr/>
            </a:lvl1pPr>
          </a:lstStyle>
          <a:p>
            <a:pPr>
              <a:defRPr/>
            </a:pPr>
            <a:endParaRPr lang="de-DE" altLang="zh-CN">
              <a:solidFill>
                <a:prstClr val="black"/>
              </a:solidFill>
            </a:endParaRPr>
          </a:p>
          <a:p>
            <a:pPr>
              <a:defRPr/>
            </a:pPr>
            <a:r>
              <a:rPr lang="de-DE" altLang="zh-CN">
                <a:solidFill>
                  <a:prstClr val="black"/>
                </a:solidFill>
              </a:rPr>
              <a:t>Page </a:t>
            </a:r>
            <a:fld id="{284DCDF1-0051-43DA-B516-C85E48C99377}" type="slidenum">
              <a:rPr lang="de-DE" altLang="zh-CN">
                <a:solidFill>
                  <a:prstClr val="black"/>
                </a:solidFill>
              </a:rPr>
              <a:pPr>
                <a:defRPr/>
              </a:pPr>
              <a:t>‹#›</a:t>
            </a:fld>
            <a:endParaRPr lang="en-GB" altLang="zh-CN">
              <a:solidFill>
                <a:prstClr val="black"/>
              </a:solidFill>
            </a:endParaRPr>
          </a:p>
        </p:txBody>
      </p:sp>
    </p:spTree>
  </p:cSld>
  <p:clrMapOvr>
    <a:masterClrMapping/>
  </p:clrMapOvr>
</p:sldLayout>
</file>

<file path=ppt/slideLayouts/slideLayout129.xml><?xml version="1.0" encoding="utf-8"?>
<p:sldLayout xmlns:a="http://schemas.openxmlformats.org/drawingml/2006/main" xmlns:r="http://schemas.openxmlformats.org/officeDocument/2006/relationships" xmlns:p="http://schemas.openxmlformats.org/presentationml/2006/main" preserve="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96989" y="325479"/>
            <a:ext cx="10440988" cy="871537"/>
          </a:xfrm>
        </p:spPr>
        <p:txBody>
          <a:bodyPr/>
          <a:lstStyle>
            <a:lvl1pPr>
              <a:defRPr>
                <a:latin typeface="Arial" pitchFamily="34" charset="0"/>
                <a:cs typeface="Arial" pitchFamily="34" charset="0"/>
              </a:defRPr>
            </a:lvl1pPr>
          </a:lstStyle>
          <a:p>
            <a:r>
              <a:rPr lang="zh-CN" altLang="en-US" smtClean="0"/>
              <a:t>单击此处编辑母版标题样式</a:t>
            </a:r>
            <a:endParaRPr lang="zh-CN" altLang="en-US"/>
          </a:p>
        </p:txBody>
      </p:sp>
    </p:spTree>
  </p:cSld>
  <p:clrMapOvr>
    <a:masterClrMapping/>
  </p:clrMapOvr>
  <p:transition advClick="0"/>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transition/>
</p:sldLayout>
</file>

<file path=ppt/slideLayouts/slideLayout130.xml><?xml version="1.0" encoding="utf-8"?>
<p:sldLayout xmlns:a="http://schemas.openxmlformats.org/drawingml/2006/main" xmlns:r="http://schemas.openxmlformats.org/officeDocument/2006/relationships" xmlns:p="http://schemas.openxmlformats.org/presentationml/2006/main" type="tbl">
  <p:cSld name="标题和表格">
    <p:spTree>
      <p:nvGrpSpPr>
        <p:cNvPr id="1" name=""/>
        <p:cNvGrpSpPr/>
        <p:nvPr/>
      </p:nvGrpSpPr>
      <p:grpSpPr>
        <a:xfrm>
          <a:off x="0" y="0"/>
          <a:ext cx="0" cy="0"/>
          <a:chOff x="0" y="0"/>
          <a:chExt cx="0" cy="0"/>
        </a:xfrm>
      </p:grpSpPr>
      <p:pic>
        <p:nvPicPr>
          <p:cNvPr id="4" name="Picture 78" descr="内页元素3-1"/>
          <p:cNvPicPr>
            <a:picLocks noChangeAspect="1" noChangeArrowheads="1"/>
          </p:cNvPicPr>
          <p:nvPr/>
        </p:nvPicPr>
        <p:blipFill>
          <a:blip r:embed="rId2" cstate="print"/>
          <a:srcRect/>
          <a:stretch>
            <a:fillRect/>
          </a:stretch>
        </p:blipFill>
        <p:spPr bwMode="auto">
          <a:xfrm>
            <a:off x="125" y="29"/>
            <a:ext cx="12193588" cy="6492875"/>
          </a:xfrm>
          <a:prstGeom prst="rect">
            <a:avLst/>
          </a:prstGeom>
          <a:noFill/>
          <a:ln w="9525">
            <a:noFill/>
            <a:miter lim="800000"/>
            <a:headEnd/>
            <a:tailEnd/>
          </a:ln>
        </p:spPr>
      </p:pic>
      <p:sp>
        <p:nvSpPr>
          <p:cNvPr id="5" name="Text Box 79"/>
          <p:cNvSpPr txBox="1">
            <a:spLocks noChangeArrowheads="1"/>
          </p:cNvSpPr>
          <p:nvPr/>
        </p:nvSpPr>
        <p:spPr bwMode="auto">
          <a:xfrm>
            <a:off x="870065" y="6467713"/>
            <a:ext cx="2347928" cy="264195"/>
          </a:xfrm>
          <a:prstGeom prst="rect">
            <a:avLst/>
          </a:prstGeom>
          <a:noFill/>
          <a:ln w="9525">
            <a:noFill/>
            <a:miter lim="800000"/>
            <a:headEnd/>
            <a:tailEnd/>
          </a:ln>
        </p:spPr>
        <p:txBody>
          <a:bodyPr wrap="none" lIns="78231" tIns="39119" rIns="78231" bIns="39119">
            <a:spAutoFit/>
          </a:bodyPr>
          <a:lstStyle/>
          <a:p>
            <a:pPr defTabSz="782965" eaLnBrk="0" hangingPunct="0">
              <a:defRPr/>
            </a:pPr>
            <a:r>
              <a:rPr lang="en-US" altLang="zh-CN" sz="1200" dirty="0">
                <a:solidFill>
                  <a:prstClr val="black"/>
                </a:solidFill>
                <a:latin typeface="FrutigerNext LT Bold" pitchFamily="1" charset="0"/>
                <a:ea typeface="MS PGothic" pitchFamily="34" charset="-128"/>
                <a:sym typeface="Lucida Grande"/>
              </a:rPr>
              <a:t>HISILICON SEMICONDUCTOR</a:t>
            </a:r>
          </a:p>
        </p:txBody>
      </p:sp>
      <p:grpSp>
        <p:nvGrpSpPr>
          <p:cNvPr id="6" name="Group 81"/>
          <p:cNvGrpSpPr>
            <a:grpSpLocks/>
          </p:cNvGrpSpPr>
          <p:nvPr/>
        </p:nvGrpSpPr>
        <p:grpSpPr bwMode="auto">
          <a:xfrm>
            <a:off x="121" y="6216651"/>
            <a:ext cx="12195175" cy="635000"/>
            <a:chOff x="0" y="3920"/>
            <a:chExt cx="7682" cy="400"/>
          </a:xfrm>
        </p:grpSpPr>
        <p:pic>
          <p:nvPicPr>
            <p:cNvPr id="7" name="Picture 82" descr="图片1"/>
            <p:cNvPicPr>
              <a:picLocks noChangeAspect="1" noChangeArrowheads="1"/>
            </p:cNvPicPr>
            <p:nvPr userDrawn="1"/>
          </p:nvPicPr>
          <p:blipFill>
            <a:blip r:embed="rId3" cstate="print"/>
            <a:srcRect/>
            <a:stretch>
              <a:fillRect/>
            </a:stretch>
          </p:blipFill>
          <p:spPr bwMode="auto">
            <a:xfrm>
              <a:off x="0" y="3920"/>
              <a:ext cx="5760" cy="400"/>
            </a:xfrm>
            <a:prstGeom prst="rect">
              <a:avLst/>
            </a:prstGeom>
            <a:noFill/>
            <a:ln w="9525">
              <a:noFill/>
              <a:miter lim="800000"/>
              <a:headEnd/>
              <a:tailEnd/>
            </a:ln>
          </p:spPr>
        </p:pic>
        <p:pic>
          <p:nvPicPr>
            <p:cNvPr id="8" name="Picture 83" descr="图片1"/>
            <p:cNvPicPr>
              <a:picLocks noChangeAspect="1" noChangeArrowheads="1"/>
            </p:cNvPicPr>
            <p:nvPr userDrawn="1"/>
          </p:nvPicPr>
          <p:blipFill>
            <a:blip r:embed="rId3" cstate="print"/>
            <a:srcRect/>
            <a:stretch>
              <a:fillRect/>
            </a:stretch>
          </p:blipFill>
          <p:spPr bwMode="auto">
            <a:xfrm>
              <a:off x="1539" y="3920"/>
              <a:ext cx="5760" cy="400"/>
            </a:xfrm>
            <a:prstGeom prst="rect">
              <a:avLst/>
            </a:prstGeom>
            <a:noFill/>
            <a:ln w="9525">
              <a:noFill/>
              <a:miter lim="800000"/>
              <a:headEnd/>
              <a:tailEnd/>
            </a:ln>
          </p:spPr>
        </p:pic>
        <p:pic>
          <p:nvPicPr>
            <p:cNvPr id="9" name="Picture 84" descr="图片1"/>
            <p:cNvPicPr>
              <a:picLocks noChangeAspect="1" noChangeArrowheads="1"/>
            </p:cNvPicPr>
            <p:nvPr userDrawn="1"/>
          </p:nvPicPr>
          <p:blipFill>
            <a:blip r:embed="rId3" cstate="print"/>
            <a:srcRect/>
            <a:stretch>
              <a:fillRect/>
            </a:stretch>
          </p:blipFill>
          <p:spPr bwMode="auto">
            <a:xfrm rot="10800000">
              <a:off x="6619" y="3920"/>
              <a:ext cx="1063" cy="400"/>
            </a:xfrm>
            <a:prstGeom prst="rect">
              <a:avLst/>
            </a:prstGeom>
            <a:noFill/>
            <a:ln w="9525">
              <a:noFill/>
              <a:miter lim="800000"/>
              <a:headEnd/>
              <a:tailEnd/>
            </a:ln>
          </p:spPr>
        </p:pic>
      </p:grpSp>
      <p:sp>
        <p:nvSpPr>
          <p:cNvPr id="10" name="Text Box 85"/>
          <p:cNvSpPr txBox="1">
            <a:spLocks noChangeArrowheads="1"/>
          </p:cNvSpPr>
          <p:nvPr/>
        </p:nvSpPr>
        <p:spPr bwMode="auto">
          <a:xfrm>
            <a:off x="870013" y="6458187"/>
            <a:ext cx="2796471" cy="263719"/>
          </a:xfrm>
          <a:prstGeom prst="rect">
            <a:avLst/>
          </a:prstGeom>
          <a:noFill/>
          <a:ln w="9525">
            <a:noFill/>
            <a:miter lim="800000"/>
            <a:headEnd/>
            <a:tailEnd/>
          </a:ln>
        </p:spPr>
        <p:txBody>
          <a:bodyPr wrap="none" lIns="78231" tIns="39119" rIns="78231" bIns="39119">
            <a:spAutoFit/>
          </a:bodyPr>
          <a:lstStyle/>
          <a:p>
            <a:pPr defTabSz="782965" eaLnBrk="0" hangingPunct="0">
              <a:defRPr/>
            </a:pPr>
            <a:r>
              <a:rPr lang="en-US" altLang="zh-CN" sz="1200" dirty="0">
                <a:solidFill>
                  <a:prstClr val="black"/>
                </a:solidFill>
                <a:latin typeface="Arial" charset="0"/>
                <a:ea typeface="MS PGothic" pitchFamily="34" charset="-128"/>
                <a:sym typeface="Lucida Grande"/>
              </a:rPr>
              <a:t>HUAWEI TECHNOLOGIES CO., LTD.</a:t>
            </a:r>
          </a:p>
        </p:txBody>
      </p:sp>
      <p:sp>
        <p:nvSpPr>
          <p:cNvPr id="11" name="Rectangle 86"/>
          <p:cNvSpPr>
            <a:spLocks noChangeArrowheads="1"/>
          </p:cNvSpPr>
          <p:nvPr/>
        </p:nvSpPr>
        <p:spPr bwMode="auto">
          <a:xfrm>
            <a:off x="7910575" y="6474062"/>
            <a:ext cx="674238" cy="263700"/>
          </a:xfrm>
          <a:prstGeom prst="rect">
            <a:avLst/>
          </a:prstGeom>
          <a:noFill/>
          <a:ln w="9525" algn="ctr">
            <a:noFill/>
            <a:miter lim="800000"/>
            <a:headEnd/>
            <a:tailEnd/>
          </a:ln>
          <a:effectLst/>
        </p:spPr>
        <p:txBody>
          <a:bodyPr wrap="none" lIns="78231" tIns="39119" rIns="78231" bIns="39119">
            <a:spAutoFit/>
          </a:bodyPr>
          <a:lstStyle/>
          <a:p>
            <a:pPr defTabSz="782965" eaLnBrk="0" hangingPunct="0">
              <a:defRPr/>
            </a:pPr>
            <a:r>
              <a:rPr lang="de-DE" altLang="zh-CN" sz="1200" dirty="0">
                <a:solidFill>
                  <a:prstClr val="black"/>
                </a:solidFill>
                <a:latin typeface="Calibri" pitchFamily="34" charset="0"/>
                <a:ea typeface="MS PGothic" pitchFamily="34" charset="-128"/>
                <a:sym typeface="Lucida Grande"/>
              </a:rPr>
              <a:t>Page </a:t>
            </a:r>
            <a:fld id="{B8D4712B-3289-4F14-874A-A31F6FEBC5BA}" type="slidenum">
              <a:rPr lang="de-DE" altLang="zh-CN" sz="1200">
                <a:solidFill>
                  <a:prstClr val="black"/>
                </a:solidFill>
                <a:latin typeface="Calibri" pitchFamily="34" charset="0"/>
                <a:ea typeface="MS PGothic" pitchFamily="34" charset="-128"/>
                <a:sym typeface="Lucida Grande"/>
              </a:rPr>
              <a:pPr defTabSz="782965" eaLnBrk="0" hangingPunct="0">
                <a:defRPr/>
              </a:pPr>
              <a:t>‹#›</a:t>
            </a:fld>
            <a:endParaRPr lang="en-GB" altLang="zh-CN" sz="1200" dirty="0">
              <a:solidFill>
                <a:prstClr val="black"/>
              </a:solidFill>
              <a:latin typeface="Calibri" pitchFamily="34" charset="0"/>
              <a:ea typeface="MS PGothic" pitchFamily="34" charset="-128"/>
              <a:sym typeface="Lucida Grande"/>
            </a:endParaRPr>
          </a:p>
        </p:txBody>
      </p:sp>
      <p:pic>
        <p:nvPicPr>
          <p:cNvPr id="12" name="Picture 87" descr="图片3副本"/>
          <p:cNvPicPr>
            <a:picLocks noChangeAspect="1" noChangeArrowheads="1"/>
          </p:cNvPicPr>
          <p:nvPr/>
        </p:nvPicPr>
        <p:blipFill>
          <a:blip r:embed="rId4" cstate="print"/>
          <a:srcRect/>
          <a:stretch>
            <a:fillRect/>
          </a:stretch>
        </p:blipFill>
        <p:spPr bwMode="auto">
          <a:xfrm>
            <a:off x="10182249" y="6386788"/>
            <a:ext cx="1295400" cy="307975"/>
          </a:xfrm>
          <a:prstGeom prst="rect">
            <a:avLst/>
          </a:prstGeom>
          <a:noFill/>
          <a:ln w="9525">
            <a:noFill/>
            <a:miter lim="800000"/>
            <a:headEnd/>
            <a:tailEnd/>
          </a:ln>
        </p:spPr>
      </p:pic>
      <p:sp>
        <p:nvSpPr>
          <p:cNvPr id="13" name="Rectangle 138"/>
          <p:cNvSpPr>
            <a:spLocks noChangeArrowheads="1"/>
          </p:cNvSpPr>
          <p:nvPr/>
        </p:nvSpPr>
        <p:spPr bwMode="auto">
          <a:xfrm>
            <a:off x="-2460506" y="528639"/>
            <a:ext cx="2460626" cy="5307012"/>
          </a:xfrm>
          <a:prstGeom prst="rect">
            <a:avLst/>
          </a:prstGeom>
          <a:noFill/>
          <a:ln w="9525">
            <a:noFill/>
            <a:miter lim="800000"/>
            <a:headEnd/>
            <a:tailEnd/>
          </a:ln>
          <a:effectLst/>
        </p:spPr>
        <p:txBody>
          <a:bodyPr lIns="87655" tIns="43824" rIns="87655" bIns="43824"/>
          <a:lstStyle/>
          <a:p>
            <a:pPr marL="342350" indent="-342350" algn="r" defTabSz="913514">
              <a:lnSpc>
                <a:spcPct val="125000"/>
              </a:lnSpc>
              <a:spcBef>
                <a:spcPct val="20000"/>
              </a:spcBef>
              <a:defRPr/>
            </a:pPr>
            <a:r>
              <a:rPr lang="zh-CN" altLang="en-US" sz="1200" dirty="0">
                <a:solidFill>
                  <a:srgbClr val="F8F8F8"/>
                </a:solidFill>
                <a:latin typeface="Arial" charset="0"/>
                <a:ea typeface="华文细黑"/>
                <a:sym typeface="Lucida Grande"/>
              </a:rPr>
              <a:t>英文标题</a:t>
            </a:r>
            <a:r>
              <a:rPr lang="en-US" altLang="zh-CN" sz="1200" dirty="0">
                <a:solidFill>
                  <a:srgbClr val="F8F8F8"/>
                </a:solidFill>
                <a:latin typeface="Arial" charset="0"/>
                <a:ea typeface="华文细黑"/>
                <a:sym typeface="Lucida Grande"/>
              </a:rPr>
              <a:t>:32-35pt  </a:t>
            </a:r>
          </a:p>
          <a:p>
            <a:pPr marL="342350" indent="-342350" algn="r" defTabSz="913514">
              <a:lnSpc>
                <a:spcPct val="125000"/>
              </a:lnSpc>
              <a:spcBef>
                <a:spcPct val="20000"/>
              </a:spcBef>
              <a:defRPr/>
            </a:pPr>
            <a:r>
              <a:rPr lang="zh-CN" altLang="en-US" sz="1200" dirty="0">
                <a:solidFill>
                  <a:srgbClr val="F8F8F8"/>
                </a:solidFill>
                <a:latin typeface="Arial" charset="0"/>
                <a:ea typeface="华文细黑"/>
                <a:sym typeface="Lucida Grande"/>
              </a:rPr>
              <a:t>颜色</a:t>
            </a:r>
            <a:r>
              <a:rPr lang="en-US" altLang="zh-CN" sz="1200" dirty="0">
                <a:solidFill>
                  <a:srgbClr val="F8F8F8"/>
                </a:solidFill>
                <a:latin typeface="Arial" charset="0"/>
                <a:ea typeface="华文细黑"/>
                <a:sym typeface="Lucida Grande"/>
              </a:rPr>
              <a:t>: R153 G0 B0</a:t>
            </a:r>
          </a:p>
          <a:p>
            <a:pPr marL="342350" indent="-342350" algn="r" defTabSz="913514">
              <a:lnSpc>
                <a:spcPct val="125000"/>
              </a:lnSpc>
              <a:spcBef>
                <a:spcPct val="20000"/>
              </a:spcBef>
              <a:defRPr/>
            </a:pPr>
            <a:r>
              <a:rPr lang="zh-CN" altLang="en-US" sz="1200" dirty="0">
                <a:solidFill>
                  <a:srgbClr val="F8F8F8"/>
                </a:solidFill>
                <a:latin typeface="FrutigerNext LT Medium"/>
                <a:ea typeface="华文细黑"/>
                <a:sym typeface="Lucida Grande"/>
              </a:rPr>
              <a:t>内部使用字体 </a:t>
            </a:r>
            <a:r>
              <a:rPr lang="en-US" altLang="zh-CN" sz="1200" dirty="0">
                <a:solidFill>
                  <a:srgbClr val="F8F8F8"/>
                </a:solidFill>
                <a:latin typeface="FrutigerNext LT Medium"/>
                <a:ea typeface="华文细黑"/>
                <a:sym typeface="Lucida Grande"/>
              </a:rPr>
              <a:t>:</a:t>
            </a:r>
          </a:p>
          <a:p>
            <a:pPr marL="342350" indent="-342350" algn="r" defTabSz="913514">
              <a:lnSpc>
                <a:spcPct val="125000"/>
              </a:lnSpc>
              <a:spcBef>
                <a:spcPct val="20000"/>
              </a:spcBef>
              <a:defRPr/>
            </a:pPr>
            <a:r>
              <a:rPr lang="en-US" altLang="zh-CN" sz="1200" dirty="0" err="1">
                <a:solidFill>
                  <a:srgbClr val="F8F8F8"/>
                </a:solidFill>
                <a:latin typeface="FrutigerNext LT Medium"/>
                <a:ea typeface="华文细黑"/>
                <a:sym typeface="Lucida Grande"/>
              </a:rPr>
              <a:t>FrutigerNext</a:t>
            </a:r>
            <a:r>
              <a:rPr lang="en-US" altLang="zh-CN" sz="1200" dirty="0">
                <a:solidFill>
                  <a:srgbClr val="F8F8F8"/>
                </a:solidFill>
                <a:latin typeface="FrutigerNext LT Medium"/>
                <a:ea typeface="华文细黑"/>
                <a:sym typeface="Lucida Grande"/>
              </a:rPr>
              <a:t> LT Medium</a:t>
            </a:r>
          </a:p>
          <a:p>
            <a:pPr marL="342350" indent="-342350" algn="r" defTabSz="913514">
              <a:lnSpc>
                <a:spcPct val="125000"/>
              </a:lnSpc>
              <a:spcBef>
                <a:spcPct val="20000"/>
              </a:spcBef>
              <a:defRPr/>
            </a:pPr>
            <a:r>
              <a:rPr lang="zh-CN" altLang="en-US" sz="1200" dirty="0">
                <a:solidFill>
                  <a:srgbClr val="F8F8F8"/>
                </a:solidFill>
                <a:latin typeface="FrutigerNext LT Medium"/>
                <a:ea typeface="华文细黑"/>
                <a:sym typeface="Lucida Grande"/>
              </a:rPr>
              <a:t>外部使用字体 </a:t>
            </a:r>
            <a:r>
              <a:rPr lang="en-US" altLang="zh-CN" sz="1200" dirty="0">
                <a:solidFill>
                  <a:srgbClr val="F8F8F8"/>
                </a:solidFill>
                <a:latin typeface="FrutigerNext LT Medium"/>
                <a:ea typeface="华文细黑"/>
                <a:sym typeface="Lucida Grande"/>
              </a:rPr>
              <a:t>: Arial</a:t>
            </a:r>
          </a:p>
          <a:p>
            <a:pPr marL="342350" indent="-342350" algn="r" defTabSz="913514">
              <a:lnSpc>
                <a:spcPct val="75000"/>
              </a:lnSpc>
              <a:spcBef>
                <a:spcPct val="20000"/>
              </a:spcBef>
              <a:defRPr/>
            </a:pPr>
            <a:endParaRPr lang="en-US" altLang="zh-CN" sz="1200" dirty="0">
              <a:solidFill>
                <a:srgbClr val="F8F8F8"/>
              </a:solidFill>
              <a:latin typeface="Arial" charset="0"/>
              <a:ea typeface="华文细黑"/>
              <a:sym typeface="Lucida Grande"/>
            </a:endParaRPr>
          </a:p>
          <a:p>
            <a:pPr marL="342350" indent="-342350" algn="r" defTabSz="913514">
              <a:lnSpc>
                <a:spcPct val="125000"/>
              </a:lnSpc>
              <a:spcBef>
                <a:spcPct val="20000"/>
              </a:spcBef>
              <a:defRPr/>
            </a:pPr>
            <a:r>
              <a:rPr lang="zh-CN" altLang="en-US" sz="1200" dirty="0">
                <a:solidFill>
                  <a:srgbClr val="F8F8F8"/>
                </a:solidFill>
                <a:latin typeface="Arial" charset="0"/>
                <a:ea typeface="华文细黑"/>
                <a:sym typeface="Lucida Grande"/>
              </a:rPr>
              <a:t>中文标题</a:t>
            </a:r>
            <a:r>
              <a:rPr lang="en-US" altLang="zh-CN" sz="1200" dirty="0">
                <a:solidFill>
                  <a:srgbClr val="F8F8F8"/>
                </a:solidFill>
                <a:latin typeface="Arial" charset="0"/>
                <a:ea typeface="华文细黑"/>
                <a:sym typeface="Lucida Grande"/>
              </a:rPr>
              <a:t>:30-32pt  </a:t>
            </a:r>
          </a:p>
          <a:p>
            <a:pPr marL="342350" indent="-342350" algn="r" defTabSz="913514">
              <a:lnSpc>
                <a:spcPct val="125000"/>
              </a:lnSpc>
              <a:spcBef>
                <a:spcPct val="20000"/>
              </a:spcBef>
              <a:defRPr/>
            </a:pPr>
            <a:r>
              <a:rPr lang="zh-CN" altLang="en-US" sz="1200" dirty="0">
                <a:solidFill>
                  <a:srgbClr val="F8F8F8"/>
                </a:solidFill>
                <a:latin typeface="Arial" charset="0"/>
                <a:ea typeface="华文细黑"/>
                <a:sym typeface="Lucida Grande"/>
              </a:rPr>
              <a:t>颜色</a:t>
            </a:r>
            <a:r>
              <a:rPr lang="en-US" altLang="zh-CN" sz="1200" dirty="0">
                <a:solidFill>
                  <a:srgbClr val="F8F8F8"/>
                </a:solidFill>
                <a:latin typeface="Arial" charset="0"/>
                <a:ea typeface="华文细黑"/>
                <a:sym typeface="Lucida Grande"/>
              </a:rPr>
              <a:t>: R153 G0 B0</a:t>
            </a:r>
          </a:p>
          <a:p>
            <a:pPr marL="342350" indent="-342350" algn="r" defTabSz="913514">
              <a:lnSpc>
                <a:spcPct val="125000"/>
              </a:lnSpc>
              <a:spcBef>
                <a:spcPct val="20000"/>
              </a:spcBef>
              <a:defRPr/>
            </a:pPr>
            <a:r>
              <a:rPr lang="zh-CN" altLang="en-US" sz="1200" dirty="0">
                <a:solidFill>
                  <a:srgbClr val="F8F8F8"/>
                </a:solidFill>
                <a:latin typeface="Arial" charset="0"/>
                <a:ea typeface="华文细黑"/>
                <a:sym typeface="Lucida Grande"/>
              </a:rPr>
              <a:t>字体</a:t>
            </a:r>
            <a:r>
              <a:rPr lang="en-US" altLang="zh-CN" sz="1200" dirty="0">
                <a:solidFill>
                  <a:srgbClr val="F8F8F8"/>
                </a:solidFill>
                <a:latin typeface="Arial" charset="0"/>
                <a:ea typeface="华文细黑"/>
                <a:sym typeface="Lucida Grande"/>
              </a:rPr>
              <a:t>:</a:t>
            </a:r>
            <a:r>
              <a:rPr lang="zh-CN" altLang="en-US" sz="1200" dirty="0">
                <a:solidFill>
                  <a:srgbClr val="F8F8F8"/>
                </a:solidFill>
                <a:latin typeface="Arial" charset="0"/>
                <a:ea typeface="华文细黑"/>
                <a:sym typeface="Lucida Grande"/>
              </a:rPr>
              <a:t>黑体</a:t>
            </a:r>
          </a:p>
          <a:p>
            <a:pPr marL="342350" indent="-342350" algn="r" defTabSz="913514">
              <a:lnSpc>
                <a:spcPct val="125000"/>
              </a:lnSpc>
              <a:spcBef>
                <a:spcPct val="20000"/>
              </a:spcBef>
              <a:defRPr/>
            </a:pPr>
            <a:endParaRPr lang="zh-CN" altLang="en-US" sz="1200" dirty="0">
              <a:solidFill>
                <a:srgbClr val="F8F8F8"/>
              </a:solidFill>
              <a:latin typeface="Arial" charset="0"/>
              <a:ea typeface="华文细黑"/>
              <a:sym typeface="Lucida Grande"/>
            </a:endParaRPr>
          </a:p>
          <a:p>
            <a:pPr marL="342350" indent="-342350" algn="r" defTabSz="913514">
              <a:lnSpc>
                <a:spcPct val="125000"/>
              </a:lnSpc>
              <a:spcBef>
                <a:spcPct val="20000"/>
              </a:spcBef>
              <a:defRPr/>
            </a:pPr>
            <a:endParaRPr lang="zh-CN" altLang="en-US" sz="1200" dirty="0">
              <a:solidFill>
                <a:srgbClr val="F8F8F8"/>
              </a:solidFill>
              <a:latin typeface="Arial" charset="0"/>
              <a:ea typeface="华文细黑"/>
              <a:sym typeface="Lucida Grande"/>
            </a:endParaRPr>
          </a:p>
          <a:p>
            <a:pPr marL="342350" indent="-342350" algn="r" defTabSz="913514">
              <a:lnSpc>
                <a:spcPct val="125000"/>
              </a:lnSpc>
              <a:spcBef>
                <a:spcPct val="20000"/>
              </a:spcBef>
              <a:defRPr/>
            </a:pPr>
            <a:endParaRPr lang="zh-CN" altLang="en-US" sz="1200" dirty="0">
              <a:solidFill>
                <a:srgbClr val="F8F8F8"/>
              </a:solidFill>
              <a:latin typeface="Arial" charset="0"/>
              <a:ea typeface="华文细黑"/>
              <a:sym typeface="Lucida Grande"/>
            </a:endParaRPr>
          </a:p>
          <a:p>
            <a:pPr marL="342350" indent="-342350" algn="r" defTabSz="913514">
              <a:lnSpc>
                <a:spcPct val="125000"/>
              </a:lnSpc>
              <a:spcBef>
                <a:spcPct val="20000"/>
              </a:spcBef>
              <a:defRPr/>
            </a:pPr>
            <a:r>
              <a:rPr lang="zh-CN" altLang="en-US" sz="1200" dirty="0">
                <a:solidFill>
                  <a:srgbClr val="F8F8F8"/>
                </a:solidFill>
                <a:latin typeface="Arial" charset="0"/>
                <a:ea typeface="华文细黑"/>
                <a:sym typeface="Lucida Grande"/>
              </a:rPr>
              <a:t>英文正文</a:t>
            </a:r>
            <a:r>
              <a:rPr lang="en-US" altLang="zh-CN" sz="1200" dirty="0">
                <a:solidFill>
                  <a:srgbClr val="F8F8F8"/>
                </a:solidFill>
                <a:latin typeface="Arial" charset="0"/>
                <a:ea typeface="华文细黑"/>
                <a:sym typeface="Lucida Grande"/>
              </a:rPr>
              <a:t>:20-22pt</a:t>
            </a:r>
          </a:p>
          <a:p>
            <a:pPr marL="342350" indent="-342350" algn="r" defTabSz="913514">
              <a:lnSpc>
                <a:spcPct val="125000"/>
              </a:lnSpc>
              <a:spcBef>
                <a:spcPct val="20000"/>
              </a:spcBef>
              <a:defRPr/>
            </a:pPr>
            <a:r>
              <a:rPr lang="zh-CN" altLang="en-US" sz="1200" dirty="0">
                <a:solidFill>
                  <a:srgbClr val="F8F8F8"/>
                </a:solidFill>
                <a:latin typeface="Arial" charset="0"/>
                <a:ea typeface="华文细黑"/>
                <a:sym typeface="Lucida Grande"/>
              </a:rPr>
              <a:t>子目录 </a:t>
            </a:r>
            <a:r>
              <a:rPr lang="en-US" altLang="zh-CN" sz="1200" dirty="0">
                <a:solidFill>
                  <a:srgbClr val="F8F8F8"/>
                </a:solidFill>
                <a:latin typeface="Arial" charset="0"/>
                <a:ea typeface="华文细黑"/>
                <a:sym typeface="Lucida Grande"/>
              </a:rPr>
              <a:t>(2-5</a:t>
            </a:r>
            <a:r>
              <a:rPr lang="zh-CN" altLang="en-US" sz="1200" dirty="0">
                <a:solidFill>
                  <a:srgbClr val="F8F8F8"/>
                </a:solidFill>
                <a:latin typeface="Arial" charset="0"/>
                <a:ea typeface="华文细黑"/>
                <a:sym typeface="Lucida Grande"/>
              </a:rPr>
              <a:t>级</a:t>
            </a:r>
            <a:r>
              <a:rPr lang="en-US" altLang="zh-CN" sz="1200" dirty="0">
                <a:solidFill>
                  <a:srgbClr val="F8F8F8"/>
                </a:solidFill>
                <a:latin typeface="Arial" charset="0"/>
                <a:ea typeface="华文细黑"/>
                <a:sym typeface="Lucida Grande"/>
              </a:rPr>
              <a:t>) :18pt  </a:t>
            </a:r>
          </a:p>
          <a:p>
            <a:pPr marL="342350" indent="-342350" algn="r" defTabSz="913514">
              <a:lnSpc>
                <a:spcPct val="125000"/>
              </a:lnSpc>
              <a:spcBef>
                <a:spcPct val="20000"/>
              </a:spcBef>
              <a:defRPr/>
            </a:pPr>
            <a:r>
              <a:rPr lang="zh-CN" altLang="en-US" sz="1200" dirty="0">
                <a:solidFill>
                  <a:srgbClr val="F8F8F8"/>
                </a:solidFill>
                <a:latin typeface="Arial" charset="0"/>
                <a:ea typeface="华文细黑"/>
                <a:sym typeface="Lucida Grande"/>
              </a:rPr>
              <a:t>颜色</a:t>
            </a:r>
            <a:r>
              <a:rPr lang="en-US" altLang="zh-CN" sz="1200" dirty="0">
                <a:solidFill>
                  <a:srgbClr val="F8F8F8"/>
                </a:solidFill>
                <a:latin typeface="Arial" charset="0"/>
                <a:ea typeface="华文细黑"/>
                <a:sym typeface="Lucida Grande"/>
              </a:rPr>
              <a:t>:</a:t>
            </a:r>
            <a:r>
              <a:rPr lang="zh-CN" altLang="en-US" sz="1200" dirty="0">
                <a:solidFill>
                  <a:srgbClr val="F8F8F8"/>
                </a:solidFill>
                <a:latin typeface="Arial" charset="0"/>
                <a:ea typeface="华文细黑"/>
                <a:sym typeface="Lucida Grande"/>
              </a:rPr>
              <a:t>黑色</a:t>
            </a:r>
          </a:p>
          <a:p>
            <a:pPr marL="342350" indent="-342350" algn="r" defTabSz="913514">
              <a:lnSpc>
                <a:spcPct val="125000"/>
              </a:lnSpc>
              <a:spcBef>
                <a:spcPct val="20000"/>
              </a:spcBef>
              <a:defRPr/>
            </a:pPr>
            <a:r>
              <a:rPr lang="zh-CN" altLang="en-US" sz="1200" dirty="0">
                <a:solidFill>
                  <a:srgbClr val="F8F8F8"/>
                </a:solidFill>
                <a:latin typeface="FrutigerNext LT Medium"/>
                <a:ea typeface="华文细黑"/>
                <a:sym typeface="Lucida Grande"/>
              </a:rPr>
              <a:t>内部使用字体 </a:t>
            </a:r>
            <a:r>
              <a:rPr lang="en-US" altLang="zh-CN" sz="1200" dirty="0">
                <a:solidFill>
                  <a:srgbClr val="F8F8F8"/>
                </a:solidFill>
                <a:latin typeface="FrutigerNext LT Medium"/>
                <a:ea typeface="华文细黑"/>
                <a:sym typeface="Lucida Grande"/>
              </a:rPr>
              <a:t>:</a:t>
            </a:r>
          </a:p>
          <a:p>
            <a:pPr marL="342350" indent="-342350" algn="r" defTabSz="913514">
              <a:lnSpc>
                <a:spcPct val="125000"/>
              </a:lnSpc>
              <a:spcBef>
                <a:spcPct val="20000"/>
              </a:spcBef>
              <a:defRPr/>
            </a:pPr>
            <a:r>
              <a:rPr lang="en-US" altLang="zh-CN" sz="1200" dirty="0" err="1">
                <a:solidFill>
                  <a:srgbClr val="F8F8F8"/>
                </a:solidFill>
                <a:latin typeface="FrutigerNext LT Medium"/>
                <a:ea typeface="华文细黑"/>
                <a:sym typeface="Lucida Grande"/>
              </a:rPr>
              <a:t>FrutigerNext</a:t>
            </a:r>
            <a:r>
              <a:rPr lang="en-US" altLang="zh-CN" sz="1200" dirty="0">
                <a:solidFill>
                  <a:srgbClr val="F8F8F8"/>
                </a:solidFill>
                <a:latin typeface="FrutigerNext LT Medium"/>
                <a:ea typeface="华文细黑"/>
                <a:sym typeface="Lucida Grande"/>
              </a:rPr>
              <a:t> LT Regular</a:t>
            </a:r>
          </a:p>
          <a:p>
            <a:pPr marL="342350" indent="-342350" algn="r" defTabSz="913514">
              <a:lnSpc>
                <a:spcPct val="125000"/>
              </a:lnSpc>
              <a:spcBef>
                <a:spcPct val="20000"/>
              </a:spcBef>
              <a:defRPr/>
            </a:pPr>
            <a:r>
              <a:rPr lang="zh-CN" altLang="en-US" sz="1200" dirty="0">
                <a:solidFill>
                  <a:srgbClr val="F8F8F8"/>
                </a:solidFill>
                <a:latin typeface="FrutigerNext LT Medium"/>
                <a:ea typeface="华文细黑"/>
                <a:sym typeface="Lucida Grande"/>
              </a:rPr>
              <a:t>外部使用字体 </a:t>
            </a:r>
            <a:r>
              <a:rPr lang="en-US" altLang="zh-CN" sz="1200" dirty="0">
                <a:solidFill>
                  <a:srgbClr val="F8F8F8"/>
                </a:solidFill>
                <a:latin typeface="FrutigerNext LT Medium"/>
                <a:ea typeface="华文细黑"/>
                <a:sym typeface="Lucida Grande"/>
              </a:rPr>
              <a:t>: Arial</a:t>
            </a:r>
          </a:p>
          <a:p>
            <a:pPr marL="342350" indent="-342350" algn="r" defTabSz="913514">
              <a:lnSpc>
                <a:spcPct val="75000"/>
              </a:lnSpc>
              <a:spcBef>
                <a:spcPct val="20000"/>
              </a:spcBef>
              <a:defRPr/>
            </a:pPr>
            <a:endParaRPr lang="en-US" altLang="zh-CN" sz="1200" dirty="0">
              <a:solidFill>
                <a:srgbClr val="F8F8F8"/>
              </a:solidFill>
              <a:latin typeface="Arial" charset="0"/>
              <a:ea typeface="华文细黑"/>
              <a:sym typeface="Lucida Grande"/>
            </a:endParaRPr>
          </a:p>
          <a:p>
            <a:pPr marL="342350" indent="-342350" algn="r" defTabSz="913514">
              <a:lnSpc>
                <a:spcPct val="125000"/>
              </a:lnSpc>
              <a:spcBef>
                <a:spcPct val="20000"/>
              </a:spcBef>
              <a:defRPr/>
            </a:pPr>
            <a:r>
              <a:rPr lang="zh-CN" altLang="en-US" sz="1200" dirty="0">
                <a:solidFill>
                  <a:srgbClr val="F8F8F8"/>
                </a:solidFill>
                <a:latin typeface="Arial" charset="0"/>
                <a:ea typeface="华文细黑"/>
                <a:sym typeface="Lucida Grande"/>
              </a:rPr>
              <a:t>中文正文</a:t>
            </a:r>
            <a:r>
              <a:rPr lang="en-US" altLang="zh-CN" sz="1200" dirty="0">
                <a:solidFill>
                  <a:srgbClr val="F8F8F8"/>
                </a:solidFill>
                <a:latin typeface="Arial" charset="0"/>
                <a:ea typeface="华文细黑"/>
                <a:sym typeface="Lucida Grande"/>
              </a:rPr>
              <a:t>:18-20pt</a:t>
            </a:r>
          </a:p>
          <a:p>
            <a:pPr marL="342350" indent="-342350" algn="r" defTabSz="913514">
              <a:lnSpc>
                <a:spcPct val="125000"/>
              </a:lnSpc>
              <a:spcBef>
                <a:spcPct val="20000"/>
              </a:spcBef>
              <a:defRPr/>
            </a:pPr>
            <a:r>
              <a:rPr lang="zh-CN" altLang="en-US" sz="1200" dirty="0">
                <a:solidFill>
                  <a:srgbClr val="F8F8F8"/>
                </a:solidFill>
                <a:latin typeface="Arial" charset="0"/>
                <a:ea typeface="华文细黑"/>
                <a:sym typeface="Lucida Grande"/>
              </a:rPr>
              <a:t>子目录</a:t>
            </a:r>
            <a:r>
              <a:rPr lang="en-US" altLang="zh-CN" sz="1200" dirty="0">
                <a:solidFill>
                  <a:srgbClr val="F8F8F8"/>
                </a:solidFill>
                <a:latin typeface="Arial" charset="0"/>
                <a:ea typeface="华文细黑"/>
                <a:sym typeface="Lucida Grande"/>
              </a:rPr>
              <a:t>(2-5</a:t>
            </a:r>
            <a:r>
              <a:rPr lang="zh-CN" altLang="en-US" sz="1200" dirty="0">
                <a:solidFill>
                  <a:srgbClr val="F8F8F8"/>
                </a:solidFill>
                <a:latin typeface="Arial" charset="0"/>
                <a:ea typeface="华文细黑"/>
                <a:sym typeface="Lucida Grande"/>
              </a:rPr>
              <a:t>级</a:t>
            </a:r>
            <a:r>
              <a:rPr lang="en-US" altLang="zh-CN" sz="1200" dirty="0">
                <a:solidFill>
                  <a:srgbClr val="F8F8F8"/>
                </a:solidFill>
                <a:latin typeface="Arial" charset="0"/>
                <a:ea typeface="华文细黑"/>
                <a:sym typeface="Lucida Grande"/>
              </a:rPr>
              <a:t>):18pt </a:t>
            </a:r>
          </a:p>
          <a:p>
            <a:pPr marL="342350" indent="-342350" algn="r" defTabSz="913514">
              <a:lnSpc>
                <a:spcPct val="125000"/>
              </a:lnSpc>
              <a:spcBef>
                <a:spcPct val="20000"/>
              </a:spcBef>
              <a:defRPr/>
            </a:pPr>
            <a:r>
              <a:rPr lang="zh-CN" altLang="en-US" sz="1200" dirty="0">
                <a:solidFill>
                  <a:srgbClr val="F8F8F8"/>
                </a:solidFill>
                <a:latin typeface="Arial" charset="0"/>
                <a:ea typeface="华文细黑"/>
                <a:sym typeface="Lucida Grande"/>
              </a:rPr>
              <a:t>颜色</a:t>
            </a:r>
            <a:r>
              <a:rPr lang="en-US" altLang="zh-CN" sz="1200" dirty="0">
                <a:solidFill>
                  <a:srgbClr val="F8F8F8"/>
                </a:solidFill>
                <a:latin typeface="Arial" charset="0"/>
                <a:ea typeface="华文细黑"/>
                <a:sym typeface="Lucida Grande"/>
              </a:rPr>
              <a:t>:</a:t>
            </a:r>
            <a:r>
              <a:rPr lang="zh-CN" altLang="en-US" sz="1200" dirty="0">
                <a:solidFill>
                  <a:srgbClr val="F8F8F8"/>
                </a:solidFill>
                <a:latin typeface="Arial" charset="0"/>
                <a:ea typeface="华文细黑"/>
                <a:sym typeface="Lucida Grande"/>
              </a:rPr>
              <a:t>黑色</a:t>
            </a:r>
          </a:p>
          <a:p>
            <a:pPr marL="342350" indent="-342350" algn="r" defTabSz="913514">
              <a:lnSpc>
                <a:spcPct val="125000"/>
              </a:lnSpc>
              <a:spcBef>
                <a:spcPct val="20000"/>
              </a:spcBef>
              <a:defRPr/>
            </a:pPr>
            <a:r>
              <a:rPr lang="zh-CN" altLang="en-US" sz="1200" dirty="0">
                <a:solidFill>
                  <a:srgbClr val="F8F8F8"/>
                </a:solidFill>
                <a:latin typeface="Arial" charset="0"/>
                <a:ea typeface="华文细黑"/>
                <a:sym typeface="Lucida Grande"/>
              </a:rPr>
              <a:t>字体</a:t>
            </a:r>
            <a:r>
              <a:rPr lang="en-US" altLang="zh-CN" sz="1200" dirty="0">
                <a:solidFill>
                  <a:srgbClr val="F8F8F8"/>
                </a:solidFill>
                <a:latin typeface="Arial" charset="0"/>
                <a:ea typeface="华文细黑"/>
                <a:sym typeface="Lucida Grande"/>
              </a:rPr>
              <a:t>:</a:t>
            </a:r>
            <a:r>
              <a:rPr lang="zh-CN" altLang="en-US" sz="1200" dirty="0">
                <a:solidFill>
                  <a:srgbClr val="F8F8F8"/>
                </a:solidFill>
                <a:latin typeface="Arial" charset="0"/>
                <a:ea typeface="华文细黑"/>
                <a:sym typeface="Lucida Grande"/>
              </a:rPr>
              <a:t>细黑体 </a:t>
            </a:r>
            <a:endParaRPr lang="zh-CN" altLang="en-US" sz="1200" dirty="0">
              <a:solidFill>
                <a:srgbClr val="080808"/>
              </a:solidFill>
              <a:latin typeface="Arial" charset="0"/>
              <a:ea typeface="华文细黑"/>
              <a:sym typeface="Lucida Grande"/>
            </a:endParaRPr>
          </a:p>
        </p:txBody>
      </p:sp>
      <p:sp>
        <p:nvSpPr>
          <p:cNvPr id="14" name="Rectangle 139"/>
          <p:cNvSpPr>
            <a:spLocks noChangeArrowheads="1"/>
          </p:cNvSpPr>
          <p:nvPr/>
        </p:nvSpPr>
        <p:spPr bwMode="auto">
          <a:xfrm>
            <a:off x="12361881" y="5445399"/>
            <a:ext cx="1227137" cy="322263"/>
          </a:xfrm>
          <a:prstGeom prst="rect">
            <a:avLst/>
          </a:prstGeom>
          <a:solidFill>
            <a:srgbClr val="F8F8F8"/>
          </a:solidFill>
          <a:ln w="9525" algn="ctr">
            <a:noFill/>
            <a:miter lim="800000"/>
            <a:headEnd/>
            <a:tailEnd/>
          </a:ln>
          <a:effectLst/>
        </p:spPr>
        <p:txBody>
          <a:bodyPr lIns="91278" tIns="45637" rIns="91278" bIns="45637" anchor="ctr">
            <a:spAutoFit/>
          </a:bodyPr>
          <a:lstStyle/>
          <a:p>
            <a:pPr defTabSz="876480" eaLnBrk="0" hangingPunct="0">
              <a:defRPr/>
            </a:pPr>
            <a:endParaRPr lang="zh-CN" altLang="zh-CN" sz="1500" dirty="0">
              <a:solidFill>
                <a:prstClr val="black"/>
              </a:solidFill>
              <a:latin typeface="FrutigerNext LT Regular" pitchFamily="34" charset="0"/>
              <a:ea typeface="MS PGothic" pitchFamily="34" charset="-128"/>
              <a:sym typeface="Lucida Grande"/>
            </a:endParaRPr>
          </a:p>
        </p:txBody>
      </p:sp>
      <p:grpSp>
        <p:nvGrpSpPr>
          <p:cNvPr id="15" name="Group 140"/>
          <p:cNvGrpSpPr>
            <a:grpSpLocks/>
          </p:cNvGrpSpPr>
          <p:nvPr/>
        </p:nvGrpSpPr>
        <p:grpSpPr bwMode="auto">
          <a:xfrm>
            <a:off x="12473099" y="5278575"/>
            <a:ext cx="989013" cy="184151"/>
            <a:chOff x="6657" y="3492"/>
            <a:chExt cx="527" cy="121"/>
          </a:xfrm>
        </p:grpSpPr>
        <p:sp>
          <p:nvSpPr>
            <p:cNvPr id="16" name="Rectangle 141"/>
            <p:cNvSpPr>
              <a:spLocks noChangeArrowheads="1"/>
            </p:cNvSpPr>
            <p:nvPr/>
          </p:nvSpPr>
          <p:spPr bwMode="auto">
            <a:xfrm flipV="1">
              <a:off x="6789" y="3492"/>
              <a:ext cx="132" cy="121"/>
            </a:xfrm>
            <a:prstGeom prst="rect">
              <a:avLst/>
            </a:prstGeom>
            <a:solidFill>
              <a:srgbClr val="FFCC66"/>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17" name="Rectangle 142"/>
            <p:cNvSpPr>
              <a:spLocks noChangeArrowheads="1"/>
            </p:cNvSpPr>
            <p:nvPr/>
          </p:nvSpPr>
          <p:spPr bwMode="auto">
            <a:xfrm flipV="1">
              <a:off x="6921" y="3492"/>
              <a:ext cx="131" cy="121"/>
            </a:xfrm>
            <a:prstGeom prst="rect">
              <a:avLst/>
            </a:prstGeom>
            <a:solidFill>
              <a:srgbClr val="FF9900"/>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18" name="Rectangle 143"/>
            <p:cNvSpPr>
              <a:spLocks noChangeArrowheads="1"/>
            </p:cNvSpPr>
            <p:nvPr/>
          </p:nvSpPr>
          <p:spPr bwMode="auto">
            <a:xfrm flipV="1">
              <a:off x="7052" y="3492"/>
              <a:ext cx="132" cy="121"/>
            </a:xfrm>
            <a:prstGeom prst="rect">
              <a:avLst/>
            </a:prstGeom>
            <a:solidFill>
              <a:srgbClr val="99660A"/>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19" name="Rectangle 144"/>
            <p:cNvSpPr>
              <a:spLocks noChangeArrowheads="1"/>
            </p:cNvSpPr>
            <p:nvPr/>
          </p:nvSpPr>
          <p:spPr bwMode="auto">
            <a:xfrm flipV="1">
              <a:off x="6657" y="3492"/>
              <a:ext cx="132" cy="121"/>
            </a:xfrm>
            <a:prstGeom prst="rect">
              <a:avLst/>
            </a:prstGeom>
            <a:solidFill>
              <a:srgbClr val="FFCC99"/>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grpSp>
      <p:grpSp>
        <p:nvGrpSpPr>
          <p:cNvPr id="20" name="Group 145"/>
          <p:cNvGrpSpPr>
            <a:grpSpLocks/>
          </p:cNvGrpSpPr>
          <p:nvPr/>
        </p:nvGrpSpPr>
        <p:grpSpPr bwMode="auto">
          <a:xfrm>
            <a:off x="12473099" y="6204214"/>
            <a:ext cx="989013" cy="182563"/>
            <a:chOff x="6657" y="4103"/>
            <a:chExt cx="527" cy="121"/>
          </a:xfrm>
        </p:grpSpPr>
        <p:sp>
          <p:nvSpPr>
            <p:cNvPr id="21" name="Rectangle 146"/>
            <p:cNvSpPr>
              <a:spLocks noChangeArrowheads="1"/>
            </p:cNvSpPr>
            <p:nvPr/>
          </p:nvSpPr>
          <p:spPr bwMode="auto">
            <a:xfrm flipV="1">
              <a:off x="6789" y="4103"/>
              <a:ext cx="132" cy="121"/>
            </a:xfrm>
            <a:prstGeom prst="rect">
              <a:avLst/>
            </a:prstGeom>
            <a:solidFill>
              <a:srgbClr val="99CCFF"/>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22" name="Rectangle 147"/>
            <p:cNvSpPr>
              <a:spLocks noChangeArrowheads="1"/>
            </p:cNvSpPr>
            <p:nvPr/>
          </p:nvSpPr>
          <p:spPr bwMode="auto">
            <a:xfrm flipV="1">
              <a:off x="6921" y="4103"/>
              <a:ext cx="131" cy="121"/>
            </a:xfrm>
            <a:prstGeom prst="rect">
              <a:avLst/>
            </a:prstGeom>
            <a:solidFill>
              <a:srgbClr val="99CCCC"/>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23" name="Rectangle 148"/>
            <p:cNvSpPr>
              <a:spLocks noChangeArrowheads="1"/>
            </p:cNvSpPr>
            <p:nvPr/>
          </p:nvSpPr>
          <p:spPr bwMode="auto">
            <a:xfrm flipV="1">
              <a:off x="7052" y="4103"/>
              <a:ext cx="132" cy="121"/>
            </a:xfrm>
            <a:prstGeom prst="rect">
              <a:avLst/>
            </a:prstGeom>
            <a:solidFill>
              <a:srgbClr val="009999"/>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24" name="Rectangle 149"/>
            <p:cNvSpPr>
              <a:spLocks noChangeArrowheads="1"/>
            </p:cNvSpPr>
            <p:nvPr/>
          </p:nvSpPr>
          <p:spPr bwMode="auto">
            <a:xfrm flipV="1">
              <a:off x="6657" y="4103"/>
              <a:ext cx="132" cy="121"/>
            </a:xfrm>
            <a:prstGeom prst="rect">
              <a:avLst/>
            </a:prstGeom>
            <a:solidFill>
              <a:srgbClr val="CCCCFF"/>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grpSp>
      <p:grpSp>
        <p:nvGrpSpPr>
          <p:cNvPr id="25" name="Group 150"/>
          <p:cNvGrpSpPr>
            <a:grpSpLocks/>
          </p:cNvGrpSpPr>
          <p:nvPr/>
        </p:nvGrpSpPr>
        <p:grpSpPr bwMode="auto">
          <a:xfrm>
            <a:off x="12473099" y="6450146"/>
            <a:ext cx="989013" cy="182563"/>
            <a:chOff x="6657" y="4266"/>
            <a:chExt cx="527" cy="121"/>
          </a:xfrm>
        </p:grpSpPr>
        <p:sp>
          <p:nvSpPr>
            <p:cNvPr id="26" name="Rectangle 151"/>
            <p:cNvSpPr>
              <a:spLocks noChangeArrowheads="1"/>
            </p:cNvSpPr>
            <p:nvPr/>
          </p:nvSpPr>
          <p:spPr bwMode="auto">
            <a:xfrm flipV="1">
              <a:off x="6789" y="4266"/>
              <a:ext cx="132" cy="121"/>
            </a:xfrm>
            <a:prstGeom prst="rect">
              <a:avLst/>
            </a:prstGeom>
            <a:solidFill>
              <a:srgbClr val="99CCCC"/>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27" name="Rectangle 152"/>
            <p:cNvSpPr>
              <a:spLocks noChangeArrowheads="1"/>
            </p:cNvSpPr>
            <p:nvPr/>
          </p:nvSpPr>
          <p:spPr bwMode="auto">
            <a:xfrm flipV="1">
              <a:off x="6921" y="4266"/>
              <a:ext cx="131" cy="121"/>
            </a:xfrm>
            <a:prstGeom prst="rect">
              <a:avLst/>
            </a:prstGeom>
            <a:solidFill>
              <a:srgbClr val="0099CC"/>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28" name="Rectangle 153"/>
            <p:cNvSpPr>
              <a:spLocks noChangeArrowheads="1"/>
            </p:cNvSpPr>
            <p:nvPr/>
          </p:nvSpPr>
          <p:spPr bwMode="auto">
            <a:xfrm flipV="1">
              <a:off x="7052" y="4266"/>
              <a:ext cx="132" cy="121"/>
            </a:xfrm>
            <a:prstGeom prst="rect">
              <a:avLst/>
            </a:prstGeom>
            <a:solidFill>
              <a:srgbClr val="006699"/>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29" name="Rectangle 154"/>
            <p:cNvSpPr>
              <a:spLocks noChangeArrowheads="1"/>
            </p:cNvSpPr>
            <p:nvPr/>
          </p:nvSpPr>
          <p:spPr bwMode="auto">
            <a:xfrm flipV="1">
              <a:off x="6657" y="4266"/>
              <a:ext cx="132" cy="121"/>
            </a:xfrm>
            <a:prstGeom prst="rect">
              <a:avLst/>
            </a:prstGeom>
            <a:solidFill>
              <a:srgbClr val="CCFF99"/>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grpSp>
      <p:grpSp>
        <p:nvGrpSpPr>
          <p:cNvPr id="30" name="Group 155"/>
          <p:cNvGrpSpPr>
            <a:grpSpLocks/>
          </p:cNvGrpSpPr>
          <p:nvPr/>
        </p:nvGrpSpPr>
        <p:grpSpPr bwMode="auto">
          <a:xfrm>
            <a:off x="12473099" y="5527938"/>
            <a:ext cx="989013" cy="182563"/>
            <a:chOff x="6657" y="3656"/>
            <a:chExt cx="527" cy="121"/>
          </a:xfrm>
        </p:grpSpPr>
        <p:sp>
          <p:nvSpPr>
            <p:cNvPr id="31" name="Rectangle 156"/>
            <p:cNvSpPr>
              <a:spLocks noChangeArrowheads="1"/>
            </p:cNvSpPr>
            <p:nvPr/>
          </p:nvSpPr>
          <p:spPr bwMode="auto">
            <a:xfrm flipV="1">
              <a:off x="6657" y="3656"/>
              <a:ext cx="132" cy="121"/>
            </a:xfrm>
            <a:prstGeom prst="rect">
              <a:avLst/>
            </a:prstGeom>
            <a:solidFill>
              <a:srgbClr val="CCCCCC"/>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32" name="Rectangle 157"/>
            <p:cNvSpPr>
              <a:spLocks noChangeArrowheads="1"/>
            </p:cNvSpPr>
            <p:nvPr/>
          </p:nvSpPr>
          <p:spPr bwMode="auto">
            <a:xfrm flipV="1">
              <a:off x="6789" y="3656"/>
              <a:ext cx="132" cy="121"/>
            </a:xfrm>
            <a:prstGeom prst="rect">
              <a:avLst/>
            </a:prstGeom>
            <a:solidFill>
              <a:srgbClr val="FF9900"/>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33" name="Rectangle 158"/>
            <p:cNvSpPr>
              <a:spLocks noChangeArrowheads="1"/>
            </p:cNvSpPr>
            <p:nvPr/>
          </p:nvSpPr>
          <p:spPr bwMode="auto">
            <a:xfrm flipV="1">
              <a:off x="6921" y="3656"/>
              <a:ext cx="131" cy="121"/>
            </a:xfrm>
            <a:prstGeom prst="rect">
              <a:avLst/>
            </a:prstGeom>
            <a:solidFill>
              <a:srgbClr val="990000"/>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34" name="Rectangle 159"/>
            <p:cNvSpPr>
              <a:spLocks noChangeArrowheads="1"/>
            </p:cNvSpPr>
            <p:nvPr/>
          </p:nvSpPr>
          <p:spPr bwMode="auto">
            <a:xfrm flipV="1">
              <a:off x="7052" y="3656"/>
              <a:ext cx="132" cy="121"/>
            </a:xfrm>
            <a:prstGeom prst="rect">
              <a:avLst/>
            </a:prstGeom>
            <a:solidFill>
              <a:srgbClr val="080808"/>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grpSp>
      <p:grpSp>
        <p:nvGrpSpPr>
          <p:cNvPr id="35" name="Group 160"/>
          <p:cNvGrpSpPr>
            <a:grpSpLocks/>
          </p:cNvGrpSpPr>
          <p:nvPr/>
        </p:nvGrpSpPr>
        <p:grpSpPr bwMode="auto">
          <a:xfrm>
            <a:off x="12473099" y="5958022"/>
            <a:ext cx="989013" cy="182563"/>
            <a:chOff x="6657" y="3941"/>
            <a:chExt cx="527" cy="121"/>
          </a:xfrm>
        </p:grpSpPr>
        <p:sp>
          <p:nvSpPr>
            <p:cNvPr id="36" name="Rectangle 161"/>
            <p:cNvSpPr>
              <a:spLocks noChangeArrowheads="1"/>
            </p:cNvSpPr>
            <p:nvPr/>
          </p:nvSpPr>
          <p:spPr bwMode="auto">
            <a:xfrm flipV="1">
              <a:off x="6789" y="3941"/>
              <a:ext cx="132" cy="121"/>
            </a:xfrm>
            <a:prstGeom prst="rect">
              <a:avLst/>
            </a:prstGeom>
            <a:solidFill>
              <a:srgbClr val="CCFF99"/>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37" name="Rectangle 162"/>
            <p:cNvSpPr>
              <a:spLocks noChangeArrowheads="1"/>
            </p:cNvSpPr>
            <p:nvPr/>
          </p:nvSpPr>
          <p:spPr bwMode="auto">
            <a:xfrm flipV="1">
              <a:off x="6921" y="3941"/>
              <a:ext cx="131" cy="121"/>
            </a:xfrm>
            <a:prstGeom prst="rect">
              <a:avLst/>
            </a:prstGeom>
            <a:solidFill>
              <a:srgbClr val="669900"/>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38" name="Rectangle 163"/>
            <p:cNvSpPr>
              <a:spLocks noChangeArrowheads="1"/>
            </p:cNvSpPr>
            <p:nvPr/>
          </p:nvSpPr>
          <p:spPr bwMode="auto">
            <a:xfrm flipV="1">
              <a:off x="7052" y="3941"/>
              <a:ext cx="132" cy="121"/>
            </a:xfrm>
            <a:prstGeom prst="rect">
              <a:avLst/>
            </a:prstGeom>
            <a:solidFill>
              <a:srgbClr val="080808"/>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39" name="Rectangle 164"/>
            <p:cNvSpPr>
              <a:spLocks noChangeArrowheads="1"/>
            </p:cNvSpPr>
            <p:nvPr/>
          </p:nvSpPr>
          <p:spPr bwMode="auto">
            <a:xfrm flipV="1">
              <a:off x="6657" y="3941"/>
              <a:ext cx="132" cy="121"/>
            </a:xfrm>
            <a:prstGeom prst="rect">
              <a:avLst/>
            </a:prstGeom>
            <a:solidFill>
              <a:srgbClr val="CCCCCC"/>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grpSp>
      <p:grpSp>
        <p:nvGrpSpPr>
          <p:cNvPr id="40" name="Group 165"/>
          <p:cNvGrpSpPr>
            <a:grpSpLocks/>
          </p:cNvGrpSpPr>
          <p:nvPr/>
        </p:nvGrpSpPr>
        <p:grpSpPr bwMode="auto">
          <a:xfrm>
            <a:off x="12473099" y="6697802"/>
            <a:ext cx="989013" cy="182563"/>
            <a:chOff x="6657" y="4430"/>
            <a:chExt cx="527" cy="121"/>
          </a:xfrm>
        </p:grpSpPr>
        <p:sp>
          <p:nvSpPr>
            <p:cNvPr id="41" name="Rectangle 166"/>
            <p:cNvSpPr>
              <a:spLocks noChangeArrowheads="1"/>
            </p:cNvSpPr>
            <p:nvPr/>
          </p:nvSpPr>
          <p:spPr bwMode="auto">
            <a:xfrm flipV="1">
              <a:off x="6789" y="4430"/>
              <a:ext cx="132" cy="121"/>
            </a:xfrm>
            <a:prstGeom prst="rect">
              <a:avLst/>
            </a:prstGeom>
            <a:solidFill>
              <a:srgbClr val="FF9900"/>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42" name="Rectangle 167"/>
            <p:cNvSpPr>
              <a:spLocks noChangeArrowheads="1"/>
            </p:cNvSpPr>
            <p:nvPr/>
          </p:nvSpPr>
          <p:spPr bwMode="auto">
            <a:xfrm flipV="1">
              <a:off x="6921" y="4430"/>
              <a:ext cx="131" cy="121"/>
            </a:xfrm>
            <a:prstGeom prst="rect">
              <a:avLst/>
            </a:prstGeom>
            <a:solidFill>
              <a:srgbClr val="006699"/>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43" name="Rectangle 168"/>
            <p:cNvSpPr>
              <a:spLocks noChangeArrowheads="1"/>
            </p:cNvSpPr>
            <p:nvPr/>
          </p:nvSpPr>
          <p:spPr bwMode="auto">
            <a:xfrm flipV="1">
              <a:off x="7052" y="4430"/>
              <a:ext cx="132" cy="121"/>
            </a:xfrm>
            <a:prstGeom prst="rect">
              <a:avLst/>
            </a:prstGeom>
            <a:solidFill>
              <a:srgbClr val="080808"/>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44" name="Rectangle 169"/>
            <p:cNvSpPr>
              <a:spLocks noChangeArrowheads="1"/>
            </p:cNvSpPr>
            <p:nvPr/>
          </p:nvSpPr>
          <p:spPr bwMode="auto">
            <a:xfrm flipV="1">
              <a:off x="6657" y="4430"/>
              <a:ext cx="132" cy="121"/>
            </a:xfrm>
            <a:prstGeom prst="rect">
              <a:avLst/>
            </a:prstGeom>
            <a:solidFill>
              <a:srgbClr val="99CCFF"/>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grpSp>
      <p:grpSp>
        <p:nvGrpSpPr>
          <p:cNvPr id="45" name="Group 170"/>
          <p:cNvGrpSpPr>
            <a:grpSpLocks/>
          </p:cNvGrpSpPr>
          <p:nvPr/>
        </p:nvGrpSpPr>
        <p:grpSpPr bwMode="auto">
          <a:xfrm>
            <a:off x="12473099" y="5032522"/>
            <a:ext cx="989013" cy="184151"/>
            <a:chOff x="6657" y="3329"/>
            <a:chExt cx="527" cy="122"/>
          </a:xfrm>
        </p:grpSpPr>
        <p:sp>
          <p:nvSpPr>
            <p:cNvPr id="46" name="Rectangle 171"/>
            <p:cNvSpPr>
              <a:spLocks noChangeArrowheads="1"/>
            </p:cNvSpPr>
            <p:nvPr/>
          </p:nvSpPr>
          <p:spPr bwMode="auto">
            <a:xfrm flipV="1">
              <a:off x="6789" y="3329"/>
              <a:ext cx="132" cy="122"/>
            </a:xfrm>
            <a:prstGeom prst="rect">
              <a:avLst/>
            </a:prstGeom>
            <a:solidFill>
              <a:srgbClr val="FF9900"/>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47" name="Rectangle 172"/>
            <p:cNvSpPr>
              <a:spLocks noChangeArrowheads="1"/>
            </p:cNvSpPr>
            <p:nvPr/>
          </p:nvSpPr>
          <p:spPr bwMode="auto">
            <a:xfrm flipV="1">
              <a:off x="6921" y="3329"/>
              <a:ext cx="131" cy="122"/>
            </a:xfrm>
            <a:prstGeom prst="rect">
              <a:avLst/>
            </a:prstGeom>
            <a:solidFill>
              <a:srgbClr val="99660A"/>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48" name="Rectangle 173"/>
            <p:cNvSpPr>
              <a:spLocks noChangeArrowheads="1"/>
            </p:cNvSpPr>
            <p:nvPr/>
          </p:nvSpPr>
          <p:spPr bwMode="auto">
            <a:xfrm flipV="1">
              <a:off x="7052" y="3329"/>
              <a:ext cx="132" cy="122"/>
            </a:xfrm>
            <a:prstGeom prst="rect">
              <a:avLst/>
            </a:prstGeom>
            <a:solidFill>
              <a:srgbClr val="990000"/>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49" name="Rectangle 174"/>
            <p:cNvSpPr>
              <a:spLocks noChangeArrowheads="1"/>
            </p:cNvSpPr>
            <p:nvPr/>
          </p:nvSpPr>
          <p:spPr bwMode="auto">
            <a:xfrm flipV="1">
              <a:off x="6657" y="3329"/>
              <a:ext cx="132" cy="122"/>
            </a:xfrm>
            <a:prstGeom prst="rect">
              <a:avLst/>
            </a:prstGeom>
            <a:solidFill>
              <a:srgbClr val="FFCC99"/>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grpSp>
      <p:grpSp>
        <p:nvGrpSpPr>
          <p:cNvPr id="50" name="Group 175"/>
          <p:cNvGrpSpPr>
            <a:grpSpLocks/>
          </p:cNvGrpSpPr>
          <p:nvPr/>
        </p:nvGrpSpPr>
        <p:grpSpPr bwMode="auto">
          <a:xfrm>
            <a:off x="12473099" y="4600846"/>
            <a:ext cx="989013" cy="182563"/>
            <a:chOff x="6657" y="3043"/>
            <a:chExt cx="527" cy="121"/>
          </a:xfrm>
        </p:grpSpPr>
        <p:sp>
          <p:nvSpPr>
            <p:cNvPr id="51" name="Rectangle 176"/>
            <p:cNvSpPr>
              <a:spLocks noChangeArrowheads="1"/>
            </p:cNvSpPr>
            <p:nvPr/>
          </p:nvSpPr>
          <p:spPr bwMode="auto">
            <a:xfrm flipV="1">
              <a:off x="6921" y="3043"/>
              <a:ext cx="131" cy="121"/>
            </a:xfrm>
            <a:prstGeom prst="rect">
              <a:avLst/>
            </a:prstGeom>
            <a:solidFill>
              <a:srgbClr val="FF9900"/>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52" name="Rectangle 177"/>
            <p:cNvSpPr>
              <a:spLocks noChangeArrowheads="1"/>
            </p:cNvSpPr>
            <p:nvPr/>
          </p:nvSpPr>
          <p:spPr bwMode="auto">
            <a:xfrm flipV="1">
              <a:off x="7052" y="3043"/>
              <a:ext cx="132" cy="121"/>
            </a:xfrm>
            <a:prstGeom prst="rect">
              <a:avLst/>
            </a:prstGeom>
            <a:solidFill>
              <a:srgbClr val="CCCCCC"/>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53" name="Rectangle 178"/>
            <p:cNvSpPr>
              <a:spLocks noChangeArrowheads="1"/>
            </p:cNvSpPr>
            <p:nvPr/>
          </p:nvSpPr>
          <p:spPr bwMode="auto">
            <a:xfrm flipV="1">
              <a:off x="6657" y="3043"/>
              <a:ext cx="132" cy="121"/>
            </a:xfrm>
            <a:prstGeom prst="rect">
              <a:avLst/>
            </a:prstGeom>
            <a:solidFill>
              <a:srgbClr val="99CCFF"/>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54" name="Rectangle 179"/>
            <p:cNvSpPr>
              <a:spLocks noChangeArrowheads="1"/>
            </p:cNvSpPr>
            <p:nvPr/>
          </p:nvSpPr>
          <p:spPr bwMode="auto">
            <a:xfrm flipV="1">
              <a:off x="6789" y="3043"/>
              <a:ext cx="132" cy="121"/>
            </a:xfrm>
            <a:prstGeom prst="rect">
              <a:avLst/>
            </a:prstGeom>
            <a:solidFill>
              <a:srgbClr val="669900"/>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grpSp>
      <p:grpSp>
        <p:nvGrpSpPr>
          <p:cNvPr id="55" name="Group 180"/>
          <p:cNvGrpSpPr>
            <a:grpSpLocks/>
          </p:cNvGrpSpPr>
          <p:nvPr/>
        </p:nvGrpSpPr>
        <p:grpSpPr bwMode="auto">
          <a:xfrm>
            <a:off x="12473099" y="4354658"/>
            <a:ext cx="989013" cy="184151"/>
            <a:chOff x="6657" y="2881"/>
            <a:chExt cx="527" cy="121"/>
          </a:xfrm>
        </p:grpSpPr>
        <p:sp>
          <p:nvSpPr>
            <p:cNvPr id="56" name="Rectangle 181"/>
            <p:cNvSpPr>
              <a:spLocks noChangeArrowheads="1"/>
            </p:cNvSpPr>
            <p:nvPr/>
          </p:nvSpPr>
          <p:spPr bwMode="auto">
            <a:xfrm flipV="1">
              <a:off x="6921" y="2881"/>
              <a:ext cx="131" cy="121"/>
            </a:xfrm>
            <a:prstGeom prst="rect">
              <a:avLst/>
            </a:prstGeom>
            <a:solidFill>
              <a:srgbClr val="B2B2B2"/>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57" name="Rectangle 182"/>
            <p:cNvSpPr>
              <a:spLocks noChangeArrowheads="1"/>
            </p:cNvSpPr>
            <p:nvPr/>
          </p:nvSpPr>
          <p:spPr bwMode="auto">
            <a:xfrm flipV="1">
              <a:off x="7052" y="2881"/>
              <a:ext cx="132" cy="121"/>
            </a:xfrm>
            <a:prstGeom prst="rect">
              <a:avLst/>
            </a:prstGeom>
            <a:solidFill>
              <a:srgbClr val="EAEAEA"/>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58" name="Rectangle 183"/>
            <p:cNvSpPr>
              <a:spLocks noChangeArrowheads="1"/>
            </p:cNvSpPr>
            <p:nvPr/>
          </p:nvSpPr>
          <p:spPr bwMode="auto">
            <a:xfrm flipV="1">
              <a:off x="6657" y="2881"/>
              <a:ext cx="132" cy="121"/>
            </a:xfrm>
            <a:prstGeom prst="rect">
              <a:avLst/>
            </a:prstGeom>
            <a:solidFill>
              <a:srgbClr val="990000"/>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59" name="Rectangle 184"/>
            <p:cNvSpPr>
              <a:spLocks noChangeArrowheads="1"/>
            </p:cNvSpPr>
            <p:nvPr/>
          </p:nvSpPr>
          <p:spPr bwMode="auto">
            <a:xfrm flipV="1">
              <a:off x="6789" y="2881"/>
              <a:ext cx="132" cy="121"/>
            </a:xfrm>
            <a:prstGeom prst="rect">
              <a:avLst/>
            </a:prstGeom>
            <a:solidFill>
              <a:srgbClr val="080808"/>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grpSp>
      <p:sp>
        <p:nvSpPr>
          <p:cNvPr id="60" name="Rectangle 185"/>
          <p:cNvSpPr>
            <a:spLocks noChangeArrowheads="1"/>
          </p:cNvSpPr>
          <p:nvPr/>
        </p:nvSpPr>
        <p:spPr bwMode="auto">
          <a:xfrm>
            <a:off x="12269806" y="2263775"/>
            <a:ext cx="1401762" cy="2654300"/>
          </a:xfrm>
          <a:prstGeom prst="rect">
            <a:avLst/>
          </a:prstGeom>
          <a:noFill/>
          <a:ln w="9525">
            <a:noFill/>
            <a:miter lim="800000"/>
            <a:headEnd/>
            <a:tailEnd/>
          </a:ln>
          <a:effectLst/>
        </p:spPr>
        <p:txBody>
          <a:bodyPr lIns="87655" tIns="43824" rIns="87655" bIns="43824"/>
          <a:lstStyle/>
          <a:p>
            <a:pPr marL="342350" indent="-342350" defTabSz="913514">
              <a:lnSpc>
                <a:spcPct val="120000"/>
              </a:lnSpc>
              <a:spcBef>
                <a:spcPct val="20000"/>
              </a:spcBef>
              <a:defRPr/>
            </a:pPr>
            <a:r>
              <a:rPr lang="zh-CN" altLang="en-US" sz="1200" dirty="0">
                <a:solidFill>
                  <a:srgbClr val="F8F8F8"/>
                </a:solidFill>
                <a:latin typeface="华文细黑" pitchFamily="2" charset="-122"/>
                <a:ea typeface="华文细黑"/>
                <a:sym typeface="Lucida Grande"/>
              </a:rPr>
              <a:t>配色参考方案：</a:t>
            </a:r>
          </a:p>
          <a:p>
            <a:pPr marL="342350" indent="-342350" defTabSz="913514">
              <a:lnSpc>
                <a:spcPct val="120000"/>
              </a:lnSpc>
              <a:spcBef>
                <a:spcPct val="20000"/>
              </a:spcBef>
              <a:defRPr/>
            </a:pPr>
            <a:r>
              <a:rPr lang="zh-CN" altLang="en-US" sz="1200" dirty="0">
                <a:solidFill>
                  <a:srgbClr val="F8F8F8"/>
                </a:solidFill>
                <a:latin typeface="华文细黑" pitchFamily="2" charset="-122"/>
                <a:ea typeface="华文细黑"/>
                <a:sym typeface="Lucida Grande"/>
              </a:rPr>
              <a:t>建议同一页面内不超过四种颜色，以下是９组配色方案，同一页面内只选择一组使用。</a:t>
            </a:r>
          </a:p>
          <a:p>
            <a:pPr marL="342350" indent="-342350" defTabSz="913514">
              <a:lnSpc>
                <a:spcPct val="120000"/>
              </a:lnSpc>
              <a:spcBef>
                <a:spcPct val="20000"/>
              </a:spcBef>
              <a:defRPr/>
            </a:pPr>
            <a:r>
              <a:rPr lang="zh-CN" altLang="en-US" sz="1200" dirty="0">
                <a:solidFill>
                  <a:srgbClr val="F8F8F8"/>
                </a:solidFill>
                <a:latin typeface="华文细黑" pitchFamily="2" charset="-122"/>
                <a:ea typeface="华文细黑"/>
                <a:sym typeface="Lucida Grande"/>
              </a:rPr>
              <a:t>（仅供参考）</a:t>
            </a:r>
          </a:p>
        </p:txBody>
      </p:sp>
      <p:sp>
        <p:nvSpPr>
          <p:cNvPr id="61" name="Rectangle 186"/>
          <p:cNvSpPr>
            <a:spLocks noChangeArrowheads="1"/>
          </p:cNvSpPr>
          <p:nvPr/>
        </p:nvSpPr>
        <p:spPr bwMode="auto">
          <a:xfrm>
            <a:off x="12269806" y="-61898"/>
            <a:ext cx="1401762" cy="838201"/>
          </a:xfrm>
          <a:prstGeom prst="rect">
            <a:avLst/>
          </a:prstGeom>
          <a:noFill/>
          <a:ln w="9525">
            <a:noFill/>
            <a:miter lim="800000"/>
            <a:headEnd/>
            <a:tailEnd/>
          </a:ln>
          <a:effectLst/>
        </p:spPr>
        <p:txBody>
          <a:bodyPr lIns="87655" tIns="43824" rIns="87655" bIns="43824"/>
          <a:lstStyle/>
          <a:p>
            <a:pPr marL="342350" indent="-342350" defTabSz="913514">
              <a:lnSpc>
                <a:spcPct val="120000"/>
              </a:lnSpc>
              <a:spcBef>
                <a:spcPct val="20000"/>
              </a:spcBef>
              <a:defRPr/>
            </a:pPr>
            <a:r>
              <a:rPr lang="zh-CN" altLang="en-US" sz="1200" dirty="0">
                <a:solidFill>
                  <a:srgbClr val="F8F8F8"/>
                </a:solidFill>
                <a:latin typeface="华文细黑" pitchFamily="2" charset="-122"/>
                <a:ea typeface="华文细黑"/>
                <a:sym typeface="Lucida Grande"/>
              </a:rPr>
              <a:t>客户或者合作伙伴的标志放在右上角</a:t>
            </a:r>
            <a:r>
              <a:rPr lang="en-US" altLang="zh-CN" sz="1200" dirty="0">
                <a:solidFill>
                  <a:srgbClr val="F8F8F8"/>
                </a:solidFill>
                <a:latin typeface="华文细黑" pitchFamily="2" charset="-122"/>
                <a:ea typeface="华文细黑"/>
                <a:sym typeface="Lucida Grande"/>
              </a:rPr>
              <a:t>.</a:t>
            </a:r>
          </a:p>
        </p:txBody>
      </p:sp>
      <p:sp>
        <p:nvSpPr>
          <p:cNvPr id="62" name="Text Box 85"/>
          <p:cNvSpPr txBox="1">
            <a:spLocks noChangeArrowheads="1"/>
          </p:cNvSpPr>
          <p:nvPr/>
        </p:nvSpPr>
        <p:spPr bwMode="auto">
          <a:xfrm>
            <a:off x="4872128" y="6469304"/>
            <a:ext cx="1671004" cy="263719"/>
          </a:xfrm>
          <a:prstGeom prst="rect">
            <a:avLst/>
          </a:prstGeom>
          <a:noFill/>
          <a:ln w="9525">
            <a:noFill/>
            <a:miter lim="800000"/>
            <a:headEnd/>
            <a:tailEnd/>
          </a:ln>
        </p:spPr>
        <p:txBody>
          <a:bodyPr wrap="none" lIns="78231" tIns="39119" rIns="78231" bIns="39119">
            <a:spAutoFit/>
          </a:bodyPr>
          <a:lstStyle/>
          <a:p>
            <a:pPr defTabSz="782965" eaLnBrk="0" hangingPunct="0">
              <a:defRPr/>
            </a:pPr>
            <a:r>
              <a:rPr lang="en-US" altLang="zh-CN" sz="1200" dirty="0">
                <a:solidFill>
                  <a:prstClr val="black"/>
                </a:solidFill>
                <a:latin typeface="Calibri" pitchFamily="34" charset="0"/>
                <a:ea typeface="MS PGothic" pitchFamily="34" charset="-128"/>
                <a:sym typeface="Lucida Grande"/>
              </a:rPr>
              <a:t>HUAWEI CONFIDENTIAL</a:t>
            </a:r>
          </a:p>
        </p:txBody>
      </p:sp>
      <p:sp>
        <p:nvSpPr>
          <p:cNvPr id="2" name="标题 1"/>
          <p:cNvSpPr>
            <a:spLocks noGrp="1"/>
          </p:cNvSpPr>
          <p:nvPr>
            <p:ph type="title"/>
          </p:nvPr>
        </p:nvSpPr>
        <p:spPr>
          <a:xfrm>
            <a:off x="781193" y="90488"/>
            <a:ext cx="10975974" cy="1509712"/>
          </a:xfrm>
        </p:spPr>
        <p:txBody>
          <a:bodyPr/>
          <a:lstStyle/>
          <a:p>
            <a:r>
              <a:rPr lang="zh-CN" altLang="en-US" smtClean="0"/>
              <a:t>单击此处编辑母版标题样式</a:t>
            </a:r>
            <a:endParaRPr lang="zh-CN" altLang="en-US"/>
          </a:p>
        </p:txBody>
      </p:sp>
      <p:sp>
        <p:nvSpPr>
          <p:cNvPr id="3" name="表格占位符 2"/>
          <p:cNvSpPr>
            <a:spLocks noGrp="1"/>
          </p:cNvSpPr>
          <p:nvPr>
            <p:ph type="tbl" idx="1"/>
          </p:nvPr>
        </p:nvSpPr>
        <p:spPr>
          <a:xfrm>
            <a:off x="781193" y="1600200"/>
            <a:ext cx="10975974" cy="5257800"/>
          </a:xfrm>
          <a:prstGeom prst="rect">
            <a:avLst/>
          </a:prstGeom>
        </p:spPr>
        <p:txBody>
          <a:bodyPr/>
          <a:lstStyle/>
          <a:p>
            <a:pPr lvl="0"/>
            <a:endParaRPr lang="zh-CN" altLang="en-US" noProof="0" smtClean="0">
              <a:sym typeface="Lucida Grande" charset="0"/>
            </a:endParaRPr>
          </a:p>
        </p:txBody>
      </p:sp>
    </p:spTree>
  </p:cSld>
  <p:clrMapOvr>
    <a:masterClrMapping/>
  </p:clrMapOvr>
  <p:transition/>
</p:sldLayout>
</file>

<file path=ppt/slideLayouts/slideLayout131.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Tree>
  </p:cSld>
  <p:clrMapOvr>
    <a:masterClrMapping/>
  </p:clrMapOvr>
  <p:transition>
    <p:random/>
  </p:transition>
</p:sldLayout>
</file>

<file path=ppt/slideLayouts/slideLayout132.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76301" y="325445"/>
            <a:ext cx="10442574" cy="871537"/>
          </a:xfrm>
          <a:prstGeom prst="rect">
            <a:avLst/>
          </a:prstGeom>
        </p:spPr>
        <p:txBody>
          <a:bodyPr/>
          <a:lstStyle/>
          <a:p>
            <a:r>
              <a:rPr lang="zh-CN" altLang="en-US" dirty="0" smtClean="0"/>
              <a:t>单击此处编辑母版标题样式</a:t>
            </a:r>
            <a:endParaRPr lang="zh-CN" altLang="en-US" dirty="0"/>
          </a:p>
        </p:txBody>
      </p:sp>
      <p:sp>
        <p:nvSpPr>
          <p:cNvPr id="3" name="内容占位符 2"/>
          <p:cNvSpPr>
            <a:spLocks noGrp="1"/>
          </p:cNvSpPr>
          <p:nvPr>
            <p:ph idx="1"/>
          </p:nvPr>
        </p:nvSpPr>
        <p:spPr>
          <a:xfrm>
            <a:off x="876307" y="1628776"/>
            <a:ext cx="10442575" cy="4194175"/>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cut/>
  </p:transition>
</p:sldLayout>
</file>

<file path=ppt/slideLayouts/slideLayout133.xml><?xml version="1.0" encoding="utf-8"?>
<p:sldLayout xmlns:a="http://schemas.openxmlformats.org/drawingml/2006/main" xmlns:r="http://schemas.openxmlformats.org/officeDocument/2006/relationships" xmlns:p="http://schemas.openxmlformats.org/presentationml/2006/main" type="titleOnly">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9"/>
          <p:cNvSpPr>
            <a:spLocks noGrp="1" noChangeArrowheads="1"/>
          </p:cNvSpPr>
          <p:nvPr>
            <p:ph type="dt" sz="half" idx="10"/>
          </p:nvPr>
        </p:nvSpPr>
        <p:spPr>
          <a:xfrm>
            <a:off x="7908184" y="6400801"/>
            <a:ext cx="1409647" cy="1102178"/>
          </a:xfrm>
          <a:prstGeom prst="rect">
            <a:avLst/>
          </a:prstGeom>
          <a:ln/>
        </p:spPr>
        <p:txBody>
          <a:bodyPr lIns="91601" tIns="45805" rIns="91601" bIns="45805"/>
          <a:lstStyle>
            <a:lvl1pPr>
              <a:defRPr/>
            </a:lvl1pPr>
          </a:lstStyle>
          <a:p>
            <a:pPr>
              <a:defRPr/>
            </a:pPr>
            <a:endParaRPr lang="de-DE" altLang="zh-CN">
              <a:solidFill>
                <a:prstClr val="black"/>
              </a:solidFill>
            </a:endParaRPr>
          </a:p>
          <a:p>
            <a:pPr>
              <a:defRPr/>
            </a:pPr>
            <a:r>
              <a:rPr lang="de-DE" altLang="zh-CN">
                <a:solidFill>
                  <a:prstClr val="black"/>
                </a:solidFill>
              </a:rPr>
              <a:t>Page </a:t>
            </a:r>
            <a:fld id="{284DCDF1-0051-43DA-B516-C85E48C99377}" type="slidenum">
              <a:rPr lang="de-DE" altLang="zh-CN">
                <a:solidFill>
                  <a:prstClr val="black"/>
                </a:solidFill>
              </a:rPr>
              <a:pPr>
                <a:defRPr/>
              </a:pPr>
              <a:t>‹#›</a:t>
            </a:fld>
            <a:endParaRPr lang="en-GB" altLang="zh-CN">
              <a:solidFill>
                <a:prstClr val="black"/>
              </a:solidFill>
            </a:endParaRPr>
          </a:p>
        </p:txBody>
      </p:sp>
    </p:spTree>
  </p:cSld>
  <p:clrMapOvr>
    <a:masterClrMapping/>
  </p:clrMapOvr>
</p:sldLayout>
</file>

<file path=ppt/slideLayouts/slideLayout134.xml><?xml version="1.0" encoding="utf-8"?>
<p:sldLayout xmlns:a="http://schemas.openxmlformats.org/drawingml/2006/main" xmlns:r="http://schemas.openxmlformats.org/officeDocument/2006/relationships" xmlns:p="http://schemas.openxmlformats.org/presentationml/2006/main" preserve="1" userDrawn="1">
  <p:cSld name="3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755650" y="2636838"/>
            <a:ext cx="5616575" cy="625475"/>
          </a:xfrm>
          <a:prstGeom prst="rect">
            <a:avLst/>
          </a:prstGeom>
        </p:spPr>
        <p:txBody>
          <a:bodyPr/>
          <a:lstStyle/>
          <a:p>
            <a:r>
              <a:rPr lang="zh-CN" altLang="en-US" dirty="0" smtClean="0"/>
              <a:t>单击此处编辑母版标题样式</a:t>
            </a:r>
            <a:endParaRPr lang="zh-CN" altLang="en-US" dirty="0"/>
          </a:p>
        </p:txBody>
      </p:sp>
      <p:sp>
        <p:nvSpPr>
          <p:cNvPr id="3" name="Rectangle 19"/>
          <p:cNvSpPr>
            <a:spLocks noGrp="1" noChangeArrowheads="1"/>
          </p:cNvSpPr>
          <p:nvPr>
            <p:ph type="dt" sz="quarter" idx="10"/>
          </p:nvPr>
        </p:nvSpPr>
        <p:spPr>
          <a:xfrm>
            <a:off x="876300" y="479425"/>
            <a:ext cx="1625600" cy="215444"/>
          </a:xfrm>
          <a:prstGeom prst="rect">
            <a:avLst/>
          </a:prstGeom>
          <a:ln/>
        </p:spPr>
        <p:txBody>
          <a:bodyPr/>
          <a:lstStyle>
            <a:lvl1pPr>
              <a:defRPr/>
            </a:lvl1pPr>
          </a:lstStyle>
          <a:p>
            <a:pPr>
              <a:defRPr/>
            </a:pPr>
            <a:endParaRPr lang="en-US" altLang="zh-CN">
              <a:solidFill>
                <a:srgbClr val="000000"/>
              </a:solidFill>
            </a:endParaRPr>
          </a:p>
        </p:txBody>
      </p:sp>
    </p:spTree>
  </p:cSld>
  <p:clrMapOvr>
    <a:masterClrMapping/>
  </p:clrMapOvr>
</p:sldLayout>
</file>

<file path=ppt/slideLayouts/slideLayout13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quarter" idx="10"/>
          </p:nvPr>
        </p:nvSpPr>
        <p:spPr>
          <a:xfrm>
            <a:off x="876300" y="479425"/>
            <a:ext cx="1625600" cy="215444"/>
          </a:xfrm>
          <a:prstGeom prst="rect">
            <a:avLst/>
          </a:prstGeom>
        </p:spPr>
        <p:txBody>
          <a:bodyPr/>
          <a:lstStyle>
            <a:lvl1pPr>
              <a:defRPr/>
            </a:lvl1pPr>
          </a:lstStyle>
          <a:p>
            <a:pPr>
              <a:defRPr/>
            </a:pPr>
            <a:fld id="{3BE029C2-2C1D-4CA6-8650-0A884368FE6C}" type="datetime3">
              <a:rPr lang="en-US" altLang="zh-CN" smtClean="0">
                <a:solidFill>
                  <a:srgbClr val="000000"/>
                </a:solidFill>
              </a:rPr>
              <a:pPr>
                <a:defRPr/>
              </a:pPr>
              <a:t>11 October 2016</a:t>
            </a:fld>
            <a:endParaRPr lang="en-US" altLang="zh-CN">
              <a:solidFill>
                <a:srgbClr val="000000"/>
              </a:solidFill>
            </a:endParaRPr>
          </a:p>
        </p:txBody>
      </p:sp>
      <p:pic>
        <p:nvPicPr>
          <p:cNvPr id="3" name="Picture 9" descr="8"/>
          <p:cNvPicPr>
            <a:picLocks noChangeAspect="1" noChangeArrowheads="1"/>
          </p:cNvPicPr>
          <p:nvPr userDrawn="1"/>
        </p:nvPicPr>
        <p:blipFill>
          <a:blip r:embed="rId2" cstate="print"/>
          <a:srcRect/>
          <a:stretch>
            <a:fillRect/>
          </a:stretch>
        </p:blipFill>
        <p:spPr bwMode="auto">
          <a:xfrm>
            <a:off x="10454071" y="6386514"/>
            <a:ext cx="1309192" cy="312737"/>
          </a:xfrm>
          <a:prstGeom prst="rect">
            <a:avLst/>
          </a:prstGeom>
          <a:noFill/>
          <a:ln w="9525">
            <a:noFill/>
            <a:miter lim="800000"/>
            <a:headEnd/>
            <a:tailEnd/>
          </a:ln>
        </p:spPr>
      </p:pic>
    </p:spTree>
  </p:cSld>
  <p:clrMapOvr>
    <a:masterClrMapping/>
  </p:clrMapOvr>
  <p:transition advClick="0" advTm="8000">
    <p:fade thruBlk="1"/>
  </p:transition>
  <p:timing>
    <p:tnLst>
      <p:par>
        <p:cTn id="1" dur="indefinite" restart="never" nodeType="tmRoot"/>
      </p:par>
    </p:tnLst>
  </p:timing>
</p:sldLayout>
</file>

<file path=ppt/slideLayouts/slideLayout136.xml><?xml version="1.0" encoding="utf-8"?>
<p:sldLayout xmlns:a="http://schemas.openxmlformats.org/drawingml/2006/main" xmlns:r="http://schemas.openxmlformats.org/officeDocument/2006/relationships" xmlns:p="http://schemas.openxmlformats.org/presentationml/2006/main" userDrawn="1">
  <p:cSld name="标题，文本与内容">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137.xml><?xml version="1.0" encoding="utf-8"?>
<p:sldLayout xmlns:a="http://schemas.openxmlformats.org/drawingml/2006/main" xmlns:r="http://schemas.openxmlformats.org/officeDocument/2006/relationships" xmlns:p="http://schemas.openxmlformats.org/presentationml/2006/main" userDrawn="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841003" y="44624"/>
            <a:ext cx="10441160" cy="871537"/>
          </a:xfrm>
        </p:spPr>
        <p:txBody>
          <a:bodyPr/>
          <a:lstStyle/>
          <a:p>
            <a:r>
              <a:rPr lang="en-US" smtClean="0"/>
              <a:t>Click to edit Master title style</a:t>
            </a:r>
            <a:endParaRPr lang="en-US"/>
          </a:p>
        </p:txBody>
      </p:sp>
    </p:spTree>
  </p:cSld>
  <p:clrMapOvr>
    <a:masterClrMapping/>
  </p:clrMapOvr>
  <p:transition/>
</p:sldLayout>
</file>

<file path=ppt/slideLayouts/slideLayout138.xml><?xml version="1.0" encoding="utf-8"?>
<p:sldLayout xmlns:a="http://schemas.openxmlformats.org/drawingml/2006/main" xmlns:r="http://schemas.openxmlformats.org/officeDocument/2006/relationships" xmlns:p="http://schemas.openxmlformats.org/presentationml/2006/main" preserve="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96989" y="325479"/>
            <a:ext cx="10440988" cy="871537"/>
          </a:xfrm>
        </p:spPr>
        <p:txBody>
          <a:bodyPr/>
          <a:lstStyle>
            <a:lvl1pPr>
              <a:defRPr>
                <a:latin typeface="Arial" pitchFamily="34" charset="0"/>
                <a:cs typeface="Arial" pitchFamily="34" charset="0"/>
              </a:defRPr>
            </a:lvl1pPr>
          </a:lstStyle>
          <a:p>
            <a:r>
              <a:rPr lang="zh-CN" altLang="en-US" smtClean="0"/>
              <a:t>单击此处编辑母版标题样式</a:t>
            </a:r>
            <a:endParaRPr lang="zh-CN" altLang="en-US"/>
          </a:p>
        </p:txBody>
      </p:sp>
    </p:spTree>
  </p:cSld>
  <p:clrMapOvr>
    <a:masterClrMapping/>
  </p:clrMapOvr>
  <p:transition advClick="0"/>
</p:sldLayout>
</file>

<file path=ppt/slideLayouts/slideLayout139.xml><?xml version="1.0" encoding="utf-8"?>
<p:sldLayout xmlns:a="http://schemas.openxmlformats.org/drawingml/2006/main" xmlns:r="http://schemas.openxmlformats.org/officeDocument/2006/relationships" xmlns:p="http://schemas.openxmlformats.org/presentationml/2006/main" type="tbl">
  <p:cSld name="标题和表格">
    <p:spTree>
      <p:nvGrpSpPr>
        <p:cNvPr id="1" name=""/>
        <p:cNvGrpSpPr/>
        <p:nvPr/>
      </p:nvGrpSpPr>
      <p:grpSpPr>
        <a:xfrm>
          <a:off x="0" y="0"/>
          <a:ext cx="0" cy="0"/>
          <a:chOff x="0" y="0"/>
          <a:chExt cx="0" cy="0"/>
        </a:xfrm>
      </p:grpSpPr>
      <p:pic>
        <p:nvPicPr>
          <p:cNvPr id="4" name="Picture 78" descr="内页元素3-1"/>
          <p:cNvPicPr>
            <a:picLocks noChangeAspect="1" noChangeArrowheads="1"/>
          </p:cNvPicPr>
          <p:nvPr/>
        </p:nvPicPr>
        <p:blipFill>
          <a:blip r:embed="rId2" cstate="print"/>
          <a:srcRect/>
          <a:stretch>
            <a:fillRect/>
          </a:stretch>
        </p:blipFill>
        <p:spPr bwMode="auto">
          <a:xfrm>
            <a:off x="125" y="29"/>
            <a:ext cx="12193588" cy="6492875"/>
          </a:xfrm>
          <a:prstGeom prst="rect">
            <a:avLst/>
          </a:prstGeom>
          <a:noFill/>
          <a:ln w="9525">
            <a:noFill/>
            <a:miter lim="800000"/>
            <a:headEnd/>
            <a:tailEnd/>
          </a:ln>
        </p:spPr>
      </p:pic>
      <p:sp>
        <p:nvSpPr>
          <p:cNvPr id="5" name="Text Box 79"/>
          <p:cNvSpPr txBox="1">
            <a:spLocks noChangeArrowheads="1"/>
          </p:cNvSpPr>
          <p:nvPr/>
        </p:nvSpPr>
        <p:spPr bwMode="auto">
          <a:xfrm>
            <a:off x="870065" y="6467713"/>
            <a:ext cx="2347928" cy="264195"/>
          </a:xfrm>
          <a:prstGeom prst="rect">
            <a:avLst/>
          </a:prstGeom>
          <a:noFill/>
          <a:ln w="9525">
            <a:noFill/>
            <a:miter lim="800000"/>
            <a:headEnd/>
            <a:tailEnd/>
          </a:ln>
        </p:spPr>
        <p:txBody>
          <a:bodyPr wrap="none" lIns="78231" tIns="39119" rIns="78231" bIns="39119">
            <a:spAutoFit/>
          </a:bodyPr>
          <a:lstStyle/>
          <a:p>
            <a:pPr defTabSz="782965" eaLnBrk="0" hangingPunct="0">
              <a:defRPr/>
            </a:pPr>
            <a:r>
              <a:rPr lang="en-US" altLang="zh-CN" sz="1200" dirty="0">
                <a:solidFill>
                  <a:prstClr val="black"/>
                </a:solidFill>
                <a:latin typeface="FrutigerNext LT Bold" pitchFamily="1" charset="0"/>
                <a:ea typeface="MS PGothic" pitchFamily="34" charset="-128"/>
                <a:sym typeface="Lucida Grande"/>
              </a:rPr>
              <a:t>HISILICON SEMICONDUCTOR</a:t>
            </a:r>
          </a:p>
        </p:txBody>
      </p:sp>
      <p:grpSp>
        <p:nvGrpSpPr>
          <p:cNvPr id="6" name="Group 81"/>
          <p:cNvGrpSpPr>
            <a:grpSpLocks/>
          </p:cNvGrpSpPr>
          <p:nvPr/>
        </p:nvGrpSpPr>
        <p:grpSpPr bwMode="auto">
          <a:xfrm>
            <a:off x="121" y="6216651"/>
            <a:ext cx="12195175" cy="635000"/>
            <a:chOff x="0" y="3920"/>
            <a:chExt cx="7682" cy="400"/>
          </a:xfrm>
        </p:grpSpPr>
        <p:pic>
          <p:nvPicPr>
            <p:cNvPr id="7" name="Picture 82" descr="图片1"/>
            <p:cNvPicPr>
              <a:picLocks noChangeAspect="1" noChangeArrowheads="1"/>
            </p:cNvPicPr>
            <p:nvPr userDrawn="1"/>
          </p:nvPicPr>
          <p:blipFill>
            <a:blip r:embed="rId3" cstate="print"/>
            <a:srcRect/>
            <a:stretch>
              <a:fillRect/>
            </a:stretch>
          </p:blipFill>
          <p:spPr bwMode="auto">
            <a:xfrm>
              <a:off x="0" y="3920"/>
              <a:ext cx="5760" cy="400"/>
            </a:xfrm>
            <a:prstGeom prst="rect">
              <a:avLst/>
            </a:prstGeom>
            <a:noFill/>
            <a:ln w="9525">
              <a:noFill/>
              <a:miter lim="800000"/>
              <a:headEnd/>
              <a:tailEnd/>
            </a:ln>
          </p:spPr>
        </p:pic>
        <p:pic>
          <p:nvPicPr>
            <p:cNvPr id="8" name="Picture 83" descr="图片1"/>
            <p:cNvPicPr>
              <a:picLocks noChangeAspect="1" noChangeArrowheads="1"/>
            </p:cNvPicPr>
            <p:nvPr userDrawn="1"/>
          </p:nvPicPr>
          <p:blipFill>
            <a:blip r:embed="rId3" cstate="print"/>
            <a:srcRect/>
            <a:stretch>
              <a:fillRect/>
            </a:stretch>
          </p:blipFill>
          <p:spPr bwMode="auto">
            <a:xfrm>
              <a:off x="1539" y="3920"/>
              <a:ext cx="5760" cy="400"/>
            </a:xfrm>
            <a:prstGeom prst="rect">
              <a:avLst/>
            </a:prstGeom>
            <a:noFill/>
            <a:ln w="9525">
              <a:noFill/>
              <a:miter lim="800000"/>
              <a:headEnd/>
              <a:tailEnd/>
            </a:ln>
          </p:spPr>
        </p:pic>
        <p:pic>
          <p:nvPicPr>
            <p:cNvPr id="9" name="Picture 84" descr="图片1"/>
            <p:cNvPicPr>
              <a:picLocks noChangeAspect="1" noChangeArrowheads="1"/>
            </p:cNvPicPr>
            <p:nvPr userDrawn="1"/>
          </p:nvPicPr>
          <p:blipFill>
            <a:blip r:embed="rId3" cstate="print"/>
            <a:srcRect/>
            <a:stretch>
              <a:fillRect/>
            </a:stretch>
          </p:blipFill>
          <p:spPr bwMode="auto">
            <a:xfrm rot="10800000">
              <a:off x="6619" y="3920"/>
              <a:ext cx="1063" cy="400"/>
            </a:xfrm>
            <a:prstGeom prst="rect">
              <a:avLst/>
            </a:prstGeom>
            <a:noFill/>
            <a:ln w="9525">
              <a:noFill/>
              <a:miter lim="800000"/>
              <a:headEnd/>
              <a:tailEnd/>
            </a:ln>
          </p:spPr>
        </p:pic>
      </p:grpSp>
      <p:sp>
        <p:nvSpPr>
          <p:cNvPr id="10" name="Text Box 85"/>
          <p:cNvSpPr txBox="1">
            <a:spLocks noChangeArrowheads="1"/>
          </p:cNvSpPr>
          <p:nvPr/>
        </p:nvSpPr>
        <p:spPr bwMode="auto">
          <a:xfrm>
            <a:off x="870013" y="6458187"/>
            <a:ext cx="2796471" cy="263719"/>
          </a:xfrm>
          <a:prstGeom prst="rect">
            <a:avLst/>
          </a:prstGeom>
          <a:noFill/>
          <a:ln w="9525">
            <a:noFill/>
            <a:miter lim="800000"/>
            <a:headEnd/>
            <a:tailEnd/>
          </a:ln>
        </p:spPr>
        <p:txBody>
          <a:bodyPr wrap="none" lIns="78231" tIns="39119" rIns="78231" bIns="39119">
            <a:spAutoFit/>
          </a:bodyPr>
          <a:lstStyle/>
          <a:p>
            <a:pPr defTabSz="782965" eaLnBrk="0" hangingPunct="0">
              <a:defRPr/>
            </a:pPr>
            <a:r>
              <a:rPr lang="en-US" altLang="zh-CN" sz="1200" dirty="0">
                <a:solidFill>
                  <a:prstClr val="black"/>
                </a:solidFill>
                <a:latin typeface="Arial" charset="0"/>
                <a:ea typeface="MS PGothic" pitchFamily="34" charset="-128"/>
                <a:sym typeface="Lucida Grande"/>
              </a:rPr>
              <a:t>HUAWEI TECHNOLOGIES CO., LTD.</a:t>
            </a:r>
          </a:p>
        </p:txBody>
      </p:sp>
      <p:sp>
        <p:nvSpPr>
          <p:cNvPr id="11" name="Rectangle 86"/>
          <p:cNvSpPr>
            <a:spLocks noChangeArrowheads="1"/>
          </p:cNvSpPr>
          <p:nvPr/>
        </p:nvSpPr>
        <p:spPr bwMode="auto">
          <a:xfrm>
            <a:off x="7910575" y="6474062"/>
            <a:ext cx="674238" cy="263700"/>
          </a:xfrm>
          <a:prstGeom prst="rect">
            <a:avLst/>
          </a:prstGeom>
          <a:noFill/>
          <a:ln w="9525" algn="ctr">
            <a:noFill/>
            <a:miter lim="800000"/>
            <a:headEnd/>
            <a:tailEnd/>
          </a:ln>
          <a:effectLst/>
        </p:spPr>
        <p:txBody>
          <a:bodyPr wrap="none" lIns="78231" tIns="39119" rIns="78231" bIns="39119">
            <a:spAutoFit/>
          </a:bodyPr>
          <a:lstStyle/>
          <a:p>
            <a:pPr defTabSz="782965" eaLnBrk="0" hangingPunct="0">
              <a:defRPr/>
            </a:pPr>
            <a:r>
              <a:rPr lang="de-DE" altLang="zh-CN" sz="1200" dirty="0">
                <a:solidFill>
                  <a:prstClr val="black"/>
                </a:solidFill>
                <a:latin typeface="Calibri" pitchFamily="34" charset="0"/>
                <a:ea typeface="MS PGothic" pitchFamily="34" charset="-128"/>
                <a:sym typeface="Lucida Grande"/>
              </a:rPr>
              <a:t>Page </a:t>
            </a:r>
            <a:fld id="{B8D4712B-3289-4F14-874A-A31F6FEBC5BA}" type="slidenum">
              <a:rPr lang="de-DE" altLang="zh-CN" sz="1200">
                <a:solidFill>
                  <a:prstClr val="black"/>
                </a:solidFill>
                <a:latin typeface="Calibri" pitchFamily="34" charset="0"/>
                <a:ea typeface="MS PGothic" pitchFamily="34" charset="-128"/>
                <a:sym typeface="Lucida Grande"/>
              </a:rPr>
              <a:pPr defTabSz="782965" eaLnBrk="0" hangingPunct="0">
                <a:defRPr/>
              </a:pPr>
              <a:t>‹#›</a:t>
            </a:fld>
            <a:endParaRPr lang="en-GB" altLang="zh-CN" sz="1200" dirty="0">
              <a:solidFill>
                <a:prstClr val="black"/>
              </a:solidFill>
              <a:latin typeface="Calibri" pitchFamily="34" charset="0"/>
              <a:ea typeface="MS PGothic" pitchFamily="34" charset="-128"/>
              <a:sym typeface="Lucida Grande"/>
            </a:endParaRPr>
          </a:p>
        </p:txBody>
      </p:sp>
      <p:pic>
        <p:nvPicPr>
          <p:cNvPr id="12" name="Picture 87" descr="图片3副本"/>
          <p:cNvPicPr>
            <a:picLocks noChangeAspect="1" noChangeArrowheads="1"/>
          </p:cNvPicPr>
          <p:nvPr/>
        </p:nvPicPr>
        <p:blipFill>
          <a:blip r:embed="rId4" cstate="print"/>
          <a:srcRect/>
          <a:stretch>
            <a:fillRect/>
          </a:stretch>
        </p:blipFill>
        <p:spPr bwMode="auto">
          <a:xfrm>
            <a:off x="10182249" y="6386788"/>
            <a:ext cx="1295400" cy="307975"/>
          </a:xfrm>
          <a:prstGeom prst="rect">
            <a:avLst/>
          </a:prstGeom>
          <a:noFill/>
          <a:ln w="9525">
            <a:noFill/>
            <a:miter lim="800000"/>
            <a:headEnd/>
            <a:tailEnd/>
          </a:ln>
        </p:spPr>
      </p:pic>
      <p:sp>
        <p:nvSpPr>
          <p:cNvPr id="13" name="Rectangle 138"/>
          <p:cNvSpPr>
            <a:spLocks noChangeArrowheads="1"/>
          </p:cNvSpPr>
          <p:nvPr/>
        </p:nvSpPr>
        <p:spPr bwMode="auto">
          <a:xfrm>
            <a:off x="-2460506" y="528639"/>
            <a:ext cx="2460626" cy="5307012"/>
          </a:xfrm>
          <a:prstGeom prst="rect">
            <a:avLst/>
          </a:prstGeom>
          <a:noFill/>
          <a:ln w="9525">
            <a:noFill/>
            <a:miter lim="800000"/>
            <a:headEnd/>
            <a:tailEnd/>
          </a:ln>
          <a:effectLst/>
        </p:spPr>
        <p:txBody>
          <a:bodyPr lIns="87655" tIns="43824" rIns="87655" bIns="43824"/>
          <a:lstStyle/>
          <a:p>
            <a:pPr marL="342350" indent="-342350" algn="r" defTabSz="913514">
              <a:lnSpc>
                <a:spcPct val="125000"/>
              </a:lnSpc>
              <a:spcBef>
                <a:spcPct val="20000"/>
              </a:spcBef>
              <a:defRPr/>
            </a:pPr>
            <a:r>
              <a:rPr lang="zh-CN" altLang="en-US" sz="1200" dirty="0">
                <a:solidFill>
                  <a:srgbClr val="F8F8F8"/>
                </a:solidFill>
                <a:latin typeface="Arial" charset="0"/>
                <a:ea typeface="华文细黑"/>
                <a:sym typeface="Lucida Grande"/>
              </a:rPr>
              <a:t>英文标题</a:t>
            </a:r>
            <a:r>
              <a:rPr lang="en-US" altLang="zh-CN" sz="1200" dirty="0">
                <a:solidFill>
                  <a:srgbClr val="F8F8F8"/>
                </a:solidFill>
                <a:latin typeface="Arial" charset="0"/>
                <a:ea typeface="华文细黑"/>
                <a:sym typeface="Lucida Grande"/>
              </a:rPr>
              <a:t>:32-35pt  </a:t>
            </a:r>
          </a:p>
          <a:p>
            <a:pPr marL="342350" indent="-342350" algn="r" defTabSz="913514">
              <a:lnSpc>
                <a:spcPct val="125000"/>
              </a:lnSpc>
              <a:spcBef>
                <a:spcPct val="20000"/>
              </a:spcBef>
              <a:defRPr/>
            </a:pPr>
            <a:r>
              <a:rPr lang="zh-CN" altLang="en-US" sz="1200" dirty="0">
                <a:solidFill>
                  <a:srgbClr val="F8F8F8"/>
                </a:solidFill>
                <a:latin typeface="Arial" charset="0"/>
                <a:ea typeface="华文细黑"/>
                <a:sym typeface="Lucida Grande"/>
              </a:rPr>
              <a:t>颜色</a:t>
            </a:r>
            <a:r>
              <a:rPr lang="en-US" altLang="zh-CN" sz="1200" dirty="0">
                <a:solidFill>
                  <a:srgbClr val="F8F8F8"/>
                </a:solidFill>
                <a:latin typeface="Arial" charset="0"/>
                <a:ea typeface="华文细黑"/>
                <a:sym typeface="Lucida Grande"/>
              </a:rPr>
              <a:t>: R153 G0 B0</a:t>
            </a:r>
          </a:p>
          <a:p>
            <a:pPr marL="342350" indent="-342350" algn="r" defTabSz="913514">
              <a:lnSpc>
                <a:spcPct val="125000"/>
              </a:lnSpc>
              <a:spcBef>
                <a:spcPct val="20000"/>
              </a:spcBef>
              <a:defRPr/>
            </a:pPr>
            <a:r>
              <a:rPr lang="zh-CN" altLang="en-US" sz="1200" dirty="0">
                <a:solidFill>
                  <a:srgbClr val="F8F8F8"/>
                </a:solidFill>
                <a:latin typeface="FrutigerNext LT Medium"/>
                <a:ea typeface="华文细黑"/>
                <a:sym typeface="Lucida Grande"/>
              </a:rPr>
              <a:t>内部使用字体 </a:t>
            </a:r>
            <a:r>
              <a:rPr lang="en-US" altLang="zh-CN" sz="1200" dirty="0">
                <a:solidFill>
                  <a:srgbClr val="F8F8F8"/>
                </a:solidFill>
                <a:latin typeface="FrutigerNext LT Medium"/>
                <a:ea typeface="华文细黑"/>
                <a:sym typeface="Lucida Grande"/>
              </a:rPr>
              <a:t>:</a:t>
            </a:r>
          </a:p>
          <a:p>
            <a:pPr marL="342350" indent="-342350" algn="r" defTabSz="913514">
              <a:lnSpc>
                <a:spcPct val="125000"/>
              </a:lnSpc>
              <a:spcBef>
                <a:spcPct val="20000"/>
              </a:spcBef>
              <a:defRPr/>
            </a:pPr>
            <a:r>
              <a:rPr lang="en-US" altLang="zh-CN" sz="1200" dirty="0" err="1">
                <a:solidFill>
                  <a:srgbClr val="F8F8F8"/>
                </a:solidFill>
                <a:latin typeface="FrutigerNext LT Medium"/>
                <a:ea typeface="华文细黑"/>
                <a:sym typeface="Lucida Grande"/>
              </a:rPr>
              <a:t>FrutigerNext</a:t>
            </a:r>
            <a:r>
              <a:rPr lang="en-US" altLang="zh-CN" sz="1200" dirty="0">
                <a:solidFill>
                  <a:srgbClr val="F8F8F8"/>
                </a:solidFill>
                <a:latin typeface="FrutigerNext LT Medium"/>
                <a:ea typeface="华文细黑"/>
                <a:sym typeface="Lucida Grande"/>
              </a:rPr>
              <a:t> LT Medium</a:t>
            </a:r>
          </a:p>
          <a:p>
            <a:pPr marL="342350" indent="-342350" algn="r" defTabSz="913514">
              <a:lnSpc>
                <a:spcPct val="125000"/>
              </a:lnSpc>
              <a:spcBef>
                <a:spcPct val="20000"/>
              </a:spcBef>
              <a:defRPr/>
            </a:pPr>
            <a:r>
              <a:rPr lang="zh-CN" altLang="en-US" sz="1200" dirty="0">
                <a:solidFill>
                  <a:srgbClr val="F8F8F8"/>
                </a:solidFill>
                <a:latin typeface="FrutigerNext LT Medium"/>
                <a:ea typeface="华文细黑"/>
                <a:sym typeface="Lucida Grande"/>
              </a:rPr>
              <a:t>外部使用字体 </a:t>
            </a:r>
            <a:r>
              <a:rPr lang="en-US" altLang="zh-CN" sz="1200" dirty="0">
                <a:solidFill>
                  <a:srgbClr val="F8F8F8"/>
                </a:solidFill>
                <a:latin typeface="FrutigerNext LT Medium"/>
                <a:ea typeface="华文细黑"/>
                <a:sym typeface="Lucida Grande"/>
              </a:rPr>
              <a:t>: Arial</a:t>
            </a:r>
          </a:p>
          <a:p>
            <a:pPr marL="342350" indent="-342350" algn="r" defTabSz="913514">
              <a:lnSpc>
                <a:spcPct val="75000"/>
              </a:lnSpc>
              <a:spcBef>
                <a:spcPct val="20000"/>
              </a:spcBef>
              <a:defRPr/>
            </a:pPr>
            <a:endParaRPr lang="en-US" altLang="zh-CN" sz="1200" dirty="0">
              <a:solidFill>
                <a:srgbClr val="F8F8F8"/>
              </a:solidFill>
              <a:latin typeface="Arial" charset="0"/>
              <a:ea typeface="华文细黑"/>
              <a:sym typeface="Lucida Grande"/>
            </a:endParaRPr>
          </a:p>
          <a:p>
            <a:pPr marL="342350" indent="-342350" algn="r" defTabSz="913514">
              <a:lnSpc>
                <a:spcPct val="125000"/>
              </a:lnSpc>
              <a:spcBef>
                <a:spcPct val="20000"/>
              </a:spcBef>
              <a:defRPr/>
            </a:pPr>
            <a:r>
              <a:rPr lang="zh-CN" altLang="en-US" sz="1200" dirty="0">
                <a:solidFill>
                  <a:srgbClr val="F8F8F8"/>
                </a:solidFill>
                <a:latin typeface="Arial" charset="0"/>
                <a:ea typeface="华文细黑"/>
                <a:sym typeface="Lucida Grande"/>
              </a:rPr>
              <a:t>中文标题</a:t>
            </a:r>
            <a:r>
              <a:rPr lang="en-US" altLang="zh-CN" sz="1200" dirty="0">
                <a:solidFill>
                  <a:srgbClr val="F8F8F8"/>
                </a:solidFill>
                <a:latin typeface="Arial" charset="0"/>
                <a:ea typeface="华文细黑"/>
                <a:sym typeface="Lucida Grande"/>
              </a:rPr>
              <a:t>:30-32pt  </a:t>
            </a:r>
          </a:p>
          <a:p>
            <a:pPr marL="342350" indent="-342350" algn="r" defTabSz="913514">
              <a:lnSpc>
                <a:spcPct val="125000"/>
              </a:lnSpc>
              <a:spcBef>
                <a:spcPct val="20000"/>
              </a:spcBef>
              <a:defRPr/>
            </a:pPr>
            <a:r>
              <a:rPr lang="zh-CN" altLang="en-US" sz="1200" dirty="0">
                <a:solidFill>
                  <a:srgbClr val="F8F8F8"/>
                </a:solidFill>
                <a:latin typeface="Arial" charset="0"/>
                <a:ea typeface="华文细黑"/>
                <a:sym typeface="Lucida Grande"/>
              </a:rPr>
              <a:t>颜色</a:t>
            </a:r>
            <a:r>
              <a:rPr lang="en-US" altLang="zh-CN" sz="1200" dirty="0">
                <a:solidFill>
                  <a:srgbClr val="F8F8F8"/>
                </a:solidFill>
                <a:latin typeface="Arial" charset="0"/>
                <a:ea typeface="华文细黑"/>
                <a:sym typeface="Lucida Grande"/>
              </a:rPr>
              <a:t>: R153 G0 B0</a:t>
            </a:r>
          </a:p>
          <a:p>
            <a:pPr marL="342350" indent="-342350" algn="r" defTabSz="913514">
              <a:lnSpc>
                <a:spcPct val="125000"/>
              </a:lnSpc>
              <a:spcBef>
                <a:spcPct val="20000"/>
              </a:spcBef>
              <a:defRPr/>
            </a:pPr>
            <a:r>
              <a:rPr lang="zh-CN" altLang="en-US" sz="1200" dirty="0">
                <a:solidFill>
                  <a:srgbClr val="F8F8F8"/>
                </a:solidFill>
                <a:latin typeface="Arial" charset="0"/>
                <a:ea typeface="华文细黑"/>
                <a:sym typeface="Lucida Grande"/>
              </a:rPr>
              <a:t>字体</a:t>
            </a:r>
            <a:r>
              <a:rPr lang="en-US" altLang="zh-CN" sz="1200" dirty="0">
                <a:solidFill>
                  <a:srgbClr val="F8F8F8"/>
                </a:solidFill>
                <a:latin typeface="Arial" charset="0"/>
                <a:ea typeface="华文细黑"/>
                <a:sym typeface="Lucida Grande"/>
              </a:rPr>
              <a:t>:</a:t>
            </a:r>
            <a:r>
              <a:rPr lang="zh-CN" altLang="en-US" sz="1200" dirty="0">
                <a:solidFill>
                  <a:srgbClr val="F8F8F8"/>
                </a:solidFill>
                <a:latin typeface="Arial" charset="0"/>
                <a:ea typeface="华文细黑"/>
                <a:sym typeface="Lucida Grande"/>
              </a:rPr>
              <a:t>黑体</a:t>
            </a:r>
          </a:p>
          <a:p>
            <a:pPr marL="342350" indent="-342350" algn="r" defTabSz="913514">
              <a:lnSpc>
                <a:spcPct val="125000"/>
              </a:lnSpc>
              <a:spcBef>
                <a:spcPct val="20000"/>
              </a:spcBef>
              <a:defRPr/>
            </a:pPr>
            <a:endParaRPr lang="zh-CN" altLang="en-US" sz="1200" dirty="0">
              <a:solidFill>
                <a:srgbClr val="F8F8F8"/>
              </a:solidFill>
              <a:latin typeface="Arial" charset="0"/>
              <a:ea typeface="华文细黑"/>
              <a:sym typeface="Lucida Grande"/>
            </a:endParaRPr>
          </a:p>
          <a:p>
            <a:pPr marL="342350" indent="-342350" algn="r" defTabSz="913514">
              <a:lnSpc>
                <a:spcPct val="125000"/>
              </a:lnSpc>
              <a:spcBef>
                <a:spcPct val="20000"/>
              </a:spcBef>
              <a:defRPr/>
            </a:pPr>
            <a:endParaRPr lang="zh-CN" altLang="en-US" sz="1200" dirty="0">
              <a:solidFill>
                <a:srgbClr val="F8F8F8"/>
              </a:solidFill>
              <a:latin typeface="Arial" charset="0"/>
              <a:ea typeface="华文细黑"/>
              <a:sym typeface="Lucida Grande"/>
            </a:endParaRPr>
          </a:p>
          <a:p>
            <a:pPr marL="342350" indent="-342350" algn="r" defTabSz="913514">
              <a:lnSpc>
                <a:spcPct val="125000"/>
              </a:lnSpc>
              <a:spcBef>
                <a:spcPct val="20000"/>
              </a:spcBef>
              <a:defRPr/>
            </a:pPr>
            <a:endParaRPr lang="zh-CN" altLang="en-US" sz="1200" dirty="0">
              <a:solidFill>
                <a:srgbClr val="F8F8F8"/>
              </a:solidFill>
              <a:latin typeface="Arial" charset="0"/>
              <a:ea typeface="华文细黑"/>
              <a:sym typeface="Lucida Grande"/>
            </a:endParaRPr>
          </a:p>
          <a:p>
            <a:pPr marL="342350" indent="-342350" algn="r" defTabSz="913514">
              <a:lnSpc>
                <a:spcPct val="125000"/>
              </a:lnSpc>
              <a:spcBef>
                <a:spcPct val="20000"/>
              </a:spcBef>
              <a:defRPr/>
            </a:pPr>
            <a:r>
              <a:rPr lang="zh-CN" altLang="en-US" sz="1200" dirty="0">
                <a:solidFill>
                  <a:srgbClr val="F8F8F8"/>
                </a:solidFill>
                <a:latin typeface="Arial" charset="0"/>
                <a:ea typeface="华文细黑"/>
                <a:sym typeface="Lucida Grande"/>
              </a:rPr>
              <a:t>英文正文</a:t>
            </a:r>
            <a:r>
              <a:rPr lang="en-US" altLang="zh-CN" sz="1200" dirty="0">
                <a:solidFill>
                  <a:srgbClr val="F8F8F8"/>
                </a:solidFill>
                <a:latin typeface="Arial" charset="0"/>
                <a:ea typeface="华文细黑"/>
                <a:sym typeface="Lucida Grande"/>
              </a:rPr>
              <a:t>:20-22pt</a:t>
            </a:r>
          </a:p>
          <a:p>
            <a:pPr marL="342350" indent="-342350" algn="r" defTabSz="913514">
              <a:lnSpc>
                <a:spcPct val="125000"/>
              </a:lnSpc>
              <a:spcBef>
                <a:spcPct val="20000"/>
              </a:spcBef>
              <a:defRPr/>
            </a:pPr>
            <a:r>
              <a:rPr lang="zh-CN" altLang="en-US" sz="1200" dirty="0">
                <a:solidFill>
                  <a:srgbClr val="F8F8F8"/>
                </a:solidFill>
                <a:latin typeface="Arial" charset="0"/>
                <a:ea typeface="华文细黑"/>
                <a:sym typeface="Lucida Grande"/>
              </a:rPr>
              <a:t>子目录 </a:t>
            </a:r>
            <a:r>
              <a:rPr lang="en-US" altLang="zh-CN" sz="1200" dirty="0">
                <a:solidFill>
                  <a:srgbClr val="F8F8F8"/>
                </a:solidFill>
                <a:latin typeface="Arial" charset="0"/>
                <a:ea typeface="华文细黑"/>
                <a:sym typeface="Lucida Grande"/>
              </a:rPr>
              <a:t>(2-5</a:t>
            </a:r>
            <a:r>
              <a:rPr lang="zh-CN" altLang="en-US" sz="1200" dirty="0">
                <a:solidFill>
                  <a:srgbClr val="F8F8F8"/>
                </a:solidFill>
                <a:latin typeface="Arial" charset="0"/>
                <a:ea typeface="华文细黑"/>
                <a:sym typeface="Lucida Grande"/>
              </a:rPr>
              <a:t>级</a:t>
            </a:r>
            <a:r>
              <a:rPr lang="en-US" altLang="zh-CN" sz="1200" dirty="0">
                <a:solidFill>
                  <a:srgbClr val="F8F8F8"/>
                </a:solidFill>
                <a:latin typeface="Arial" charset="0"/>
                <a:ea typeface="华文细黑"/>
                <a:sym typeface="Lucida Grande"/>
              </a:rPr>
              <a:t>) :18pt  </a:t>
            </a:r>
          </a:p>
          <a:p>
            <a:pPr marL="342350" indent="-342350" algn="r" defTabSz="913514">
              <a:lnSpc>
                <a:spcPct val="125000"/>
              </a:lnSpc>
              <a:spcBef>
                <a:spcPct val="20000"/>
              </a:spcBef>
              <a:defRPr/>
            </a:pPr>
            <a:r>
              <a:rPr lang="zh-CN" altLang="en-US" sz="1200" dirty="0">
                <a:solidFill>
                  <a:srgbClr val="F8F8F8"/>
                </a:solidFill>
                <a:latin typeface="Arial" charset="0"/>
                <a:ea typeface="华文细黑"/>
                <a:sym typeface="Lucida Grande"/>
              </a:rPr>
              <a:t>颜色</a:t>
            </a:r>
            <a:r>
              <a:rPr lang="en-US" altLang="zh-CN" sz="1200" dirty="0">
                <a:solidFill>
                  <a:srgbClr val="F8F8F8"/>
                </a:solidFill>
                <a:latin typeface="Arial" charset="0"/>
                <a:ea typeface="华文细黑"/>
                <a:sym typeface="Lucida Grande"/>
              </a:rPr>
              <a:t>:</a:t>
            </a:r>
            <a:r>
              <a:rPr lang="zh-CN" altLang="en-US" sz="1200" dirty="0">
                <a:solidFill>
                  <a:srgbClr val="F8F8F8"/>
                </a:solidFill>
                <a:latin typeface="Arial" charset="0"/>
                <a:ea typeface="华文细黑"/>
                <a:sym typeface="Lucida Grande"/>
              </a:rPr>
              <a:t>黑色</a:t>
            </a:r>
          </a:p>
          <a:p>
            <a:pPr marL="342350" indent="-342350" algn="r" defTabSz="913514">
              <a:lnSpc>
                <a:spcPct val="125000"/>
              </a:lnSpc>
              <a:spcBef>
                <a:spcPct val="20000"/>
              </a:spcBef>
              <a:defRPr/>
            </a:pPr>
            <a:r>
              <a:rPr lang="zh-CN" altLang="en-US" sz="1200" dirty="0">
                <a:solidFill>
                  <a:srgbClr val="F8F8F8"/>
                </a:solidFill>
                <a:latin typeface="FrutigerNext LT Medium"/>
                <a:ea typeface="华文细黑"/>
                <a:sym typeface="Lucida Grande"/>
              </a:rPr>
              <a:t>内部使用字体 </a:t>
            </a:r>
            <a:r>
              <a:rPr lang="en-US" altLang="zh-CN" sz="1200" dirty="0">
                <a:solidFill>
                  <a:srgbClr val="F8F8F8"/>
                </a:solidFill>
                <a:latin typeface="FrutigerNext LT Medium"/>
                <a:ea typeface="华文细黑"/>
                <a:sym typeface="Lucida Grande"/>
              </a:rPr>
              <a:t>:</a:t>
            </a:r>
          </a:p>
          <a:p>
            <a:pPr marL="342350" indent="-342350" algn="r" defTabSz="913514">
              <a:lnSpc>
                <a:spcPct val="125000"/>
              </a:lnSpc>
              <a:spcBef>
                <a:spcPct val="20000"/>
              </a:spcBef>
              <a:defRPr/>
            </a:pPr>
            <a:r>
              <a:rPr lang="en-US" altLang="zh-CN" sz="1200" dirty="0" err="1">
                <a:solidFill>
                  <a:srgbClr val="F8F8F8"/>
                </a:solidFill>
                <a:latin typeface="FrutigerNext LT Medium"/>
                <a:ea typeface="华文细黑"/>
                <a:sym typeface="Lucida Grande"/>
              </a:rPr>
              <a:t>FrutigerNext</a:t>
            </a:r>
            <a:r>
              <a:rPr lang="en-US" altLang="zh-CN" sz="1200" dirty="0">
                <a:solidFill>
                  <a:srgbClr val="F8F8F8"/>
                </a:solidFill>
                <a:latin typeface="FrutigerNext LT Medium"/>
                <a:ea typeface="华文细黑"/>
                <a:sym typeface="Lucida Grande"/>
              </a:rPr>
              <a:t> LT Regular</a:t>
            </a:r>
          </a:p>
          <a:p>
            <a:pPr marL="342350" indent="-342350" algn="r" defTabSz="913514">
              <a:lnSpc>
                <a:spcPct val="125000"/>
              </a:lnSpc>
              <a:spcBef>
                <a:spcPct val="20000"/>
              </a:spcBef>
              <a:defRPr/>
            </a:pPr>
            <a:r>
              <a:rPr lang="zh-CN" altLang="en-US" sz="1200" dirty="0">
                <a:solidFill>
                  <a:srgbClr val="F8F8F8"/>
                </a:solidFill>
                <a:latin typeface="FrutigerNext LT Medium"/>
                <a:ea typeface="华文细黑"/>
                <a:sym typeface="Lucida Grande"/>
              </a:rPr>
              <a:t>外部使用字体 </a:t>
            </a:r>
            <a:r>
              <a:rPr lang="en-US" altLang="zh-CN" sz="1200" dirty="0">
                <a:solidFill>
                  <a:srgbClr val="F8F8F8"/>
                </a:solidFill>
                <a:latin typeface="FrutigerNext LT Medium"/>
                <a:ea typeface="华文细黑"/>
                <a:sym typeface="Lucida Grande"/>
              </a:rPr>
              <a:t>: Arial</a:t>
            </a:r>
          </a:p>
          <a:p>
            <a:pPr marL="342350" indent="-342350" algn="r" defTabSz="913514">
              <a:lnSpc>
                <a:spcPct val="75000"/>
              </a:lnSpc>
              <a:spcBef>
                <a:spcPct val="20000"/>
              </a:spcBef>
              <a:defRPr/>
            </a:pPr>
            <a:endParaRPr lang="en-US" altLang="zh-CN" sz="1200" dirty="0">
              <a:solidFill>
                <a:srgbClr val="F8F8F8"/>
              </a:solidFill>
              <a:latin typeface="Arial" charset="0"/>
              <a:ea typeface="华文细黑"/>
              <a:sym typeface="Lucida Grande"/>
            </a:endParaRPr>
          </a:p>
          <a:p>
            <a:pPr marL="342350" indent="-342350" algn="r" defTabSz="913514">
              <a:lnSpc>
                <a:spcPct val="125000"/>
              </a:lnSpc>
              <a:spcBef>
                <a:spcPct val="20000"/>
              </a:spcBef>
              <a:defRPr/>
            </a:pPr>
            <a:r>
              <a:rPr lang="zh-CN" altLang="en-US" sz="1200" dirty="0">
                <a:solidFill>
                  <a:srgbClr val="F8F8F8"/>
                </a:solidFill>
                <a:latin typeface="Arial" charset="0"/>
                <a:ea typeface="华文细黑"/>
                <a:sym typeface="Lucida Grande"/>
              </a:rPr>
              <a:t>中文正文</a:t>
            </a:r>
            <a:r>
              <a:rPr lang="en-US" altLang="zh-CN" sz="1200" dirty="0">
                <a:solidFill>
                  <a:srgbClr val="F8F8F8"/>
                </a:solidFill>
                <a:latin typeface="Arial" charset="0"/>
                <a:ea typeface="华文细黑"/>
                <a:sym typeface="Lucida Grande"/>
              </a:rPr>
              <a:t>:18-20pt</a:t>
            </a:r>
          </a:p>
          <a:p>
            <a:pPr marL="342350" indent="-342350" algn="r" defTabSz="913514">
              <a:lnSpc>
                <a:spcPct val="125000"/>
              </a:lnSpc>
              <a:spcBef>
                <a:spcPct val="20000"/>
              </a:spcBef>
              <a:defRPr/>
            </a:pPr>
            <a:r>
              <a:rPr lang="zh-CN" altLang="en-US" sz="1200" dirty="0">
                <a:solidFill>
                  <a:srgbClr val="F8F8F8"/>
                </a:solidFill>
                <a:latin typeface="Arial" charset="0"/>
                <a:ea typeface="华文细黑"/>
                <a:sym typeface="Lucida Grande"/>
              </a:rPr>
              <a:t>子目录</a:t>
            </a:r>
            <a:r>
              <a:rPr lang="en-US" altLang="zh-CN" sz="1200" dirty="0">
                <a:solidFill>
                  <a:srgbClr val="F8F8F8"/>
                </a:solidFill>
                <a:latin typeface="Arial" charset="0"/>
                <a:ea typeface="华文细黑"/>
                <a:sym typeface="Lucida Grande"/>
              </a:rPr>
              <a:t>(2-5</a:t>
            </a:r>
            <a:r>
              <a:rPr lang="zh-CN" altLang="en-US" sz="1200" dirty="0">
                <a:solidFill>
                  <a:srgbClr val="F8F8F8"/>
                </a:solidFill>
                <a:latin typeface="Arial" charset="0"/>
                <a:ea typeface="华文细黑"/>
                <a:sym typeface="Lucida Grande"/>
              </a:rPr>
              <a:t>级</a:t>
            </a:r>
            <a:r>
              <a:rPr lang="en-US" altLang="zh-CN" sz="1200" dirty="0">
                <a:solidFill>
                  <a:srgbClr val="F8F8F8"/>
                </a:solidFill>
                <a:latin typeface="Arial" charset="0"/>
                <a:ea typeface="华文细黑"/>
                <a:sym typeface="Lucida Grande"/>
              </a:rPr>
              <a:t>):18pt </a:t>
            </a:r>
          </a:p>
          <a:p>
            <a:pPr marL="342350" indent="-342350" algn="r" defTabSz="913514">
              <a:lnSpc>
                <a:spcPct val="125000"/>
              </a:lnSpc>
              <a:spcBef>
                <a:spcPct val="20000"/>
              </a:spcBef>
              <a:defRPr/>
            </a:pPr>
            <a:r>
              <a:rPr lang="zh-CN" altLang="en-US" sz="1200" dirty="0">
                <a:solidFill>
                  <a:srgbClr val="F8F8F8"/>
                </a:solidFill>
                <a:latin typeface="Arial" charset="0"/>
                <a:ea typeface="华文细黑"/>
                <a:sym typeface="Lucida Grande"/>
              </a:rPr>
              <a:t>颜色</a:t>
            </a:r>
            <a:r>
              <a:rPr lang="en-US" altLang="zh-CN" sz="1200" dirty="0">
                <a:solidFill>
                  <a:srgbClr val="F8F8F8"/>
                </a:solidFill>
                <a:latin typeface="Arial" charset="0"/>
                <a:ea typeface="华文细黑"/>
                <a:sym typeface="Lucida Grande"/>
              </a:rPr>
              <a:t>:</a:t>
            </a:r>
            <a:r>
              <a:rPr lang="zh-CN" altLang="en-US" sz="1200" dirty="0">
                <a:solidFill>
                  <a:srgbClr val="F8F8F8"/>
                </a:solidFill>
                <a:latin typeface="Arial" charset="0"/>
                <a:ea typeface="华文细黑"/>
                <a:sym typeface="Lucida Grande"/>
              </a:rPr>
              <a:t>黑色</a:t>
            </a:r>
          </a:p>
          <a:p>
            <a:pPr marL="342350" indent="-342350" algn="r" defTabSz="913514">
              <a:lnSpc>
                <a:spcPct val="125000"/>
              </a:lnSpc>
              <a:spcBef>
                <a:spcPct val="20000"/>
              </a:spcBef>
              <a:defRPr/>
            </a:pPr>
            <a:r>
              <a:rPr lang="zh-CN" altLang="en-US" sz="1200" dirty="0">
                <a:solidFill>
                  <a:srgbClr val="F8F8F8"/>
                </a:solidFill>
                <a:latin typeface="Arial" charset="0"/>
                <a:ea typeface="华文细黑"/>
                <a:sym typeface="Lucida Grande"/>
              </a:rPr>
              <a:t>字体</a:t>
            </a:r>
            <a:r>
              <a:rPr lang="en-US" altLang="zh-CN" sz="1200" dirty="0">
                <a:solidFill>
                  <a:srgbClr val="F8F8F8"/>
                </a:solidFill>
                <a:latin typeface="Arial" charset="0"/>
                <a:ea typeface="华文细黑"/>
                <a:sym typeface="Lucida Grande"/>
              </a:rPr>
              <a:t>:</a:t>
            </a:r>
            <a:r>
              <a:rPr lang="zh-CN" altLang="en-US" sz="1200" dirty="0">
                <a:solidFill>
                  <a:srgbClr val="F8F8F8"/>
                </a:solidFill>
                <a:latin typeface="Arial" charset="0"/>
                <a:ea typeface="华文细黑"/>
                <a:sym typeface="Lucida Grande"/>
              </a:rPr>
              <a:t>细黑体 </a:t>
            </a:r>
            <a:endParaRPr lang="zh-CN" altLang="en-US" sz="1200" dirty="0">
              <a:solidFill>
                <a:srgbClr val="080808"/>
              </a:solidFill>
              <a:latin typeface="Arial" charset="0"/>
              <a:ea typeface="华文细黑"/>
              <a:sym typeface="Lucida Grande"/>
            </a:endParaRPr>
          </a:p>
        </p:txBody>
      </p:sp>
      <p:sp>
        <p:nvSpPr>
          <p:cNvPr id="14" name="Rectangle 139"/>
          <p:cNvSpPr>
            <a:spLocks noChangeArrowheads="1"/>
          </p:cNvSpPr>
          <p:nvPr/>
        </p:nvSpPr>
        <p:spPr bwMode="auto">
          <a:xfrm>
            <a:off x="12361881" y="5445399"/>
            <a:ext cx="1227137" cy="322263"/>
          </a:xfrm>
          <a:prstGeom prst="rect">
            <a:avLst/>
          </a:prstGeom>
          <a:solidFill>
            <a:srgbClr val="F8F8F8"/>
          </a:solidFill>
          <a:ln w="9525" algn="ctr">
            <a:noFill/>
            <a:miter lim="800000"/>
            <a:headEnd/>
            <a:tailEnd/>
          </a:ln>
          <a:effectLst/>
        </p:spPr>
        <p:txBody>
          <a:bodyPr lIns="91278" tIns="45637" rIns="91278" bIns="45637" anchor="ctr">
            <a:spAutoFit/>
          </a:bodyPr>
          <a:lstStyle/>
          <a:p>
            <a:pPr defTabSz="876480" eaLnBrk="0" hangingPunct="0">
              <a:defRPr/>
            </a:pPr>
            <a:endParaRPr lang="zh-CN" altLang="zh-CN" sz="1500" dirty="0">
              <a:solidFill>
                <a:prstClr val="black"/>
              </a:solidFill>
              <a:latin typeface="FrutigerNext LT Regular" pitchFamily="34" charset="0"/>
              <a:ea typeface="MS PGothic" pitchFamily="34" charset="-128"/>
              <a:sym typeface="Lucida Grande"/>
            </a:endParaRPr>
          </a:p>
        </p:txBody>
      </p:sp>
      <p:grpSp>
        <p:nvGrpSpPr>
          <p:cNvPr id="15" name="Group 140"/>
          <p:cNvGrpSpPr>
            <a:grpSpLocks/>
          </p:cNvGrpSpPr>
          <p:nvPr/>
        </p:nvGrpSpPr>
        <p:grpSpPr bwMode="auto">
          <a:xfrm>
            <a:off x="12473099" y="5278575"/>
            <a:ext cx="989013" cy="184151"/>
            <a:chOff x="6657" y="3492"/>
            <a:chExt cx="527" cy="121"/>
          </a:xfrm>
        </p:grpSpPr>
        <p:sp>
          <p:nvSpPr>
            <p:cNvPr id="16" name="Rectangle 141"/>
            <p:cNvSpPr>
              <a:spLocks noChangeArrowheads="1"/>
            </p:cNvSpPr>
            <p:nvPr/>
          </p:nvSpPr>
          <p:spPr bwMode="auto">
            <a:xfrm flipV="1">
              <a:off x="6789" y="3492"/>
              <a:ext cx="132" cy="121"/>
            </a:xfrm>
            <a:prstGeom prst="rect">
              <a:avLst/>
            </a:prstGeom>
            <a:solidFill>
              <a:srgbClr val="FFCC66"/>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17" name="Rectangle 142"/>
            <p:cNvSpPr>
              <a:spLocks noChangeArrowheads="1"/>
            </p:cNvSpPr>
            <p:nvPr/>
          </p:nvSpPr>
          <p:spPr bwMode="auto">
            <a:xfrm flipV="1">
              <a:off x="6921" y="3492"/>
              <a:ext cx="131" cy="121"/>
            </a:xfrm>
            <a:prstGeom prst="rect">
              <a:avLst/>
            </a:prstGeom>
            <a:solidFill>
              <a:srgbClr val="FF9900"/>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18" name="Rectangle 143"/>
            <p:cNvSpPr>
              <a:spLocks noChangeArrowheads="1"/>
            </p:cNvSpPr>
            <p:nvPr/>
          </p:nvSpPr>
          <p:spPr bwMode="auto">
            <a:xfrm flipV="1">
              <a:off x="7052" y="3492"/>
              <a:ext cx="132" cy="121"/>
            </a:xfrm>
            <a:prstGeom prst="rect">
              <a:avLst/>
            </a:prstGeom>
            <a:solidFill>
              <a:srgbClr val="99660A"/>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19" name="Rectangle 144"/>
            <p:cNvSpPr>
              <a:spLocks noChangeArrowheads="1"/>
            </p:cNvSpPr>
            <p:nvPr/>
          </p:nvSpPr>
          <p:spPr bwMode="auto">
            <a:xfrm flipV="1">
              <a:off x="6657" y="3492"/>
              <a:ext cx="132" cy="121"/>
            </a:xfrm>
            <a:prstGeom prst="rect">
              <a:avLst/>
            </a:prstGeom>
            <a:solidFill>
              <a:srgbClr val="FFCC99"/>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grpSp>
      <p:grpSp>
        <p:nvGrpSpPr>
          <p:cNvPr id="20" name="Group 145"/>
          <p:cNvGrpSpPr>
            <a:grpSpLocks/>
          </p:cNvGrpSpPr>
          <p:nvPr/>
        </p:nvGrpSpPr>
        <p:grpSpPr bwMode="auto">
          <a:xfrm>
            <a:off x="12473099" y="6204214"/>
            <a:ext cx="989013" cy="182563"/>
            <a:chOff x="6657" y="4103"/>
            <a:chExt cx="527" cy="121"/>
          </a:xfrm>
        </p:grpSpPr>
        <p:sp>
          <p:nvSpPr>
            <p:cNvPr id="21" name="Rectangle 146"/>
            <p:cNvSpPr>
              <a:spLocks noChangeArrowheads="1"/>
            </p:cNvSpPr>
            <p:nvPr/>
          </p:nvSpPr>
          <p:spPr bwMode="auto">
            <a:xfrm flipV="1">
              <a:off x="6789" y="4103"/>
              <a:ext cx="132" cy="121"/>
            </a:xfrm>
            <a:prstGeom prst="rect">
              <a:avLst/>
            </a:prstGeom>
            <a:solidFill>
              <a:srgbClr val="99CCFF"/>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22" name="Rectangle 147"/>
            <p:cNvSpPr>
              <a:spLocks noChangeArrowheads="1"/>
            </p:cNvSpPr>
            <p:nvPr/>
          </p:nvSpPr>
          <p:spPr bwMode="auto">
            <a:xfrm flipV="1">
              <a:off x="6921" y="4103"/>
              <a:ext cx="131" cy="121"/>
            </a:xfrm>
            <a:prstGeom prst="rect">
              <a:avLst/>
            </a:prstGeom>
            <a:solidFill>
              <a:srgbClr val="99CCCC"/>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23" name="Rectangle 148"/>
            <p:cNvSpPr>
              <a:spLocks noChangeArrowheads="1"/>
            </p:cNvSpPr>
            <p:nvPr/>
          </p:nvSpPr>
          <p:spPr bwMode="auto">
            <a:xfrm flipV="1">
              <a:off x="7052" y="4103"/>
              <a:ext cx="132" cy="121"/>
            </a:xfrm>
            <a:prstGeom prst="rect">
              <a:avLst/>
            </a:prstGeom>
            <a:solidFill>
              <a:srgbClr val="009999"/>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24" name="Rectangle 149"/>
            <p:cNvSpPr>
              <a:spLocks noChangeArrowheads="1"/>
            </p:cNvSpPr>
            <p:nvPr/>
          </p:nvSpPr>
          <p:spPr bwMode="auto">
            <a:xfrm flipV="1">
              <a:off x="6657" y="4103"/>
              <a:ext cx="132" cy="121"/>
            </a:xfrm>
            <a:prstGeom prst="rect">
              <a:avLst/>
            </a:prstGeom>
            <a:solidFill>
              <a:srgbClr val="CCCCFF"/>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grpSp>
      <p:grpSp>
        <p:nvGrpSpPr>
          <p:cNvPr id="25" name="Group 150"/>
          <p:cNvGrpSpPr>
            <a:grpSpLocks/>
          </p:cNvGrpSpPr>
          <p:nvPr/>
        </p:nvGrpSpPr>
        <p:grpSpPr bwMode="auto">
          <a:xfrm>
            <a:off x="12473099" y="6450146"/>
            <a:ext cx="989013" cy="182563"/>
            <a:chOff x="6657" y="4266"/>
            <a:chExt cx="527" cy="121"/>
          </a:xfrm>
        </p:grpSpPr>
        <p:sp>
          <p:nvSpPr>
            <p:cNvPr id="26" name="Rectangle 151"/>
            <p:cNvSpPr>
              <a:spLocks noChangeArrowheads="1"/>
            </p:cNvSpPr>
            <p:nvPr/>
          </p:nvSpPr>
          <p:spPr bwMode="auto">
            <a:xfrm flipV="1">
              <a:off x="6789" y="4266"/>
              <a:ext cx="132" cy="121"/>
            </a:xfrm>
            <a:prstGeom prst="rect">
              <a:avLst/>
            </a:prstGeom>
            <a:solidFill>
              <a:srgbClr val="99CCCC"/>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27" name="Rectangle 152"/>
            <p:cNvSpPr>
              <a:spLocks noChangeArrowheads="1"/>
            </p:cNvSpPr>
            <p:nvPr/>
          </p:nvSpPr>
          <p:spPr bwMode="auto">
            <a:xfrm flipV="1">
              <a:off x="6921" y="4266"/>
              <a:ext cx="131" cy="121"/>
            </a:xfrm>
            <a:prstGeom prst="rect">
              <a:avLst/>
            </a:prstGeom>
            <a:solidFill>
              <a:srgbClr val="0099CC"/>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28" name="Rectangle 153"/>
            <p:cNvSpPr>
              <a:spLocks noChangeArrowheads="1"/>
            </p:cNvSpPr>
            <p:nvPr/>
          </p:nvSpPr>
          <p:spPr bwMode="auto">
            <a:xfrm flipV="1">
              <a:off x="7052" y="4266"/>
              <a:ext cx="132" cy="121"/>
            </a:xfrm>
            <a:prstGeom prst="rect">
              <a:avLst/>
            </a:prstGeom>
            <a:solidFill>
              <a:srgbClr val="006699"/>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29" name="Rectangle 154"/>
            <p:cNvSpPr>
              <a:spLocks noChangeArrowheads="1"/>
            </p:cNvSpPr>
            <p:nvPr/>
          </p:nvSpPr>
          <p:spPr bwMode="auto">
            <a:xfrm flipV="1">
              <a:off x="6657" y="4266"/>
              <a:ext cx="132" cy="121"/>
            </a:xfrm>
            <a:prstGeom prst="rect">
              <a:avLst/>
            </a:prstGeom>
            <a:solidFill>
              <a:srgbClr val="CCFF99"/>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grpSp>
      <p:grpSp>
        <p:nvGrpSpPr>
          <p:cNvPr id="30" name="Group 155"/>
          <p:cNvGrpSpPr>
            <a:grpSpLocks/>
          </p:cNvGrpSpPr>
          <p:nvPr/>
        </p:nvGrpSpPr>
        <p:grpSpPr bwMode="auto">
          <a:xfrm>
            <a:off x="12473099" y="5527938"/>
            <a:ext cx="989013" cy="182563"/>
            <a:chOff x="6657" y="3656"/>
            <a:chExt cx="527" cy="121"/>
          </a:xfrm>
        </p:grpSpPr>
        <p:sp>
          <p:nvSpPr>
            <p:cNvPr id="31" name="Rectangle 156"/>
            <p:cNvSpPr>
              <a:spLocks noChangeArrowheads="1"/>
            </p:cNvSpPr>
            <p:nvPr/>
          </p:nvSpPr>
          <p:spPr bwMode="auto">
            <a:xfrm flipV="1">
              <a:off x="6657" y="3656"/>
              <a:ext cx="132" cy="121"/>
            </a:xfrm>
            <a:prstGeom prst="rect">
              <a:avLst/>
            </a:prstGeom>
            <a:solidFill>
              <a:srgbClr val="CCCCCC"/>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32" name="Rectangle 157"/>
            <p:cNvSpPr>
              <a:spLocks noChangeArrowheads="1"/>
            </p:cNvSpPr>
            <p:nvPr/>
          </p:nvSpPr>
          <p:spPr bwMode="auto">
            <a:xfrm flipV="1">
              <a:off x="6789" y="3656"/>
              <a:ext cx="132" cy="121"/>
            </a:xfrm>
            <a:prstGeom prst="rect">
              <a:avLst/>
            </a:prstGeom>
            <a:solidFill>
              <a:srgbClr val="FF9900"/>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33" name="Rectangle 158"/>
            <p:cNvSpPr>
              <a:spLocks noChangeArrowheads="1"/>
            </p:cNvSpPr>
            <p:nvPr/>
          </p:nvSpPr>
          <p:spPr bwMode="auto">
            <a:xfrm flipV="1">
              <a:off x="6921" y="3656"/>
              <a:ext cx="131" cy="121"/>
            </a:xfrm>
            <a:prstGeom prst="rect">
              <a:avLst/>
            </a:prstGeom>
            <a:solidFill>
              <a:srgbClr val="990000"/>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34" name="Rectangle 159"/>
            <p:cNvSpPr>
              <a:spLocks noChangeArrowheads="1"/>
            </p:cNvSpPr>
            <p:nvPr/>
          </p:nvSpPr>
          <p:spPr bwMode="auto">
            <a:xfrm flipV="1">
              <a:off x="7052" y="3656"/>
              <a:ext cx="132" cy="121"/>
            </a:xfrm>
            <a:prstGeom prst="rect">
              <a:avLst/>
            </a:prstGeom>
            <a:solidFill>
              <a:srgbClr val="080808"/>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grpSp>
      <p:grpSp>
        <p:nvGrpSpPr>
          <p:cNvPr id="35" name="Group 160"/>
          <p:cNvGrpSpPr>
            <a:grpSpLocks/>
          </p:cNvGrpSpPr>
          <p:nvPr/>
        </p:nvGrpSpPr>
        <p:grpSpPr bwMode="auto">
          <a:xfrm>
            <a:off x="12473099" y="5958022"/>
            <a:ext cx="989013" cy="182563"/>
            <a:chOff x="6657" y="3941"/>
            <a:chExt cx="527" cy="121"/>
          </a:xfrm>
        </p:grpSpPr>
        <p:sp>
          <p:nvSpPr>
            <p:cNvPr id="36" name="Rectangle 161"/>
            <p:cNvSpPr>
              <a:spLocks noChangeArrowheads="1"/>
            </p:cNvSpPr>
            <p:nvPr/>
          </p:nvSpPr>
          <p:spPr bwMode="auto">
            <a:xfrm flipV="1">
              <a:off x="6789" y="3941"/>
              <a:ext cx="132" cy="121"/>
            </a:xfrm>
            <a:prstGeom prst="rect">
              <a:avLst/>
            </a:prstGeom>
            <a:solidFill>
              <a:srgbClr val="CCFF99"/>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37" name="Rectangle 162"/>
            <p:cNvSpPr>
              <a:spLocks noChangeArrowheads="1"/>
            </p:cNvSpPr>
            <p:nvPr/>
          </p:nvSpPr>
          <p:spPr bwMode="auto">
            <a:xfrm flipV="1">
              <a:off x="6921" y="3941"/>
              <a:ext cx="131" cy="121"/>
            </a:xfrm>
            <a:prstGeom prst="rect">
              <a:avLst/>
            </a:prstGeom>
            <a:solidFill>
              <a:srgbClr val="669900"/>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38" name="Rectangle 163"/>
            <p:cNvSpPr>
              <a:spLocks noChangeArrowheads="1"/>
            </p:cNvSpPr>
            <p:nvPr/>
          </p:nvSpPr>
          <p:spPr bwMode="auto">
            <a:xfrm flipV="1">
              <a:off x="7052" y="3941"/>
              <a:ext cx="132" cy="121"/>
            </a:xfrm>
            <a:prstGeom prst="rect">
              <a:avLst/>
            </a:prstGeom>
            <a:solidFill>
              <a:srgbClr val="080808"/>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39" name="Rectangle 164"/>
            <p:cNvSpPr>
              <a:spLocks noChangeArrowheads="1"/>
            </p:cNvSpPr>
            <p:nvPr/>
          </p:nvSpPr>
          <p:spPr bwMode="auto">
            <a:xfrm flipV="1">
              <a:off x="6657" y="3941"/>
              <a:ext cx="132" cy="121"/>
            </a:xfrm>
            <a:prstGeom prst="rect">
              <a:avLst/>
            </a:prstGeom>
            <a:solidFill>
              <a:srgbClr val="CCCCCC"/>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grpSp>
      <p:grpSp>
        <p:nvGrpSpPr>
          <p:cNvPr id="40" name="Group 165"/>
          <p:cNvGrpSpPr>
            <a:grpSpLocks/>
          </p:cNvGrpSpPr>
          <p:nvPr/>
        </p:nvGrpSpPr>
        <p:grpSpPr bwMode="auto">
          <a:xfrm>
            <a:off x="12473099" y="6697802"/>
            <a:ext cx="989013" cy="182563"/>
            <a:chOff x="6657" y="4430"/>
            <a:chExt cx="527" cy="121"/>
          </a:xfrm>
        </p:grpSpPr>
        <p:sp>
          <p:nvSpPr>
            <p:cNvPr id="41" name="Rectangle 166"/>
            <p:cNvSpPr>
              <a:spLocks noChangeArrowheads="1"/>
            </p:cNvSpPr>
            <p:nvPr/>
          </p:nvSpPr>
          <p:spPr bwMode="auto">
            <a:xfrm flipV="1">
              <a:off x="6789" y="4430"/>
              <a:ext cx="132" cy="121"/>
            </a:xfrm>
            <a:prstGeom prst="rect">
              <a:avLst/>
            </a:prstGeom>
            <a:solidFill>
              <a:srgbClr val="FF9900"/>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42" name="Rectangle 167"/>
            <p:cNvSpPr>
              <a:spLocks noChangeArrowheads="1"/>
            </p:cNvSpPr>
            <p:nvPr/>
          </p:nvSpPr>
          <p:spPr bwMode="auto">
            <a:xfrm flipV="1">
              <a:off x="6921" y="4430"/>
              <a:ext cx="131" cy="121"/>
            </a:xfrm>
            <a:prstGeom prst="rect">
              <a:avLst/>
            </a:prstGeom>
            <a:solidFill>
              <a:srgbClr val="006699"/>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43" name="Rectangle 168"/>
            <p:cNvSpPr>
              <a:spLocks noChangeArrowheads="1"/>
            </p:cNvSpPr>
            <p:nvPr/>
          </p:nvSpPr>
          <p:spPr bwMode="auto">
            <a:xfrm flipV="1">
              <a:off x="7052" y="4430"/>
              <a:ext cx="132" cy="121"/>
            </a:xfrm>
            <a:prstGeom prst="rect">
              <a:avLst/>
            </a:prstGeom>
            <a:solidFill>
              <a:srgbClr val="080808"/>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44" name="Rectangle 169"/>
            <p:cNvSpPr>
              <a:spLocks noChangeArrowheads="1"/>
            </p:cNvSpPr>
            <p:nvPr/>
          </p:nvSpPr>
          <p:spPr bwMode="auto">
            <a:xfrm flipV="1">
              <a:off x="6657" y="4430"/>
              <a:ext cx="132" cy="121"/>
            </a:xfrm>
            <a:prstGeom prst="rect">
              <a:avLst/>
            </a:prstGeom>
            <a:solidFill>
              <a:srgbClr val="99CCFF"/>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grpSp>
      <p:grpSp>
        <p:nvGrpSpPr>
          <p:cNvPr id="45" name="Group 170"/>
          <p:cNvGrpSpPr>
            <a:grpSpLocks/>
          </p:cNvGrpSpPr>
          <p:nvPr/>
        </p:nvGrpSpPr>
        <p:grpSpPr bwMode="auto">
          <a:xfrm>
            <a:off x="12473099" y="5032522"/>
            <a:ext cx="989013" cy="184151"/>
            <a:chOff x="6657" y="3329"/>
            <a:chExt cx="527" cy="122"/>
          </a:xfrm>
        </p:grpSpPr>
        <p:sp>
          <p:nvSpPr>
            <p:cNvPr id="46" name="Rectangle 171"/>
            <p:cNvSpPr>
              <a:spLocks noChangeArrowheads="1"/>
            </p:cNvSpPr>
            <p:nvPr/>
          </p:nvSpPr>
          <p:spPr bwMode="auto">
            <a:xfrm flipV="1">
              <a:off x="6789" y="3329"/>
              <a:ext cx="132" cy="122"/>
            </a:xfrm>
            <a:prstGeom prst="rect">
              <a:avLst/>
            </a:prstGeom>
            <a:solidFill>
              <a:srgbClr val="FF9900"/>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47" name="Rectangle 172"/>
            <p:cNvSpPr>
              <a:spLocks noChangeArrowheads="1"/>
            </p:cNvSpPr>
            <p:nvPr/>
          </p:nvSpPr>
          <p:spPr bwMode="auto">
            <a:xfrm flipV="1">
              <a:off x="6921" y="3329"/>
              <a:ext cx="131" cy="122"/>
            </a:xfrm>
            <a:prstGeom prst="rect">
              <a:avLst/>
            </a:prstGeom>
            <a:solidFill>
              <a:srgbClr val="99660A"/>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48" name="Rectangle 173"/>
            <p:cNvSpPr>
              <a:spLocks noChangeArrowheads="1"/>
            </p:cNvSpPr>
            <p:nvPr/>
          </p:nvSpPr>
          <p:spPr bwMode="auto">
            <a:xfrm flipV="1">
              <a:off x="7052" y="3329"/>
              <a:ext cx="132" cy="122"/>
            </a:xfrm>
            <a:prstGeom prst="rect">
              <a:avLst/>
            </a:prstGeom>
            <a:solidFill>
              <a:srgbClr val="990000"/>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49" name="Rectangle 174"/>
            <p:cNvSpPr>
              <a:spLocks noChangeArrowheads="1"/>
            </p:cNvSpPr>
            <p:nvPr/>
          </p:nvSpPr>
          <p:spPr bwMode="auto">
            <a:xfrm flipV="1">
              <a:off x="6657" y="3329"/>
              <a:ext cx="132" cy="122"/>
            </a:xfrm>
            <a:prstGeom prst="rect">
              <a:avLst/>
            </a:prstGeom>
            <a:solidFill>
              <a:srgbClr val="FFCC99"/>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grpSp>
      <p:grpSp>
        <p:nvGrpSpPr>
          <p:cNvPr id="50" name="Group 175"/>
          <p:cNvGrpSpPr>
            <a:grpSpLocks/>
          </p:cNvGrpSpPr>
          <p:nvPr/>
        </p:nvGrpSpPr>
        <p:grpSpPr bwMode="auto">
          <a:xfrm>
            <a:off x="12473099" y="4600846"/>
            <a:ext cx="989013" cy="182563"/>
            <a:chOff x="6657" y="3043"/>
            <a:chExt cx="527" cy="121"/>
          </a:xfrm>
        </p:grpSpPr>
        <p:sp>
          <p:nvSpPr>
            <p:cNvPr id="51" name="Rectangle 176"/>
            <p:cNvSpPr>
              <a:spLocks noChangeArrowheads="1"/>
            </p:cNvSpPr>
            <p:nvPr/>
          </p:nvSpPr>
          <p:spPr bwMode="auto">
            <a:xfrm flipV="1">
              <a:off x="6921" y="3043"/>
              <a:ext cx="131" cy="121"/>
            </a:xfrm>
            <a:prstGeom prst="rect">
              <a:avLst/>
            </a:prstGeom>
            <a:solidFill>
              <a:srgbClr val="FF9900"/>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52" name="Rectangle 177"/>
            <p:cNvSpPr>
              <a:spLocks noChangeArrowheads="1"/>
            </p:cNvSpPr>
            <p:nvPr/>
          </p:nvSpPr>
          <p:spPr bwMode="auto">
            <a:xfrm flipV="1">
              <a:off x="7052" y="3043"/>
              <a:ext cx="132" cy="121"/>
            </a:xfrm>
            <a:prstGeom prst="rect">
              <a:avLst/>
            </a:prstGeom>
            <a:solidFill>
              <a:srgbClr val="CCCCCC"/>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53" name="Rectangle 178"/>
            <p:cNvSpPr>
              <a:spLocks noChangeArrowheads="1"/>
            </p:cNvSpPr>
            <p:nvPr/>
          </p:nvSpPr>
          <p:spPr bwMode="auto">
            <a:xfrm flipV="1">
              <a:off x="6657" y="3043"/>
              <a:ext cx="132" cy="121"/>
            </a:xfrm>
            <a:prstGeom prst="rect">
              <a:avLst/>
            </a:prstGeom>
            <a:solidFill>
              <a:srgbClr val="99CCFF"/>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54" name="Rectangle 179"/>
            <p:cNvSpPr>
              <a:spLocks noChangeArrowheads="1"/>
            </p:cNvSpPr>
            <p:nvPr/>
          </p:nvSpPr>
          <p:spPr bwMode="auto">
            <a:xfrm flipV="1">
              <a:off x="6789" y="3043"/>
              <a:ext cx="132" cy="121"/>
            </a:xfrm>
            <a:prstGeom prst="rect">
              <a:avLst/>
            </a:prstGeom>
            <a:solidFill>
              <a:srgbClr val="669900"/>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grpSp>
      <p:grpSp>
        <p:nvGrpSpPr>
          <p:cNvPr id="55" name="Group 180"/>
          <p:cNvGrpSpPr>
            <a:grpSpLocks/>
          </p:cNvGrpSpPr>
          <p:nvPr/>
        </p:nvGrpSpPr>
        <p:grpSpPr bwMode="auto">
          <a:xfrm>
            <a:off x="12473099" y="4354658"/>
            <a:ext cx="989013" cy="184151"/>
            <a:chOff x="6657" y="2881"/>
            <a:chExt cx="527" cy="121"/>
          </a:xfrm>
        </p:grpSpPr>
        <p:sp>
          <p:nvSpPr>
            <p:cNvPr id="56" name="Rectangle 181"/>
            <p:cNvSpPr>
              <a:spLocks noChangeArrowheads="1"/>
            </p:cNvSpPr>
            <p:nvPr/>
          </p:nvSpPr>
          <p:spPr bwMode="auto">
            <a:xfrm flipV="1">
              <a:off x="6921" y="2881"/>
              <a:ext cx="131" cy="121"/>
            </a:xfrm>
            <a:prstGeom prst="rect">
              <a:avLst/>
            </a:prstGeom>
            <a:solidFill>
              <a:srgbClr val="B2B2B2"/>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57" name="Rectangle 182"/>
            <p:cNvSpPr>
              <a:spLocks noChangeArrowheads="1"/>
            </p:cNvSpPr>
            <p:nvPr/>
          </p:nvSpPr>
          <p:spPr bwMode="auto">
            <a:xfrm flipV="1">
              <a:off x="7052" y="2881"/>
              <a:ext cx="132" cy="121"/>
            </a:xfrm>
            <a:prstGeom prst="rect">
              <a:avLst/>
            </a:prstGeom>
            <a:solidFill>
              <a:srgbClr val="EAEAEA"/>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58" name="Rectangle 183"/>
            <p:cNvSpPr>
              <a:spLocks noChangeArrowheads="1"/>
            </p:cNvSpPr>
            <p:nvPr/>
          </p:nvSpPr>
          <p:spPr bwMode="auto">
            <a:xfrm flipV="1">
              <a:off x="6657" y="2881"/>
              <a:ext cx="132" cy="121"/>
            </a:xfrm>
            <a:prstGeom prst="rect">
              <a:avLst/>
            </a:prstGeom>
            <a:solidFill>
              <a:srgbClr val="990000"/>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59" name="Rectangle 184"/>
            <p:cNvSpPr>
              <a:spLocks noChangeArrowheads="1"/>
            </p:cNvSpPr>
            <p:nvPr/>
          </p:nvSpPr>
          <p:spPr bwMode="auto">
            <a:xfrm flipV="1">
              <a:off x="6789" y="2881"/>
              <a:ext cx="132" cy="121"/>
            </a:xfrm>
            <a:prstGeom prst="rect">
              <a:avLst/>
            </a:prstGeom>
            <a:solidFill>
              <a:srgbClr val="080808"/>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grpSp>
      <p:sp>
        <p:nvSpPr>
          <p:cNvPr id="60" name="Rectangle 185"/>
          <p:cNvSpPr>
            <a:spLocks noChangeArrowheads="1"/>
          </p:cNvSpPr>
          <p:nvPr/>
        </p:nvSpPr>
        <p:spPr bwMode="auto">
          <a:xfrm>
            <a:off x="12269806" y="2263775"/>
            <a:ext cx="1401762" cy="2654300"/>
          </a:xfrm>
          <a:prstGeom prst="rect">
            <a:avLst/>
          </a:prstGeom>
          <a:noFill/>
          <a:ln w="9525">
            <a:noFill/>
            <a:miter lim="800000"/>
            <a:headEnd/>
            <a:tailEnd/>
          </a:ln>
          <a:effectLst/>
        </p:spPr>
        <p:txBody>
          <a:bodyPr lIns="87655" tIns="43824" rIns="87655" bIns="43824"/>
          <a:lstStyle/>
          <a:p>
            <a:pPr marL="342350" indent="-342350" defTabSz="913514">
              <a:lnSpc>
                <a:spcPct val="120000"/>
              </a:lnSpc>
              <a:spcBef>
                <a:spcPct val="20000"/>
              </a:spcBef>
              <a:defRPr/>
            </a:pPr>
            <a:r>
              <a:rPr lang="zh-CN" altLang="en-US" sz="1200" dirty="0">
                <a:solidFill>
                  <a:srgbClr val="F8F8F8"/>
                </a:solidFill>
                <a:latin typeface="华文细黑" pitchFamily="2" charset="-122"/>
                <a:ea typeface="华文细黑"/>
                <a:sym typeface="Lucida Grande"/>
              </a:rPr>
              <a:t>配色参考方案：</a:t>
            </a:r>
          </a:p>
          <a:p>
            <a:pPr marL="342350" indent="-342350" defTabSz="913514">
              <a:lnSpc>
                <a:spcPct val="120000"/>
              </a:lnSpc>
              <a:spcBef>
                <a:spcPct val="20000"/>
              </a:spcBef>
              <a:defRPr/>
            </a:pPr>
            <a:r>
              <a:rPr lang="zh-CN" altLang="en-US" sz="1200" dirty="0">
                <a:solidFill>
                  <a:srgbClr val="F8F8F8"/>
                </a:solidFill>
                <a:latin typeface="华文细黑" pitchFamily="2" charset="-122"/>
                <a:ea typeface="华文细黑"/>
                <a:sym typeface="Lucida Grande"/>
              </a:rPr>
              <a:t>建议同一页面内不超过四种颜色，以下是９组配色方案，同一页面内只选择一组使用。</a:t>
            </a:r>
          </a:p>
          <a:p>
            <a:pPr marL="342350" indent="-342350" defTabSz="913514">
              <a:lnSpc>
                <a:spcPct val="120000"/>
              </a:lnSpc>
              <a:spcBef>
                <a:spcPct val="20000"/>
              </a:spcBef>
              <a:defRPr/>
            </a:pPr>
            <a:r>
              <a:rPr lang="zh-CN" altLang="en-US" sz="1200" dirty="0">
                <a:solidFill>
                  <a:srgbClr val="F8F8F8"/>
                </a:solidFill>
                <a:latin typeface="华文细黑" pitchFamily="2" charset="-122"/>
                <a:ea typeface="华文细黑"/>
                <a:sym typeface="Lucida Grande"/>
              </a:rPr>
              <a:t>（仅供参考）</a:t>
            </a:r>
          </a:p>
        </p:txBody>
      </p:sp>
      <p:sp>
        <p:nvSpPr>
          <p:cNvPr id="61" name="Rectangle 186"/>
          <p:cNvSpPr>
            <a:spLocks noChangeArrowheads="1"/>
          </p:cNvSpPr>
          <p:nvPr/>
        </p:nvSpPr>
        <p:spPr bwMode="auto">
          <a:xfrm>
            <a:off x="12269806" y="-61898"/>
            <a:ext cx="1401762" cy="838201"/>
          </a:xfrm>
          <a:prstGeom prst="rect">
            <a:avLst/>
          </a:prstGeom>
          <a:noFill/>
          <a:ln w="9525">
            <a:noFill/>
            <a:miter lim="800000"/>
            <a:headEnd/>
            <a:tailEnd/>
          </a:ln>
          <a:effectLst/>
        </p:spPr>
        <p:txBody>
          <a:bodyPr lIns="87655" tIns="43824" rIns="87655" bIns="43824"/>
          <a:lstStyle/>
          <a:p>
            <a:pPr marL="342350" indent="-342350" defTabSz="913514">
              <a:lnSpc>
                <a:spcPct val="120000"/>
              </a:lnSpc>
              <a:spcBef>
                <a:spcPct val="20000"/>
              </a:spcBef>
              <a:defRPr/>
            </a:pPr>
            <a:r>
              <a:rPr lang="zh-CN" altLang="en-US" sz="1200" dirty="0">
                <a:solidFill>
                  <a:srgbClr val="F8F8F8"/>
                </a:solidFill>
                <a:latin typeface="华文细黑" pitchFamily="2" charset="-122"/>
                <a:ea typeface="华文细黑"/>
                <a:sym typeface="Lucida Grande"/>
              </a:rPr>
              <a:t>客户或者合作伙伴的标志放在右上角</a:t>
            </a:r>
            <a:r>
              <a:rPr lang="en-US" altLang="zh-CN" sz="1200" dirty="0">
                <a:solidFill>
                  <a:srgbClr val="F8F8F8"/>
                </a:solidFill>
                <a:latin typeface="华文细黑" pitchFamily="2" charset="-122"/>
                <a:ea typeface="华文细黑"/>
                <a:sym typeface="Lucida Grande"/>
              </a:rPr>
              <a:t>.</a:t>
            </a:r>
          </a:p>
        </p:txBody>
      </p:sp>
      <p:sp>
        <p:nvSpPr>
          <p:cNvPr id="62" name="Text Box 85"/>
          <p:cNvSpPr txBox="1">
            <a:spLocks noChangeArrowheads="1"/>
          </p:cNvSpPr>
          <p:nvPr/>
        </p:nvSpPr>
        <p:spPr bwMode="auto">
          <a:xfrm>
            <a:off x="4872128" y="6469304"/>
            <a:ext cx="1671004" cy="263719"/>
          </a:xfrm>
          <a:prstGeom prst="rect">
            <a:avLst/>
          </a:prstGeom>
          <a:noFill/>
          <a:ln w="9525">
            <a:noFill/>
            <a:miter lim="800000"/>
            <a:headEnd/>
            <a:tailEnd/>
          </a:ln>
        </p:spPr>
        <p:txBody>
          <a:bodyPr wrap="none" lIns="78231" tIns="39119" rIns="78231" bIns="39119">
            <a:spAutoFit/>
          </a:bodyPr>
          <a:lstStyle/>
          <a:p>
            <a:pPr defTabSz="782965" eaLnBrk="0" hangingPunct="0">
              <a:defRPr/>
            </a:pPr>
            <a:r>
              <a:rPr lang="en-US" altLang="zh-CN" sz="1200" dirty="0">
                <a:solidFill>
                  <a:prstClr val="black"/>
                </a:solidFill>
                <a:latin typeface="Calibri" pitchFamily="34" charset="0"/>
                <a:ea typeface="MS PGothic" pitchFamily="34" charset="-128"/>
                <a:sym typeface="Lucida Grande"/>
              </a:rPr>
              <a:t>HUAWEI CONFIDENTIAL</a:t>
            </a:r>
          </a:p>
        </p:txBody>
      </p:sp>
      <p:sp>
        <p:nvSpPr>
          <p:cNvPr id="2" name="标题 1"/>
          <p:cNvSpPr>
            <a:spLocks noGrp="1"/>
          </p:cNvSpPr>
          <p:nvPr>
            <p:ph type="title"/>
          </p:nvPr>
        </p:nvSpPr>
        <p:spPr>
          <a:xfrm>
            <a:off x="781193" y="90488"/>
            <a:ext cx="10975974" cy="1509712"/>
          </a:xfrm>
        </p:spPr>
        <p:txBody>
          <a:bodyPr/>
          <a:lstStyle/>
          <a:p>
            <a:r>
              <a:rPr lang="zh-CN" altLang="en-US" smtClean="0"/>
              <a:t>单击此处编辑母版标题样式</a:t>
            </a:r>
            <a:endParaRPr lang="zh-CN" altLang="en-US"/>
          </a:p>
        </p:txBody>
      </p:sp>
      <p:sp>
        <p:nvSpPr>
          <p:cNvPr id="3" name="表格占位符 2"/>
          <p:cNvSpPr>
            <a:spLocks noGrp="1"/>
          </p:cNvSpPr>
          <p:nvPr>
            <p:ph type="tbl" idx="1"/>
          </p:nvPr>
        </p:nvSpPr>
        <p:spPr>
          <a:xfrm>
            <a:off x="781193" y="1600200"/>
            <a:ext cx="10975974" cy="5257800"/>
          </a:xfrm>
          <a:prstGeom prst="rect">
            <a:avLst/>
          </a:prstGeom>
        </p:spPr>
        <p:txBody>
          <a:bodyPr/>
          <a:lstStyle/>
          <a:p>
            <a:pPr lvl="0"/>
            <a:endParaRPr lang="zh-CN" altLang="en-US" noProof="0" smtClean="0">
              <a:sym typeface="Lucida Grande" charset="0"/>
            </a:endParaRPr>
          </a:p>
        </p:txBody>
      </p:sp>
    </p:spTree>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96989" y="325479"/>
            <a:ext cx="10440988" cy="871537"/>
          </a:xfrm>
        </p:spPr>
        <p:txBody>
          <a:bodyPr/>
          <a:lstStyle>
            <a:lvl1pPr>
              <a:defRPr>
                <a:latin typeface="Arial" pitchFamily="34" charset="0"/>
                <a:cs typeface="Arial" pitchFamily="34" charset="0"/>
              </a:defRPr>
            </a:lvl1pPr>
          </a:lstStyle>
          <a:p>
            <a:r>
              <a:rPr lang="zh-CN" altLang="en-US" smtClean="0"/>
              <a:t>单击此处编辑母版标题样式</a:t>
            </a:r>
            <a:endParaRPr lang="zh-CN" altLang="en-US"/>
          </a:p>
        </p:txBody>
      </p:sp>
    </p:spTree>
  </p:cSld>
  <p:clrMapOvr>
    <a:masterClrMapping/>
  </p:clrMapOvr>
  <p:transition advClick="0"/>
</p:sldLayout>
</file>

<file path=ppt/slideLayouts/slideLayout140.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Tree>
  </p:cSld>
  <p:clrMapOvr>
    <a:masterClrMapping/>
  </p:clrMapOvr>
  <p:transition>
    <p:random/>
  </p:transition>
</p:sldLayout>
</file>

<file path=ppt/slideLayouts/slideLayout141.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76301" y="325445"/>
            <a:ext cx="10442574" cy="871537"/>
          </a:xfrm>
          <a:prstGeom prst="rect">
            <a:avLst/>
          </a:prstGeom>
        </p:spPr>
        <p:txBody>
          <a:bodyPr/>
          <a:lstStyle/>
          <a:p>
            <a:r>
              <a:rPr lang="zh-CN" altLang="en-US" dirty="0" smtClean="0"/>
              <a:t>单击此处编辑母版标题样式</a:t>
            </a:r>
            <a:endParaRPr lang="zh-CN" altLang="en-US" dirty="0"/>
          </a:p>
        </p:txBody>
      </p:sp>
      <p:sp>
        <p:nvSpPr>
          <p:cNvPr id="3" name="内容占位符 2"/>
          <p:cNvSpPr>
            <a:spLocks noGrp="1"/>
          </p:cNvSpPr>
          <p:nvPr>
            <p:ph idx="1"/>
          </p:nvPr>
        </p:nvSpPr>
        <p:spPr>
          <a:xfrm>
            <a:off x="876307" y="1628776"/>
            <a:ext cx="10442575" cy="4194175"/>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cut/>
  </p:transition>
</p:sldLayout>
</file>

<file path=ppt/slideLayouts/slideLayout142.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495456" y="336813"/>
            <a:ext cx="10457621" cy="759668"/>
          </a:xfrm>
          <a:prstGeom prst="rect">
            <a:avLst/>
          </a:prstGeom>
          <a:noFill/>
          <a:ln w="9525" algn="ctr">
            <a:noFill/>
            <a:miter lim="800000"/>
            <a:headEnd/>
            <a:tailEnd/>
          </a:ln>
          <a:effectLst/>
        </p:spPr>
        <p:txBody>
          <a:bodyPr vert="horz" wrap="square" lIns="91386" tIns="45690" rIns="91386" bIns="45690" numCol="1" anchor="ctr" anchorCtr="0" compatLnSpc="1">
            <a:prstTxWarp prst="textNoShape">
              <a:avLst/>
            </a:prstTxWarp>
          </a:bodyPr>
          <a:lstStyle>
            <a:lvl1pPr marL="0" indent="0">
              <a:buFont typeface="Arial" pitchFamily="34" charset="0"/>
              <a:buNone/>
              <a:defRPr lang="zh-CN" altLang="en-US" sz="3200" b="1" dirty="0">
                <a:solidFill>
                  <a:srgbClr val="C00000"/>
                </a:solidFill>
                <a:latin typeface="微软雅黑" pitchFamily="34" charset="-122"/>
                <a:ea typeface="微软雅黑" pitchFamily="34" charset="-122"/>
              </a:defRPr>
            </a:lvl1pPr>
          </a:lstStyle>
          <a:p>
            <a:pPr lvl="0"/>
            <a:r>
              <a:rPr lang="en-US" altLang="zh-CN" dirty="0" smtClean="0"/>
              <a:t>HEADLINE TEXT TO BE PLACED HERE</a:t>
            </a:r>
            <a:endParaRPr lang="zh-CN" altLang="en-US" dirty="0"/>
          </a:p>
        </p:txBody>
      </p:sp>
    </p:spTree>
  </p:cSld>
  <p:clrMapOvr>
    <a:masterClrMapping/>
  </p:clrMapOvr>
  <p:timing>
    <p:tnLst>
      <p:par>
        <p:cTn id="1" dur="indefinite" restart="never" nodeType="tmRoot"/>
      </p:par>
    </p:tnLst>
  </p:timing>
</p:sldLayout>
</file>

<file path=ppt/slideLayouts/slideLayout143.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4118075429"/>
      </p:ext>
    </p:extLst>
  </p:cSld>
  <p:clrMapOvr>
    <a:masterClrMapping/>
  </p:clrMapOvr>
</p:sldLayout>
</file>

<file path=ppt/slideLayouts/slideLayout144.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495456" y="336813"/>
            <a:ext cx="10457621" cy="759668"/>
          </a:xfrm>
          <a:prstGeom prst="rect">
            <a:avLst/>
          </a:prstGeom>
          <a:noFill/>
          <a:ln w="9525" algn="ctr">
            <a:noFill/>
            <a:miter lim="800000"/>
            <a:headEnd/>
            <a:tailEnd/>
          </a:ln>
          <a:effectLst/>
        </p:spPr>
        <p:txBody>
          <a:bodyPr vert="horz" wrap="square" lIns="91386" tIns="45690" rIns="91386" bIns="45690" numCol="1" anchor="ctr" anchorCtr="0" compatLnSpc="1">
            <a:prstTxWarp prst="textNoShape">
              <a:avLst/>
            </a:prstTxWarp>
          </a:bodyPr>
          <a:lstStyle>
            <a:lvl1pPr marL="0" indent="0">
              <a:buFont typeface="Arial" pitchFamily="34" charset="0"/>
              <a:buNone/>
              <a:defRPr lang="zh-CN" altLang="en-US" sz="3200" b="1" dirty="0">
                <a:solidFill>
                  <a:srgbClr val="C00000"/>
                </a:solidFill>
                <a:latin typeface="微软雅黑" pitchFamily="34" charset="-122"/>
                <a:ea typeface="微软雅黑" pitchFamily="34" charset="-122"/>
              </a:defRPr>
            </a:lvl1pPr>
          </a:lstStyle>
          <a:p>
            <a:pPr lvl="0"/>
            <a:r>
              <a:rPr lang="en-US" altLang="zh-CN" dirty="0" smtClean="0"/>
              <a:t>HEADLINE TEXT TO BE PLACED HERE</a:t>
            </a:r>
            <a:endParaRPr lang="zh-CN" altLang="en-US" dirty="0"/>
          </a:p>
        </p:txBody>
      </p:sp>
    </p:spTree>
  </p:cSld>
  <p:clrMapOvr>
    <a:masterClrMapping/>
  </p:clrMapOvr>
  <p:timing>
    <p:tnLst>
      <p:par>
        <p:cTn id="1" dur="indefinite" restart="never" nodeType="tmRoot"/>
      </p:par>
    </p:tnLst>
  </p:timing>
</p:sldLayout>
</file>

<file path=ppt/slideLayouts/slideLayout145.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495456" y="336813"/>
            <a:ext cx="10457621" cy="759668"/>
          </a:xfrm>
          <a:prstGeom prst="rect">
            <a:avLst/>
          </a:prstGeom>
          <a:noFill/>
          <a:ln w="9525" algn="ctr">
            <a:noFill/>
            <a:miter lim="800000"/>
            <a:headEnd/>
            <a:tailEnd/>
          </a:ln>
          <a:effectLst/>
        </p:spPr>
        <p:txBody>
          <a:bodyPr vert="horz" wrap="square" lIns="91386" tIns="45690" rIns="91386" bIns="45690" numCol="1" anchor="ctr" anchorCtr="0" compatLnSpc="1">
            <a:prstTxWarp prst="textNoShape">
              <a:avLst/>
            </a:prstTxWarp>
          </a:bodyPr>
          <a:lstStyle>
            <a:lvl1pPr marL="0" indent="0">
              <a:buFont typeface="Arial" pitchFamily="34" charset="0"/>
              <a:buNone/>
              <a:defRPr lang="zh-CN" altLang="en-US" sz="3200" b="1" dirty="0">
                <a:solidFill>
                  <a:srgbClr val="C00000"/>
                </a:solidFill>
                <a:latin typeface="微软雅黑" pitchFamily="34" charset="-122"/>
                <a:ea typeface="微软雅黑" pitchFamily="34" charset="-122"/>
              </a:defRPr>
            </a:lvl1pPr>
          </a:lstStyle>
          <a:p>
            <a:pPr lvl="0"/>
            <a:r>
              <a:rPr lang="en-US" altLang="zh-CN" dirty="0" smtClean="0"/>
              <a:t>HEADLINE TEXT TO BE PLACED HERE</a:t>
            </a:r>
            <a:endParaRPr lang="zh-CN" altLang="en-US" dirty="0"/>
          </a:p>
        </p:txBody>
      </p:sp>
    </p:spTree>
  </p:cSld>
  <p:clrMapOvr>
    <a:masterClrMapping/>
  </p:clrMapOvr>
  <p:timing>
    <p:tnLst>
      <p:par>
        <p:cTn id="1" dur="indefinite" restart="never" nodeType="tmRoot"/>
      </p:par>
    </p:tnLst>
  </p:timing>
</p:sldLayout>
</file>

<file path=ppt/slideLayouts/slideLayout146.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Tree>
  </p:cSld>
  <p:clrMapOvr>
    <a:masterClrMapping/>
  </p:clrMapOvr>
  <p:transition/>
</p:sldLayout>
</file>

<file path=ppt/slideLayouts/slideLayout147.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495456" y="336813"/>
            <a:ext cx="10457621" cy="759668"/>
          </a:xfrm>
          <a:prstGeom prst="rect">
            <a:avLst/>
          </a:prstGeom>
          <a:noFill/>
          <a:ln w="9525" algn="ctr">
            <a:noFill/>
            <a:miter lim="800000"/>
            <a:headEnd/>
            <a:tailEnd/>
          </a:ln>
          <a:effectLst/>
        </p:spPr>
        <p:txBody>
          <a:bodyPr vert="horz" wrap="square" lIns="91386" tIns="45690" rIns="91386" bIns="45690" numCol="1" anchor="ctr" anchorCtr="0" compatLnSpc="1">
            <a:prstTxWarp prst="textNoShape">
              <a:avLst/>
            </a:prstTxWarp>
          </a:bodyPr>
          <a:lstStyle>
            <a:lvl1pPr marL="0" indent="0">
              <a:buFont typeface="Arial" pitchFamily="34" charset="0"/>
              <a:buNone/>
              <a:defRPr lang="zh-CN" altLang="en-US" sz="3200" b="1" dirty="0">
                <a:solidFill>
                  <a:srgbClr val="C00000"/>
                </a:solidFill>
                <a:latin typeface="微软雅黑" pitchFamily="34" charset="-122"/>
                <a:ea typeface="微软雅黑" pitchFamily="34" charset="-122"/>
              </a:defRPr>
            </a:lvl1pPr>
          </a:lstStyle>
          <a:p>
            <a:pPr lvl="0"/>
            <a:r>
              <a:rPr lang="en-US" altLang="zh-CN" dirty="0" smtClean="0"/>
              <a:t>HEADLINE TEXT TO BE PLACED HERE</a:t>
            </a:r>
            <a:endParaRPr lang="zh-CN" altLang="en-US" dirty="0"/>
          </a:p>
        </p:txBody>
      </p:sp>
    </p:spTree>
  </p:cSld>
  <p:clrMapOvr>
    <a:masterClrMapping/>
  </p:clrMapOvr>
  <p:timing>
    <p:tnLst>
      <p:par>
        <p:cTn id="1" dur="indefinite" restart="never" nodeType="tmRoot"/>
      </p:par>
    </p:tnLst>
  </p:timing>
</p:sldLayout>
</file>

<file path=ppt/slideLayouts/slideLayout148.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495456" y="336813"/>
            <a:ext cx="10457621" cy="759668"/>
          </a:xfrm>
          <a:prstGeom prst="rect">
            <a:avLst/>
          </a:prstGeom>
          <a:noFill/>
          <a:ln w="9525" algn="ctr">
            <a:noFill/>
            <a:miter lim="800000"/>
            <a:headEnd/>
            <a:tailEnd/>
          </a:ln>
          <a:effectLst/>
        </p:spPr>
        <p:txBody>
          <a:bodyPr vert="horz" wrap="square" lIns="91386" tIns="45690" rIns="91386" bIns="45690" numCol="1" anchor="ctr" anchorCtr="0" compatLnSpc="1">
            <a:prstTxWarp prst="textNoShape">
              <a:avLst/>
            </a:prstTxWarp>
          </a:bodyPr>
          <a:lstStyle>
            <a:lvl1pPr marL="0" indent="0">
              <a:buFont typeface="Arial" pitchFamily="34" charset="0"/>
              <a:buNone/>
              <a:defRPr lang="zh-CN" altLang="en-US" sz="3200" b="1" dirty="0">
                <a:solidFill>
                  <a:srgbClr val="C00000"/>
                </a:solidFill>
                <a:latin typeface="微软雅黑" pitchFamily="34" charset="-122"/>
                <a:ea typeface="微软雅黑" pitchFamily="34" charset="-122"/>
              </a:defRPr>
            </a:lvl1pPr>
          </a:lstStyle>
          <a:p>
            <a:pPr lvl="0"/>
            <a:r>
              <a:rPr lang="en-US" altLang="zh-CN" dirty="0" smtClean="0"/>
              <a:t>HEADLINE TEXT TO BE PLACED HERE</a:t>
            </a:r>
            <a:endParaRPr lang="zh-CN" altLang="en-US" dirty="0"/>
          </a:p>
        </p:txBody>
      </p:sp>
    </p:spTree>
  </p:cSld>
  <p:clrMapOvr>
    <a:masterClrMapping/>
  </p:clrMapOvr>
  <p:timing>
    <p:tnLst>
      <p:par>
        <p:cTn id="1" dur="indefinite" restart="never" nodeType="tmRoot"/>
      </p:par>
    </p:tnLst>
  </p:timing>
</p:sldLayout>
</file>

<file path=ppt/slideLayouts/slideLayout149.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Tree>
  </p:cSld>
  <p:clrMapOvr>
    <a:masterClrMapping/>
  </p:clrMapOv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bl">
  <p:cSld name="标题和表格">
    <p:spTree>
      <p:nvGrpSpPr>
        <p:cNvPr id="1" name=""/>
        <p:cNvGrpSpPr/>
        <p:nvPr/>
      </p:nvGrpSpPr>
      <p:grpSpPr>
        <a:xfrm>
          <a:off x="0" y="0"/>
          <a:ext cx="0" cy="0"/>
          <a:chOff x="0" y="0"/>
          <a:chExt cx="0" cy="0"/>
        </a:xfrm>
      </p:grpSpPr>
      <p:pic>
        <p:nvPicPr>
          <p:cNvPr id="4" name="Picture 78" descr="内页元素3-1"/>
          <p:cNvPicPr>
            <a:picLocks noChangeAspect="1" noChangeArrowheads="1"/>
          </p:cNvPicPr>
          <p:nvPr/>
        </p:nvPicPr>
        <p:blipFill>
          <a:blip r:embed="rId2" cstate="print"/>
          <a:srcRect/>
          <a:stretch>
            <a:fillRect/>
          </a:stretch>
        </p:blipFill>
        <p:spPr bwMode="auto">
          <a:xfrm>
            <a:off x="125" y="29"/>
            <a:ext cx="12193588" cy="6492875"/>
          </a:xfrm>
          <a:prstGeom prst="rect">
            <a:avLst/>
          </a:prstGeom>
          <a:noFill/>
          <a:ln w="9525">
            <a:noFill/>
            <a:miter lim="800000"/>
            <a:headEnd/>
            <a:tailEnd/>
          </a:ln>
        </p:spPr>
      </p:pic>
      <p:sp>
        <p:nvSpPr>
          <p:cNvPr id="5" name="Text Box 79"/>
          <p:cNvSpPr txBox="1">
            <a:spLocks noChangeArrowheads="1"/>
          </p:cNvSpPr>
          <p:nvPr/>
        </p:nvSpPr>
        <p:spPr bwMode="auto">
          <a:xfrm>
            <a:off x="870065" y="6467713"/>
            <a:ext cx="2347928" cy="264195"/>
          </a:xfrm>
          <a:prstGeom prst="rect">
            <a:avLst/>
          </a:prstGeom>
          <a:noFill/>
          <a:ln w="9525">
            <a:noFill/>
            <a:miter lim="800000"/>
            <a:headEnd/>
            <a:tailEnd/>
          </a:ln>
        </p:spPr>
        <p:txBody>
          <a:bodyPr wrap="none" lIns="78231" tIns="39119" rIns="78231" bIns="39119">
            <a:spAutoFit/>
          </a:bodyPr>
          <a:lstStyle/>
          <a:p>
            <a:pPr defTabSz="782965" eaLnBrk="0" hangingPunct="0">
              <a:defRPr/>
            </a:pPr>
            <a:r>
              <a:rPr lang="en-US" altLang="zh-CN" sz="1200" dirty="0">
                <a:solidFill>
                  <a:prstClr val="black"/>
                </a:solidFill>
                <a:latin typeface="FrutigerNext LT Bold" pitchFamily="1" charset="0"/>
                <a:ea typeface="MS PGothic" pitchFamily="34" charset="-128"/>
                <a:sym typeface="Lucida Grande"/>
              </a:rPr>
              <a:t>HISILICON SEMICONDUCTOR</a:t>
            </a:r>
          </a:p>
        </p:txBody>
      </p:sp>
      <p:grpSp>
        <p:nvGrpSpPr>
          <p:cNvPr id="6" name="Group 81"/>
          <p:cNvGrpSpPr>
            <a:grpSpLocks/>
          </p:cNvGrpSpPr>
          <p:nvPr/>
        </p:nvGrpSpPr>
        <p:grpSpPr bwMode="auto">
          <a:xfrm>
            <a:off x="121" y="6216651"/>
            <a:ext cx="12195175" cy="635000"/>
            <a:chOff x="0" y="3920"/>
            <a:chExt cx="7682" cy="400"/>
          </a:xfrm>
        </p:grpSpPr>
        <p:pic>
          <p:nvPicPr>
            <p:cNvPr id="7" name="Picture 82" descr="图片1"/>
            <p:cNvPicPr>
              <a:picLocks noChangeAspect="1" noChangeArrowheads="1"/>
            </p:cNvPicPr>
            <p:nvPr userDrawn="1"/>
          </p:nvPicPr>
          <p:blipFill>
            <a:blip r:embed="rId3" cstate="print"/>
            <a:srcRect/>
            <a:stretch>
              <a:fillRect/>
            </a:stretch>
          </p:blipFill>
          <p:spPr bwMode="auto">
            <a:xfrm>
              <a:off x="0" y="3920"/>
              <a:ext cx="5760" cy="400"/>
            </a:xfrm>
            <a:prstGeom prst="rect">
              <a:avLst/>
            </a:prstGeom>
            <a:noFill/>
            <a:ln w="9525">
              <a:noFill/>
              <a:miter lim="800000"/>
              <a:headEnd/>
              <a:tailEnd/>
            </a:ln>
          </p:spPr>
        </p:pic>
        <p:pic>
          <p:nvPicPr>
            <p:cNvPr id="8" name="Picture 83" descr="图片1"/>
            <p:cNvPicPr>
              <a:picLocks noChangeAspect="1" noChangeArrowheads="1"/>
            </p:cNvPicPr>
            <p:nvPr userDrawn="1"/>
          </p:nvPicPr>
          <p:blipFill>
            <a:blip r:embed="rId3" cstate="print"/>
            <a:srcRect/>
            <a:stretch>
              <a:fillRect/>
            </a:stretch>
          </p:blipFill>
          <p:spPr bwMode="auto">
            <a:xfrm>
              <a:off x="1539" y="3920"/>
              <a:ext cx="5760" cy="400"/>
            </a:xfrm>
            <a:prstGeom prst="rect">
              <a:avLst/>
            </a:prstGeom>
            <a:noFill/>
            <a:ln w="9525">
              <a:noFill/>
              <a:miter lim="800000"/>
              <a:headEnd/>
              <a:tailEnd/>
            </a:ln>
          </p:spPr>
        </p:pic>
        <p:pic>
          <p:nvPicPr>
            <p:cNvPr id="9" name="Picture 84" descr="图片1"/>
            <p:cNvPicPr>
              <a:picLocks noChangeAspect="1" noChangeArrowheads="1"/>
            </p:cNvPicPr>
            <p:nvPr userDrawn="1"/>
          </p:nvPicPr>
          <p:blipFill>
            <a:blip r:embed="rId3" cstate="print"/>
            <a:srcRect/>
            <a:stretch>
              <a:fillRect/>
            </a:stretch>
          </p:blipFill>
          <p:spPr bwMode="auto">
            <a:xfrm rot="10800000">
              <a:off x="6619" y="3920"/>
              <a:ext cx="1063" cy="400"/>
            </a:xfrm>
            <a:prstGeom prst="rect">
              <a:avLst/>
            </a:prstGeom>
            <a:noFill/>
            <a:ln w="9525">
              <a:noFill/>
              <a:miter lim="800000"/>
              <a:headEnd/>
              <a:tailEnd/>
            </a:ln>
          </p:spPr>
        </p:pic>
      </p:grpSp>
      <p:sp>
        <p:nvSpPr>
          <p:cNvPr id="10" name="Text Box 85"/>
          <p:cNvSpPr txBox="1">
            <a:spLocks noChangeArrowheads="1"/>
          </p:cNvSpPr>
          <p:nvPr/>
        </p:nvSpPr>
        <p:spPr bwMode="auto">
          <a:xfrm>
            <a:off x="870013" y="6458187"/>
            <a:ext cx="2796471" cy="263719"/>
          </a:xfrm>
          <a:prstGeom prst="rect">
            <a:avLst/>
          </a:prstGeom>
          <a:noFill/>
          <a:ln w="9525">
            <a:noFill/>
            <a:miter lim="800000"/>
            <a:headEnd/>
            <a:tailEnd/>
          </a:ln>
        </p:spPr>
        <p:txBody>
          <a:bodyPr wrap="none" lIns="78231" tIns="39119" rIns="78231" bIns="39119">
            <a:spAutoFit/>
          </a:bodyPr>
          <a:lstStyle/>
          <a:p>
            <a:pPr defTabSz="782965" eaLnBrk="0" hangingPunct="0">
              <a:defRPr/>
            </a:pPr>
            <a:r>
              <a:rPr lang="en-US" altLang="zh-CN" sz="1200" dirty="0">
                <a:solidFill>
                  <a:prstClr val="black"/>
                </a:solidFill>
                <a:latin typeface="Arial" charset="0"/>
                <a:ea typeface="MS PGothic" pitchFamily="34" charset="-128"/>
                <a:sym typeface="Lucida Grande"/>
              </a:rPr>
              <a:t>HUAWEI TECHNOLOGIES CO., LTD.</a:t>
            </a:r>
          </a:p>
        </p:txBody>
      </p:sp>
      <p:sp>
        <p:nvSpPr>
          <p:cNvPr id="11" name="Rectangle 86"/>
          <p:cNvSpPr>
            <a:spLocks noChangeArrowheads="1"/>
          </p:cNvSpPr>
          <p:nvPr/>
        </p:nvSpPr>
        <p:spPr bwMode="auto">
          <a:xfrm>
            <a:off x="7910575" y="6474062"/>
            <a:ext cx="674238" cy="263700"/>
          </a:xfrm>
          <a:prstGeom prst="rect">
            <a:avLst/>
          </a:prstGeom>
          <a:noFill/>
          <a:ln w="9525" algn="ctr">
            <a:noFill/>
            <a:miter lim="800000"/>
            <a:headEnd/>
            <a:tailEnd/>
          </a:ln>
          <a:effectLst/>
        </p:spPr>
        <p:txBody>
          <a:bodyPr wrap="none" lIns="78231" tIns="39119" rIns="78231" bIns="39119">
            <a:spAutoFit/>
          </a:bodyPr>
          <a:lstStyle/>
          <a:p>
            <a:pPr defTabSz="782965" eaLnBrk="0" hangingPunct="0">
              <a:defRPr/>
            </a:pPr>
            <a:r>
              <a:rPr lang="de-DE" altLang="zh-CN" sz="1200" dirty="0">
                <a:solidFill>
                  <a:prstClr val="black"/>
                </a:solidFill>
                <a:latin typeface="Calibri" pitchFamily="34" charset="0"/>
                <a:ea typeface="MS PGothic" pitchFamily="34" charset="-128"/>
                <a:sym typeface="Lucida Grande"/>
              </a:rPr>
              <a:t>Page </a:t>
            </a:r>
            <a:fld id="{B8D4712B-3289-4F14-874A-A31F6FEBC5BA}" type="slidenum">
              <a:rPr lang="de-DE" altLang="zh-CN" sz="1200">
                <a:solidFill>
                  <a:prstClr val="black"/>
                </a:solidFill>
                <a:latin typeface="Calibri" pitchFamily="34" charset="0"/>
                <a:ea typeface="MS PGothic" pitchFamily="34" charset="-128"/>
                <a:sym typeface="Lucida Grande"/>
              </a:rPr>
              <a:pPr defTabSz="782965" eaLnBrk="0" hangingPunct="0">
                <a:defRPr/>
              </a:pPr>
              <a:t>‹#›</a:t>
            </a:fld>
            <a:endParaRPr lang="en-GB" altLang="zh-CN" sz="1200" dirty="0">
              <a:solidFill>
                <a:prstClr val="black"/>
              </a:solidFill>
              <a:latin typeface="Calibri" pitchFamily="34" charset="0"/>
              <a:ea typeface="MS PGothic" pitchFamily="34" charset="-128"/>
              <a:sym typeface="Lucida Grande"/>
            </a:endParaRPr>
          </a:p>
        </p:txBody>
      </p:sp>
      <p:pic>
        <p:nvPicPr>
          <p:cNvPr id="12" name="Picture 87" descr="图片3副本"/>
          <p:cNvPicPr>
            <a:picLocks noChangeAspect="1" noChangeArrowheads="1"/>
          </p:cNvPicPr>
          <p:nvPr/>
        </p:nvPicPr>
        <p:blipFill>
          <a:blip r:embed="rId4" cstate="print"/>
          <a:srcRect/>
          <a:stretch>
            <a:fillRect/>
          </a:stretch>
        </p:blipFill>
        <p:spPr bwMode="auto">
          <a:xfrm>
            <a:off x="10182249" y="6386788"/>
            <a:ext cx="1295400" cy="307975"/>
          </a:xfrm>
          <a:prstGeom prst="rect">
            <a:avLst/>
          </a:prstGeom>
          <a:noFill/>
          <a:ln w="9525">
            <a:noFill/>
            <a:miter lim="800000"/>
            <a:headEnd/>
            <a:tailEnd/>
          </a:ln>
        </p:spPr>
      </p:pic>
      <p:sp>
        <p:nvSpPr>
          <p:cNvPr id="13" name="Rectangle 138"/>
          <p:cNvSpPr>
            <a:spLocks noChangeArrowheads="1"/>
          </p:cNvSpPr>
          <p:nvPr/>
        </p:nvSpPr>
        <p:spPr bwMode="auto">
          <a:xfrm>
            <a:off x="-2460506" y="528639"/>
            <a:ext cx="2460626" cy="5307012"/>
          </a:xfrm>
          <a:prstGeom prst="rect">
            <a:avLst/>
          </a:prstGeom>
          <a:noFill/>
          <a:ln w="9525">
            <a:noFill/>
            <a:miter lim="800000"/>
            <a:headEnd/>
            <a:tailEnd/>
          </a:ln>
          <a:effectLst/>
        </p:spPr>
        <p:txBody>
          <a:bodyPr lIns="87655" tIns="43824" rIns="87655" bIns="43824"/>
          <a:lstStyle/>
          <a:p>
            <a:pPr marL="342350" indent="-342350" algn="r" defTabSz="913514">
              <a:lnSpc>
                <a:spcPct val="125000"/>
              </a:lnSpc>
              <a:spcBef>
                <a:spcPct val="20000"/>
              </a:spcBef>
              <a:defRPr/>
            </a:pPr>
            <a:r>
              <a:rPr lang="zh-CN" altLang="en-US" sz="1200" dirty="0">
                <a:solidFill>
                  <a:srgbClr val="F8F8F8"/>
                </a:solidFill>
                <a:latin typeface="Arial" charset="0"/>
                <a:ea typeface="华文细黑"/>
                <a:sym typeface="Lucida Grande"/>
              </a:rPr>
              <a:t>英文标题</a:t>
            </a:r>
            <a:r>
              <a:rPr lang="en-US" altLang="zh-CN" sz="1200" dirty="0">
                <a:solidFill>
                  <a:srgbClr val="F8F8F8"/>
                </a:solidFill>
                <a:latin typeface="Arial" charset="0"/>
                <a:ea typeface="华文细黑"/>
                <a:sym typeface="Lucida Grande"/>
              </a:rPr>
              <a:t>:32-35pt  </a:t>
            </a:r>
          </a:p>
          <a:p>
            <a:pPr marL="342350" indent="-342350" algn="r" defTabSz="913514">
              <a:lnSpc>
                <a:spcPct val="125000"/>
              </a:lnSpc>
              <a:spcBef>
                <a:spcPct val="20000"/>
              </a:spcBef>
              <a:defRPr/>
            </a:pPr>
            <a:r>
              <a:rPr lang="zh-CN" altLang="en-US" sz="1200" dirty="0">
                <a:solidFill>
                  <a:srgbClr val="F8F8F8"/>
                </a:solidFill>
                <a:latin typeface="Arial" charset="0"/>
                <a:ea typeface="华文细黑"/>
                <a:sym typeface="Lucida Grande"/>
              </a:rPr>
              <a:t>颜色</a:t>
            </a:r>
            <a:r>
              <a:rPr lang="en-US" altLang="zh-CN" sz="1200" dirty="0">
                <a:solidFill>
                  <a:srgbClr val="F8F8F8"/>
                </a:solidFill>
                <a:latin typeface="Arial" charset="0"/>
                <a:ea typeface="华文细黑"/>
                <a:sym typeface="Lucida Grande"/>
              </a:rPr>
              <a:t>: R153 G0 B0</a:t>
            </a:r>
          </a:p>
          <a:p>
            <a:pPr marL="342350" indent="-342350" algn="r" defTabSz="913514">
              <a:lnSpc>
                <a:spcPct val="125000"/>
              </a:lnSpc>
              <a:spcBef>
                <a:spcPct val="20000"/>
              </a:spcBef>
              <a:defRPr/>
            </a:pPr>
            <a:r>
              <a:rPr lang="zh-CN" altLang="en-US" sz="1200" dirty="0">
                <a:solidFill>
                  <a:srgbClr val="F8F8F8"/>
                </a:solidFill>
                <a:latin typeface="FrutigerNext LT Medium"/>
                <a:ea typeface="华文细黑"/>
                <a:sym typeface="Lucida Grande"/>
              </a:rPr>
              <a:t>内部使用字体 </a:t>
            </a:r>
            <a:r>
              <a:rPr lang="en-US" altLang="zh-CN" sz="1200" dirty="0">
                <a:solidFill>
                  <a:srgbClr val="F8F8F8"/>
                </a:solidFill>
                <a:latin typeface="FrutigerNext LT Medium"/>
                <a:ea typeface="华文细黑"/>
                <a:sym typeface="Lucida Grande"/>
              </a:rPr>
              <a:t>:</a:t>
            </a:r>
          </a:p>
          <a:p>
            <a:pPr marL="342350" indent="-342350" algn="r" defTabSz="913514">
              <a:lnSpc>
                <a:spcPct val="125000"/>
              </a:lnSpc>
              <a:spcBef>
                <a:spcPct val="20000"/>
              </a:spcBef>
              <a:defRPr/>
            </a:pPr>
            <a:r>
              <a:rPr lang="en-US" altLang="zh-CN" sz="1200" dirty="0" err="1">
                <a:solidFill>
                  <a:srgbClr val="F8F8F8"/>
                </a:solidFill>
                <a:latin typeface="FrutigerNext LT Medium"/>
                <a:ea typeface="华文细黑"/>
                <a:sym typeface="Lucida Grande"/>
              </a:rPr>
              <a:t>FrutigerNext</a:t>
            </a:r>
            <a:r>
              <a:rPr lang="en-US" altLang="zh-CN" sz="1200" dirty="0">
                <a:solidFill>
                  <a:srgbClr val="F8F8F8"/>
                </a:solidFill>
                <a:latin typeface="FrutigerNext LT Medium"/>
                <a:ea typeface="华文细黑"/>
                <a:sym typeface="Lucida Grande"/>
              </a:rPr>
              <a:t> LT Medium</a:t>
            </a:r>
          </a:p>
          <a:p>
            <a:pPr marL="342350" indent="-342350" algn="r" defTabSz="913514">
              <a:lnSpc>
                <a:spcPct val="125000"/>
              </a:lnSpc>
              <a:spcBef>
                <a:spcPct val="20000"/>
              </a:spcBef>
              <a:defRPr/>
            </a:pPr>
            <a:r>
              <a:rPr lang="zh-CN" altLang="en-US" sz="1200" dirty="0">
                <a:solidFill>
                  <a:srgbClr val="F8F8F8"/>
                </a:solidFill>
                <a:latin typeface="FrutigerNext LT Medium"/>
                <a:ea typeface="华文细黑"/>
                <a:sym typeface="Lucida Grande"/>
              </a:rPr>
              <a:t>外部使用字体 </a:t>
            </a:r>
            <a:r>
              <a:rPr lang="en-US" altLang="zh-CN" sz="1200" dirty="0">
                <a:solidFill>
                  <a:srgbClr val="F8F8F8"/>
                </a:solidFill>
                <a:latin typeface="FrutigerNext LT Medium"/>
                <a:ea typeface="华文细黑"/>
                <a:sym typeface="Lucida Grande"/>
              </a:rPr>
              <a:t>: Arial</a:t>
            </a:r>
          </a:p>
          <a:p>
            <a:pPr marL="342350" indent="-342350" algn="r" defTabSz="913514">
              <a:lnSpc>
                <a:spcPct val="75000"/>
              </a:lnSpc>
              <a:spcBef>
                <a:spcPct val="20000"/>
              </a:spcBef>
              <a:defRPr/>
            </a:pPr>
            <a:endParaRPr lang="en-US" altLang="zh-CN" sz="1200" dirty="0">
              <a:solidFill>
                <a:srgbClr val="F8F8F8"/>
              </a:solidFill>
              <a:latin typeface="Arial" charset="0"/>
              <a:ea typeface="华文细黑"/>
              <a:sym typeface="Lucida Grande"/>
            </a:endParaRPr>
          </a:p>
          <a:p>
            <a:pPr marL="342350" indent="-342350" algn="r" defTabSz="913514">
              <a:lnSpc>
                <a:spcPct val="125000"/>
              </a:lnSpc>
              <a:spcBef>
                <a:spcPct val="20000"/>
              </a:spcBef>
              <a:defRPr/>
            </a:pPr>
            <a:r>
              <a:rPr lang="zh-CN" altLang="en-US" sz="1200" dirty="0">
                <a:solidFill>
                  <a:srgbClr val="F8F8F8"/>
                </a:solidFill>
                <a:latin typeface="Arial" charset="0"/>
                <a:ea typeface="华文细黑"/>
                <a:sym typeface="Lucida Grande"/>
              </a:rPr>
              <a:t>中文标题</a:t>
            </a:r>
            <a:r>
              <a:rPr lang="en-US" altLang="zh-CN" sz="1200" dirty="0">
                <a:solidFill>
                  <a:srgbClr val="F8F8F8"/>
                </a:solidFill>
                <a:latin typeface="Arial" charset="0"/>
                <a:ea typeface="华文细黑"/>
                <a:sym typeface="Lucida Grande"/>
              </a:rPr>
              <a:t>:30-32pt  </a:t>
            </a:r>
          </a:p>
          <a:p>
            <a:pPr marL="342350" indent="-342350" algn="r" defTabSz="913514">
              <a:lnSpc>
                <a:spcPct val="125000"/>
              </a:lnSpc>
              <a:spcBef>
                <a:spcPct val="20000"/>
              </a:spcBef>
              <a:defRPr/>
            </a:pPr>
            <a:r>
              <a:rPr lang="zh-CN" altLang="en-US" sz="1200" dirty="0">
                <a:solidFill>
                  <a:srgbClr val="F8F8F8"/>
                </a:solidFill>
                <a:latin typeface="Arial" charset="0"/>
                <a:ea typeface="华文细黑"/>
                <a:sym typeface="Lucida Grande"/>
              </a:rPr>
              <a:t>颜色</a:t>
            </a:r>
            <a:r>
              <a:rPr lang="en-US" altLang="zh-CN" sz="1200" dirty="0">
                <a:solidFill>
                  <a:srgbClr val="F8F8F8"/>
                </a:solidFill>
                <a:latin typeface="Arial" charset="0"/>
                <a:ea typeface="华文细黑"/>
                <a:sym typeface="Lucida Grande"/>
              </a:rPr>
              <a:t>: R153 G0 B0</a:t>
            </a:r>
          </a:p>
          <a:p>
            <a:pPr marL="342350" indent="-342350" algn="r" defTabSz="913514">
              <a:lnSpc>
                <a:spcPct val="125000"/>
              </a:lnSpc>
              <a:spcBef>
                <a:spcPct val="20000"/>
              </a:spcBef>
              <a:defRPr/>
            </a:pPr>
            <a:r>
              <a:rPr lang="zh-CN" altLang="en-US" sz="1200" dirty="0">
                <a:solidFill>
                  <a:srgbClr val="F8F8F8"/>
                </a:solidFill>
                <a:latin typeface="Arial" charset="0"/>
                <a:ea typeface="华文细黑"/>
                <a:sym typeface="Lucida Grande"/>
              </a:rPr>
              <a:t>字体</a:t>
            </a:r>
            <a:r>
              <a:rPr lang="en-US" altLang="zh-CN" sz="1200" dirty="0">
                <a:solidFill>
                  <a:srgbClr val="F8F8F8"/>
                </a:solidFill>
                <a:latin typeface="Arial" charset="0"/>
                <a:ea typeface="华文细黑"/>
                <a:sym typeface="Lucida Grande"/>
              </a:rPr>
              <a:t>:</a:t>
            </a:r>
            <a:r>
              <a:rPr lang="zh-CN" altLang="en-US" sz="1200" dirty="0">
                <a:solidFill>
                  <a:srgbClr val="F8F8F8"/>
                </a:solidFill>
                <a:latin typeface="Arial" charset="0"/>
                <a:ea typeface="华文细黑"/>
                <a:sym typeface="Lucida Grande"/>
              </a:rPr>
              <a:t>黑体</a:t>
            </a:r>
          </a:p>
          <a:p>
            <a:pPr marL="342350" indent="-342350" algn="r" defTabSz="913514">
              <a:lnSpc>
                <a:spcPct val="125000"/>
              </a:lnSpc>
              <a:spcBef>
                <a:spcPct val="20000"/>
              </a:spcBef>
              <a:defRPr/>
            </a:pPr>
            <a:endParaRPr lang="zh-CN" altLang="en-US" sz="1200" dirty="0">
              <a:solidFill>
                <a:srgbClr val="F8F8F8"/>
              </a:solidFill>
              <a:latin typeface="Arial" charset="0"/>
              <a:ea typeface="华文细黑"/>
              <a:sym typeface="Lucida Grande"/>
            </a:endParaRPr>
          </a:p>
          <a:p>
            <a:pPr marL="342350" indent="-342350" algn="r" defTabSz="913514">
              <a:lnSpc>
                <a:spcPct val="125000"/>
              </a:lnSpc>
              <a:spcBef>
                <a:spcPct val="20000"/>
              </a:spcBef>
              <a:defRPr/>
            </a:pPr>
            <a:endParaRPr lang="zh-CN" altLang="en-US" sz="1200" dirty="0">
              <a:solidFill>
                <a:srgbClr val="F8F8F8"/>
              </a:solidFill>
              <a:latin typeface="Arial" charset="0"/>
              <a:ea typeface="华文细黑"/>
              <a:sym typeface="Lucida Grande"/>
            </a:endParaRPr>
          </a:p>
          <a:p>
            <a:pPr marL="342350" indent="-342350" algn="r" defTabSz="913514">
              <a:lnSpc>
                <a:spcPct val="125000"/>
              </a:lnSpc>
              <a:spcBef>
                <a:spcPct val="20000"/>
              </a:spcBef>
              <a:defRPr/>
            </a:pPr>
            <a:endParaRPr lang="zh-CN" altLang="en-US" sz="1200" dirty="0">
              <a:solidFill>
                <a:srgbClr val="F8F8F8"/>
              </a:solidFill>
              <a:latin typeface="Arial" charset="0"/>
              <a:ea typeface="华文细黑"/>
              <a:sym typeface="Lucida Grande"/>
            </a:endParaRPr>
          </a:p>
          <a:p>
            <a:pPr marL="342350" indent="-342350" algn="r" defTabSz="913514">
              <a:lnSpc>
                <a:spcPct val="125000"/>
              </a:lnSpc>
              <a:spcBef>
                <a:spcPct val="20000"/>
              </a:spcBef>
              <a:defRPr/>
            </a:pPr>
            <a:r>
              <a:rPr lang="zh-CN" altLang="en-US" sz="1200" dirty="0">
                <a:solidFill>
                  <a:srgbClr val="F8F8F8"/>
                </a:solidFill>
                <a:latin typeface="Arial" charset="0"/>
                <a:ea typeface="华文细黑"/>
                <a:sym typeface="Lucida Grande"/>
              </a:rPr>
              <a:t>英文正文</a:t>
            </a:r>
            <a:r>
              <a:rPr lang="en-US" altLang="zh-CN" sz="1200" dirty="0">
                <a:solidFill>
                  <a:srgbClr val="F8F8F8"/>
                </a:solidFill>
                <a:latin typeface="Arial" charset="0"/>
                <a:ea typeface="华文细黑"/>
                <a:sym typeface="Lucida Grande"/>
              </a:rPr>
              <a:t>:20-22pt</a:t>
            </a:r>
          </a:p>
          <a:p>
            <a:pPr marL="342350" indent="-342350" algn="r" defTabSz="913514">
              <a:lnSpc>
                <a:spcPct val="125000"/>
              </a:lnSpc>
              <a:spcBef>
                <a:spcPct val="20000"/>
              </a:spcBef>
              <a:defRPr/>
            </a:pPr>
            <a:r>
              <a:rPr lang="zh-CN" altLang="en-US" sz="1200" dirty="0">
                <a:solidFill>
                  <a:srgbClr val="F8F8F8"/>
                </a:solidFill>
                <a:latin typeface="Arial" charset="0"/>
                <a:ea typeface="华文细黑"/>
                <a:sym typeface="Lucida Grande"/>
              </a:rPr>
              <a:t>子目录 </a:t>
            </a:r>
            <a:r>
              <a:rPr lang="en-US" altLang="zh-CN" sz="1200" dirty="0">
                <a:solidFill>
                  <a:srgbClr val="F8F8F8"/>
                </a:solidFill>
                <a:latin typeface="Arial" charset="0"/>
                <a:ea typeface="华文细黑"/>
                <a:sym typeface="Lucida Grande"/>
              </a:rPr>
              <a:t>(2-5</a:t>
            </a:r>
            <a:r>
              <a:rPr lang="zh-CN" altLang="en-US" sz="1200" dirty="0">
                <a:solidFill>
                  <a:srgbClr val="F8F8F8"/>
                </a:solidFill>
                <a:latin typeface="Arial" charset="0"/>
                <a:ea typeface="华文细黑"/>
                <a:sym typeface="Lucida Grande"/>
              </a:rPr>
              <a:t>级</a:t>
            </a:r>
            <a:r>
              <a:rPr lang="en-US" altLang="zh-CN" sz="1200" dirty="0">
                <a:solidFill>
                  <a:srgbClr val="F8F8F8"/>
                </a:solidFill>
                <a:latin typeface="Arial" charset="0"/>
                <a:ea typeface="华文细黑"/>
                <a:sym typeface="Lucida Grande"/>
              </a:rPr>
              <a:t>) :18pt  </a:t>
            </a:r>
          </a:p>
          <a:p>
            <a:pPr marL="342350" indent="-342350" algn="r" defTabSz="913514">
              <a:lnSpc>
                <a:spcPct val="125000"/>
              </a:lnSpc>
              <a:spcBef>
                <a:spcPct val="20000"/>
              </a:spcBef>
              <a:defRPr/>
            </a:pPr>
            <a:r>
              <a:rPr lang="zh-CN" altLang="en-US" sz="1200" dirty="0">
                <a:solidFill>
                  <a:srgbClr val="F8F8F8"/>
                </a:solidFill>
                <a:latin typeface="Arial" charset="0"/>
                <a:ea typeface="华文细黑"/>
                <a:sym typeface="Lucida Grande"/>
              </a:rPr>
              <a:t>颜色</a:t>
            </a:r>
            <a:r>
              <a:rPr lang="en-US" altLang="zh-CN" sz="1200" dirty="0">
                <a:solidFill>
                  <a:srgbClr val="F8F8F8"/>
                </a:solidFill>
                <a:latin typeface="Arial" charset="0"/>
                <a:ea typeface="华文细黑"/>
                <a:sym typeface="Lucida Grande"/>
              </a:rPr>
              <a:t>:</a:t>
            </a:r>
            <a:r>
              <a:rPr lang="zh-CN" altLang="en-US" sz="1200" dirty="0">
                <a:solidFill>
                  <a:srgbClr val="F8F8F8"/>
                </a:solidFill>
                <a:latin typeface="Arial" charset="0"/>
                <a:ea typeface="华文细黑"/>
                <a:sym typeface="Lucida Grande"/>
              </a:rPr>
              <a:t>黑色</a:t>
            </a:r>
          </a:p>
          <a:p>
            <a:pPr marL="342350" indent="-342350" algn="r" defTabSz="913514">
              <a:lnSpc>
                <a:spcPct val="125000"/>
              </a:lnSpc>
              <a:spcBef>
                <a:spcPct val="20000"/>
              </a:spcBef>
              <a:defRPr/>
            </a:pPr>
            <a:r>
              <a:rPr lang="zh-CN" altLang="en-US" sz="1200" dirty="0">
                <a:solidFill>
                  <a:srgbClr val="F8F8F8"/>
                </a:solidFill>
                <a:latin typeface="FrutigerNext LT Medium"/>
                <a:ea typeface="华文细黑"/>
                <a:sym typeface="Lucida Grande"/>
              </a:rPr>
              <a:t>内部使用字体 </a:t>
            </a:r>
            <a:r>
              <a:rPr lang="en-US" altLang="zh-CN" sz="1200" dirty="0">
                <a:solidFill>
                  <a:srgbClr val="F8F8F8"/>
                </a:solidFill>
                <a:latin typeface="FrutigerNext LT Medium"/>
                <a:ea typeface="华文细黑"/>
                <a:sym typeface="Lucida Grande"/>
              </a:rPr>
              <a:t>:</a:t>
            </a:r>
          </a:p>
          <a:p>
            <a:pPr marL="342350" indent="-342350" algn="r" defTabSz="913514">
              <a:lnSpc>
                <a:spcPct val="125000"/>
              </a:lnSpc>
              <a:spcBef>
                <a:spcPct val="20000"/>
              </a:spcBef>
              <a:defRPr/>
            </a:pPr>
            <a:r>
              <a:rPr lang="en-US" altLang="zh-CN" sz="1200" dirty="0" err="1">
                <a:solidFill>
                  <a:srgbClr val="F8F8F8"/>
                </a:solidFill>
                <a:latin typeface="FrutigerNext LT Medium"/>
                <a:ea typeface="华文细黑"/>
                <a:sym typeface="Lucida Grande"/>
              </a:rPr>
              <a:t>FrutigerNext</a:t>
            </a:r>
            <a:r>
              <a:rPr lang="en-US" altLang="zh-CN" sz="1200" dirty="0">
                <a:solidFill>
                  <a:srgbClr val="F8F8F8"/>
                </a:solidFill>
                <a:latin typeface="FrutigerNext LT Medium"/>
                <a:ea typeface="华文细黑"/>
                <a:sym typeface="Lucida Grande"/>
              </a:rPr>
              <a:t> LT Regular</a:t>
            </a:r>
          </a:p>
          <a:p>
            <a:pPr marL="342350" indent="-342350" algn="r" defTabSz="913514">
              <a:lnSpc>
                <a:spcPct val="125000"/>
              </a:lnSpc>
              <a:spcBef>
                <a:spcPct val="20000"/>
              </a:spcBef>
              <a:defRPr/>
            </a:pPr>
            <a:r>
              <a:rPr lang="zh-CN" altLang="en-US" sz="1200" dirty="0">
                <a:solidFill>
                  <a:srgbClr val="F8F8F8"/>
                </a:solidFill>
                <a:latin typeface="FrutigerNext LT Medium"/>
                <a:ea typeface="华文细黑"/>
                <a:sym typeface="Lucida Grande"/>
              </a:rPr>
              <a:t>外部使用字体 </a:t>
            </a:r>
            <a:r>
              <a:rPr lang="en-US" altLang="zh-CN" sz="1200" dirty="0">
                <a:solidFill>
                  <a:srgbClr val="F8F8F8"/>
                </a:solidFill>
                <a:latin typeface="FrutigerNext LT Medium"/>
                <a:ea typeface="华文细黑"/>
                <a:sym typeface="Lucida Grande"/>
              </a:rPr>
              <a:t>: Arial</a:t>
            </a:r>
          </a:p>
          <a:p>
            <a:pPr marL="342350" indent="-342350" algn="r" defTabSz="913514">
              <a:lnSpc>
                <a:spcPct val="75000"/>
              </a:lnSpc>
              <a:spcBef>
                <a:spcPct val="20000"/>
              </a:spcBef>
              <a:defRPr/>
            </a:pPr>
            <a:endParaRPr lang="en-US" altLang="zh-CN" sz="1200" dirty="0">
              <a:solidFill>
                <a:srgbClr val="F8F8F8"/>
              </a:solidFill>
              <a:latin typeface="Arial" charset="0"/>
              <a:ea typeface="华文细黑"/>
              <a:sym typeface="Lucida Grande"/>
            </a:endParaRPr>
          </a:p>
          <a:p>
            <a:pPr marL="342350" indent="-342350" algn="r" defTabSz="913514">
              <a:lnSpc>
                <a:spcPct val="125000"/>
              </a:lnSpc>
              <a:spcBef>
                <a:spcPct val="20000"/>
              </a:spcBef>
              <a:defRPr/>
            </a:pPr>
            <a:r>
              <a:rPr lang="zh-CN" altLang="en-US" sz="1200" dirty="0">
                <a:solidFill>
                  <a:srgbClr val="F8F8F8"/>
                </a:solidFill>
                <a:latin typeface="Arial" charset="0"/>
                <a:ea typeface="华文细黑"/>
                <a:sym typeface="Lucida Grande"/>
              </a:rPr>
              <a:t>中文正文</a:t>
            </a:r>
            <a:r>
              <a:rPr lang="en-US" altLang="zh-CN" sz="1200" dirty="0">
                <a:solidFill>
                  <a:srgbClr val="F8F8F8"/>
                </a:solidFill>
                <a:latin typeface="Arial" charset="0"/>
                <a:ea typeface="华文细黑"/>
                <a:sym typeface="Lucida Grande"/>
              </a:rPr>
              <a:t>:18-20pt</a:t>
            </a:r>
          </a:p>
          <a:p>
            <a:pPr marL="342350" indent="-342350" algn="r" defTabSz="913514">
              <a:lnSpc>
                <a:spcPct val="125000"/>
              </a:lnSpc>
              <a:spcBef>
                <a:spcPct val="20000"/>
              </a:spcBef>
              <a:defRPr/>
            </a:pPr>
            <a:r>
              <a:rPr lang="zh-CN" altLang="en-US" sz="1200" dirty="0">
                <a:solidFill>
                  <a:srgbClr val="F8F8F8"/>
                </a:solidFill>
                <a:latin typeface="Arial" charset="0"/>
                <a:ea typeface="华文细黑"/>
                <a:sym typeface="Lucida Grande"/>
              </a:rPr>
              <a:t>子目录</a:t>
            </a:r>
            <a:r>
              <a:rPr lang="en-US" altLang="zh-CN" sz="1200" dirty="0">
                <a:solidFill>
                  <a:srgbClr val="F8F8F8"/>
                </a:solidFill>
                <a:latin typeface="Arial" charset="0"/>
                <a:ea typeface="华文细黑"/>
                <a:sym typeface="Lucida Grande"/>
              </a:rPr>
              <a:t>(2-5</a:t>
            </a:r>
            <a:r>
              <a:rPr lang="zh-CN" altLang="en-US" sz="1200" dirty="0">
                <a:solidFill>
                  <a:srgbClr val="F8F8F8"/>
                </a:solidFill>
                <a:latin typeface="Arial" charset="0"/>
                <a:ea typeface="华文细黑"/>
                <a:sym typeface="Lucida Grande"/>
              </a:rPr>
              <a:t>级</a:t>
            </a:r>
            <a:r>
              <a:rPr lang="en-US" altLang="zh-CN" sz="1200" dirty="0">
                <a:solidFill>
                  <a:srgbClr val="F8F8F8"/>
                </a:solidFill>
                <a:latin typeface="Arial" charset="0"/>
                <a:ea typeface="华文细黑"/>
                <a:sym typeface="Lucida Grande"/>
              </a:rPr>
              <a:t>):18pt </a:t>
            </a:r>
          </a:p>
          <a:p>
            <a:pPr marL="342350" indent="-342350" algn="r" defTabSz="913514">
              <a:lnSpc>
                <a:spcPct val="125000"/>
              </a:lnSpc>
              <a:spcBef>
                <a:spcPct val="20000"/>
              </a:spcBef>
              <a:defRPr/>
            </a:pPr>
            <a:r>
              <a:rPr lang="zh-CN" altLang="en-US" sz="1200" dirty="0">
                <a:solidFill>
                  <a:srgbClr val="F8F8F8"/>
                </a:solidFill>
                <a:latin typeface="Arial" charset="0"/>
                <a:ea typeface="华文细黑"/>
                <a:sym typeface="Lucida Grande"/>
              </a:rPr>
              <a:t>颜色</a:t>
            </a:r>
            <a:r>
              <a:rPr lang="en-US" altLang="zh-CN" sz="1200" dirty="0">
                <a:solidFill>
                  <a:srgbClr val="F8F8F8"/>
                </a:solidFill>
                <a:latin typeface="Arial" charset="0"/>
                <a:ea typeface="华文细黑"/>
                <a:sym typeface="Lucida Grande"/>
              </a:rPr>
              <a:t>:</a:t>
            </a:r>
            <a:r>
              <a:rPr lang="zh-CN" altLang="en-US" sz="1200" dirty="0">
                <a:solidFill>
                  <a:srgbClr val="F8F8F8"/>
                </a:solidFill>
                <a:latin typeface="Arial" charset="0"/>
                <a:ea typeface="华文细黑"/>
                <a:sym typeface="Lucida Grande"/>
              </a:rPr>
              <a:t>黑色</a:t>
            </a:r>
          </a:p>
          <a:p>
            <a:pPr marL="342350" indent="-342350" algn="r" defTabSz="913514">
              <a:lnSpc>
                <a:spcPct val="125000"/>
              </a:lnSpc>
              <a:spcBef>
                <a:spcPct val="20000"/>
              </a:spcBef>
              <a:defRPr/>
            </a:pPr>
            <a:r>
              <a:rPr lang="zh-CN" altLang="en-US" sz="1200" dirty="0">
                <a:solidFill>
                  <a:srgbClr val="F8F8F8"/>
                </a:solidFill>
                <a:latin typeface="Arial" charset="0"/>
                <a:ea typeface="华文细黑"/>
                <a:sym typeface="Lucida Grande"/>
              </a:rPr>
              <a:t>字体</a:t>
            </a:r>
            <a:r>
              <a:rPr lang="en-US" altLang="zh-CN" sz="1200" dirty="0">
                <a:solidFill>
                  <a:srgbClr val="F8F8F8"/>
                </a:solidFill>
                <a:latin typeface="Arial" charset="0"/>
                <a:ea typeface="华文细黑"/>
                <a:sym typeface="Lucida Grande"/>
              </a:rPr>
              <a:t>:</a:t>
            </a:r>
            <a:r>
              <a:rPr lang="zh-CN" altLang="en-US" sz="1200" dirty="0">
                <a:solidFill>
                  <a:srgbClr val="F8F8F8"/>
                </a:solidFill>
                <a:latin typeface="Arial" charset="0"/>
                <a:ea typeface="华文细黑"/>
                <a:sym typeface="Lucida Grande"/>
              </a:rPr>
              <a:t>细黑体 </a:t>
            </a:r>
            <a:endParaRPr lang="zh-CN" altLang="en-US" sz="1200" dirty="0">
              <a:solidFill>
                <a:srgbClr val="080808"/>
              </a:solidFill>
              <a:latin typeface="Arial" charset="0"/>
              <a:ea typeface="华文细黑"/>
              <a:sym typeface="Lucida Grande"/>
            </a:endParaRPr>
          </a:p>
        </p:txBody>
      </p:sp>
      <p:sp>
        <p:nvSpPr>
          <p:cNvPr id="14" name="Rectangle 139"/>
          <p:cNvSpPr>
            <a:spLocks noChangeArrowheads="1"/>
          </p:cNvSpPr>
          <p:nvPr/>
        </p:nvSpPr>
        <p:spPr bwMode="auto">
          <a:xfrm>
            <a:off x="12361881" y="5445399"/>
            <a:ext cx="1227137" cy="322263"/>
          </a:xfrm>
          <a:prstGeom prst="rect">
            <a:avLst/>
          </a:prstGeom>
          <a:solidFill>
            <a:srgbClr val="F8F8F8"/>
          </a:solidFill>
          <a:ln w="9525" algn="ctr">
            <a:noFill/>
            <a:miter lim="800000"/>
            <a:headEnd/>
            <a:tailEnd/>
          </a:ln>
          <a:effectLst/>
        </p:spPr>
        <p:txBody>
          <a:bodyPr lIns="91278" tIns="45637" rIns="91278" bIns="45637" anchor="ctr">
            <a:spAutoFit/>
          </a:bodyPr>
          <a:lstStyle/>
          <a:p>
            <a:pPr defTabSz="876480" eaLnBrk="0" hangingPunct="0">
              <a:defRPr/>
            </a:pPr>
            <a:endParaRPr lang="zh-CN" altLang="zh-CN" sz="1500" dirty="0">
              <a:solidFill>
                <a:prstClr val="black"/>
              </a:solidFill>
              <a:latin typeface="FrutigerNext LT Regular" pitchFamily="34" charset="0"/>
              <a:ea typeface="MS PGothic" pitchFamily="34" charset="-128"/>
              <a:sym typeface="Lucida Grande"/>
            </a:endParaRPr>
          </a:p>
        </p:txBody>
      </p:sp>
      <p:grpSp>
        <p:nvGrpSpPr>
          <p:cNvPr id="15" name="Group 140"/>
          <p:cNvGrpSpPr>
            <a:grpSpLocks/>
          </p:cNvGrpSpPr>
          <p:nvPr/>
        </p:nvGrpSpPr>
        <p:grpSpPr bwMode="auto">
          <a:xfrm>
            <a:off x="12473099" y="5278575"/>
            <a:ext cx="989013" cy="184151"/>
            <a:chOff x="6657" y="3492"/>
            <a:chExt cx="527" cy="121"/>
          </a:xfrm>
        </p:grpSpPr>
        <p:sp>
          <p:nvSpPr>
            <p:cNvPr id="16" name="Rectangle 141"/>
            <p:cNvSpPr>
              <a:spLocks noChangeArrowheads="1"/>
            </p:cNvSpPr>
            <p:nvPr/>
          </p:nvSpPr>
          <p:spPr bwMode="auto">
            <a:xfrm flipV="1">
              <a:off x="6789" y="3492"/>
              <a:ext cx="132" cy="121"/>
            </a:xfrm>
            <a:prstGeom prst="rect">
              <a:avLst/>
            </a:prstGeom>
            <a:solidFill>
              <a:srgbClr val="FFCC66"/>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17" name="Rectangle 142"/>
            <p:cNvSpPr>
              <a:spLocks noChangeArrowheads="1"/>
            </p:cNvSpPr>
            <p:nvPr/>
          </p:nvSpPr>
          <p:spPr bwMode="auto">
            <a:xfrm flipV="1">
              <a:off x="6921" y="3492"/>
              <a:ext cx="131" cy="121"/>
            </a:xfrm>
            <a:prstGeom prst="rect">
              <a:avLst/>
            </a:prstGeom>
            <a:solidFill>
              <a:srgbClr val="FF9900"/>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18" name="Rectangle 143"/>
            <p:cNvSpPr>
              <a:spLocks noChangeArrowheads="1"/>
            </p:cNvSpPr>
            <p:nvPr/>
          </p:nvSpPr>
          <p:spPr bwMode="auto">
            <a:xfrm flipV="1">
              <a:off x="7052" y="3492"/>
              <a:ext cx="132" cy="121"/>
            </a:xfrm>
            <a:prstGeom prst="rect">
              <a:avLst/>
            </a:prstGeom>
            <a:solidFill>
              <a:srgbClr val="99660A"/>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19" name="Rectangle 144"/>
            <p:cNvSpPr>
              <a:spLocks noChangeArrowheads="1"/>
            </p:cNvSpPr>
            <p:nvPr/>
          </p:nvSpPr>
          <p:spPr bwMode="auto">
            <a:xfrm flipV="1">
              <a:off x="6657" y="3492"/>
              <a:ext cx="132" cy="121"/>
            </a:xfrm>
            <a:prstGeom prst="rect">
              <a:avLst/>
            </a:prstGeom>
            <a:solidFill>
              <a:srgbClr val="FFCC99"/>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grpSp>
      <p:grpSp>
        <p:nvGrpSpPr>
          <p:cNvPr id="20" name="Group 145"/>
          <p:cNvGrpSpPr>
            <a:grpSpLocks/>
          </p:cNvGrpSpPr>
          <p:nvPr/>
        </p:nvGrpSpPr>
        <p:grpSpPr bwMode="auto">
          <a:xfrm>
            <a:off x="12473099" y="6204214"/>
            <a:ext cx="989013" cy="182563"/>
            <a:chOff x="6657" y="4103"/>
            <a:chExt cx="527" cy="121"/>
          </a:xfrm>
        </p:grpSpPr>
        <p:sp>
          <p:nvSpPr>
            <p:cNvPr id="21" name="Rectangle 146"/>
            <p:cNvSpPr>
              <a:spLocks noChangeArrowheads="1"/>
            </p:cNvSpPr>
            <p:nvPr/>
          </p:nvSpPr>
          <p:spPr bwMode="auto">
            <a:xfrm flipV="1">
              <a:off x="6789" y="4103"/>
              <a:ext cx="132" cy="121"/>
            </a:xfrm>
            <a:prstGeom prst="rect">
              <a:avLst/>
            </a:prstGeom>
            <a:solidFill>
              <a:srgbClr val="99CCFF"/>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22" name="Rectangle 147"/>
            <p:cNvSpPr>
              <a:spLocks noChangeArrowheads="1"/>
            </p:cNvSpPr>
            <p:nvPr/>
          </p:nvSpPr>
          <p:spPr bwMode="auto">
            <a:xfrm flipV="1">
              <a:off x="6921" y="4103"/>
              <a:ext cx="131" cy="121"/>
            </a:xfrm>
            <a:prstGeom prst="rect">
              <a:avLst/>
            </a:prstGeom>
            <a:solidFill>
              <a:srgbClr val="99CCCC"/>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23" name="Rectangle 148"/>
            <p:cNvSpPr>
              <a:spLocks noChangeArrowheads="1"/>
            </p:cNvSpPr>
            <p:nvPr/>
          </p:nvSpPr>
          <p:spPr bwMode="auto">
            <a:xfrm flipV="1">
              <a:off x="7052" y="4103"/>
              <a:ext cx="132" cy="121"/>
            </a:xfrm>
            <a:prstGeom prst="rect">
              <a:avLst/>
            </a:prstGeom>
            <a:solidFill>
              <a:srgbClr val="009999"/>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24" name="Rectangle 149"/>
            <p:cNvSpPr>
              <a:spLocks noChangeArrowheads="1"/>
            </p:cNvSpPr>
            <p:nvPr/>
          </p:nvSpPr>
          <p:spPr bwMode="auto">
            <a:xfrm flipV="1">
              <a:off x="6657" y="4103"/>
              <a:ext cx="132" cy="121"/>
            </a:xfrm>
            <a:prstGeom prst="rect">
              <a:avLst/>
            </a:prstGeom>
            <a:solidFill>
              <a:srgbClr val="CCCCFF"/>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grpSp>
      <p:grpSp>
        <p:nvGrpSpPr>
          <p:cNvPr id="25" name="Group 150"/>
          <p:cNvGrpSpPr>
            <a:grpSpLocks/>
          </p:cNvGrpSpPr>
          <p:nvPr/>
        </p:nvGrpSpPr>
        <p:grpSpPr bwMode="auto">
          <a:xfrm>
            <a:off x="12473099" y="6450146"/>
            <a:ext cx="989013" cy="182563"/>
            <a:chOff x="6657" y="4266"/>
            <a:chExt cx="527" cy="121"/>
          </a:xfrm>
        </p:grpSpPr>
        <p:sp>
          <p:nvSpPr>
            <p:cNvPr id="26" name="Rectangle 151"/>
            <p:cNvSpPr>
              <a:spLocks noChangeArrowheads="1"/>
            </p:cNvSpPr>
            <p:nvPr/>
          </p:nvSpPr>
          <p:spPr bwMode="auto">
            <a:xfrm flipV="1">
              <a:off x="6789" y="4266"/>
              <a:ext cx="132" cy="121"/>
            </a:xfrm>
            <a:prstGeom prst="rect">
              <a:avLst/>
            </a:prstGeom>
            <a:solidFill>
              <a:srgbClr val="99CCCC"/>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27" name="Rectangle 152"/>
            <p:cNvSpPr>
              <a:spLocks noChangeArrowheads="1"/>
            </p:cNvSpPr>
            <p:nvPr/>
          </p:nvSpPr>
          <p:spPr bwMode="auto">
            <a:xfrm flipV="1">
              <a:off x="6921" y="4266"/>
              <a:ext cx="131" cy="121"/>
            </a:xfrm>
            <a:prstGeom prst="rect">
              <a:avLst/>
            </a:prstGeom>
            <a:solidFill>
              <a:srgbClr val="0099CC"/>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28" name="Rectangle 153"/>
            <p:cNvSpPr>
              <a:spLocks noChangeArrowheads="1"/>
            </p:cNvSpPr>
            <p:nvPr/>
          </p:nvSpPr>
          <p:spPr bwMode="auto">
            <a:xfrm flipV="1">
              <a:off x="7052" y="4266"/>
              <a:ext cx="132" cy="121"/>
            </a:xfrm>
            <a:prstGeom prst="rect">
              <a:avLst/>
            </a:prstGeom>
            <a:solidFill>
              <a:srgbClr val="006699"/>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29" name="Rectangle 154"/>
            <p:cNvSpPr>
              <a:spLocks noChangeArrowheads="1"/>
            </p:cNvSpPr>
            <p:nvPr/>
          </p:nvSpPr>
          <p:spPr bwMode="auto">
            <a:xfrm flipV="1">
              <a:off x="6657" y="4266"/>
              <a:ext cx="132" cy="121"/>
            </a:xfrm>
            <a:prstGeom prst="rect">
              <a:avLst/>
            </a:prstGeom>
            <a:solidFill>
              <a:srgbClr val="CCFF99"/>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grpSp>
      <p:grpSp>
        <p:nvGrpSpPr>
          <p:cNvPr id="30" name="Group 155"/>
          <p:cNvGrpSpPr>
            <a:grpSpLocks/>
          </p:cNvGrpSpPr>
          <p:nvPr/>
        </p:nvGrpSpPr>
        <p:grpSpPr bwMode="auto">
          <a:xfrm>
            <a:off x="12473099" y="5527938"/>
            <a:ext cx="989013" cy="182563"/>
            <a:chOff x="6657" y="3656"/>
            <a:chExt cx="527" cy="121"/>
          </a:xfrm>
        </p:grpSpPr>
        <p:sp>
          <p:nvSpPr>
            <p:cNvPr id="31" name="Rectangle 156"/>
            <p:cNvSpPr>
              <a:spLocks noChangeArrowheads="1"/>
            </p:cNvSpPr>
            <p:nvPr/>
          </p:nvSpPr>
          <p:spPr bwMode="auto">
            <a:xfrm flipV="1">
              <a:off x="6657" y="3656"/>
              <a:ext cx="132" cy="121"/>
            </a:xfrm>
            <a:prstGeom prst="rect">
              <a:avLst/>
            </a:prstGeom>
            <a:solidFill>
              <a:srgbClr val="CCCCCC"/>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32" name="Rectangle 157"/>
            <p:cNvSpPr>
              <a:spLocks noChangeArrowheads="1"/>
            </p:cNvSpPr>
            <p:nvPr/>
          </p:nvSpPr>
          <p:spPr bwMode="auto">
            <a:xfrm flipV="1">
              <a:off x="6789" y="3656"/>
              <a:ext cx="132" cy="121"/>
            </a:xfrm>
            <a:prstGeom prst="rect">
              <a:avLst/>
            </a:prstGeom>
            <a:solidFill>
              <a:srgbClr val="FF9900"/>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33" name="Rectangle 158"/>
            <p:cNvSpPr>
              <a:spLocks noChangeArrowheads="1"/>
            </p:cNvSpPr>
            <p:nvPr/>
          </p:nvSpPr>
          <p:spPr bwMode="auto">
            <a:xfrm flipV="1">
              <a:off x="6921" y="3656"/>
              <a:ext cx="131" cy="121"/>
            </a:xfrm>
            <a:prstGeom prst="rect">
              <a:avLst/>
            </a:prstGeom>
            <a:solidFill>
              <a:srgbClr val="990000"/>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34" name="Rectangle 159"/>
            <p:cNvSpPr>
              <a:spLocks noChangeArrowheads="1"/>
            </p:cNvSpPr>
            <p:nvPr/>
          </p:nvSpPr>
          <p:spPr bwMode="auto">
            <a:xfrm flipV="1">
              <a:off x="7052" y="3656"/>
              <a:ext cx="132" cy="121"/>
            </a:xfrm>
            <a:prstGeom prst="rect">
              <a:avLst/>
            </a:prstGeom>
            <a:solidFill>
              <a:srgbClr val="080808"/>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grpSp>
      <p:grpSp>
        <p:nvGrpSpPr>
          <p:cNvPr id="35" name="Group 160"/>
          <p:cNvGrpSpPr>
            <a:grpSpLocks/>
          </p:cNvGrpSpPr>
          <p:nvPr/>
        </p:nvGrpSpPr>
        <p:grpSpPr bwMode="auto">
          <a:xfrm>
            <a:off x="12473099" y="5958022"/>
            <a:ext cx="989013" cy="182563"/>
            <a:chOff x="6657" y="3941"/>
            <a:chExt cx="527" cy="121"/>
          </a:xfrm>
        </p:grpSpPr>
        <p:sp>
          <p:nvSpPr>
            <p:cNvPr id="36" name="Rectangle 161"/>
            <p:cNvSpPr>
              <a:spLocks noChangeArrowheads="1"/>
            </p:cNvSpPr>
            <p:nvPr/>
          </p:nvSpPr>
          <p:spPr bwMode="auto">
            <a:xfrm flipV="1">
              <a:off x="6789" y="3941"/>
              <a:ext cx="132" cy="121"/>
            </a:xfrm>
            <a:prstGeom prst="rect">
              <a:avLst/>
            </a:prstGeom>
            <a:solidFill>
              <a:srgbClr val="CCFF99"/>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37" name="Rectangle 162"/>
            <p:cNvSpPr>
              <a:spLocks noChangeArrowheads="1"/>
            </p:cNvSpPr>
            <p:nvPr/>
          </p:nvSpPr>
          <p:spPr bwMode="auto">
            <a:xfrm flipV="1">
              <a:off x="6921" y="3941"/>
              <a:ext cx="131" cy="121"/>
            </a:xfrm>
            <a:prstGeom prst="rect">
              <a:avLst/>
            </a:prstGeom>
            <a:solidFill>
              <a:srgbClr val="669900"/>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38" name="Rectangle 163"/>
            <p:cNvSpPr>
              <a:spLocks noChangeArrowheads="1"/>
            </p:cNvSpPr>
            <p:nvPr/>
          </p:nvSpPr>
          <p:spPr bwMode="auto">
            <a:xfrm flipV="1">
              <a:off x="7052" y="3941"/>
              <a:ext cx="132" cy="121"/>
            </a:xfrm>
            <a:prstGeom prst="rect">
              <a:avLst/>
            </a:prstGeom>
            <a:solidFill>
              <a:srgbClr val="080808"/>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39" name="Rectangle 164"/>
            <p:cNvSpPr>
              <a:spLocks noChangeArrowheads="1"/>
            </p:cNvSpPr>
            <p:nvPr/>
          </p:nvSpPr>
          <p:spPr bwMode="auto">
            <a:xfrm flipV="1">
              <a:off x="6657" y="3941"/>
              <a:ext cx="132" cy="121"/>
            </a:xfrm>
            <a:prstGeom prst="rect">
              <a:avLst/>
            </a:prstGeom>
            <a:solidFill>
              <a:srgbClr val="CCCCCC"/>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grpSp>
      <p:grpSp>
        <p:nvGrpSpPr>
          <p:cNvPr id="40" name="Group 165"/>
          <p:cNvGrpSpPr>
            <a:grpSpLocks/>
          </p:cNvGrpSpPr>
          <p:nvPr/>
        </p:nvGrpSpPr>
        <p:grpSpPr bwMode="auto">
          <a:xfrm>
            <a:off x="12473099" y="6697802"/>
            <a:ext cx="989013" cy="182563"/>
            <a:chOff x="6657" y="4430"/>
            <a:chExt cx="527" cy="121"/>
          </a:xfrm>
        </p:grpSpPr>
        <p:sp>
          <p:nvSpPr>
            <p:cNvPr id="41" name="Rectangle 166"/>
            <p:cNvSpPr>
              <a:spLocks noChangeArrowheads="1"/>
            </p:cNvSpPr>
            <p:nvPr/>
          </p:nvSpPr>
          <p:spPr bwMode="auto">
            <a:xfrm flipV="1">
              <a:off x="6789" y="4430"/>
              <a:ext cx="132" cy="121"/>
            </a:xfrm>
            <a:prstGeom prst="rect">
              <a:avLst/>
            </a:prstGeom>
            <a:solidFill>
              <a:srgbClr val="FF9900"/>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42" name="Rectangle 167"/>
            <p:cNvSpPr>
              <a:spLocks noChangeArrowheads="1"/>
            </p:cNvSpPr>
            <p:nvPr/>
          </p:nvSpPr>
          <p:spPr bwMode="auto">
            <a:xfrm flipV="1">
              <a:off x="6921" y="4430"/>
              <a:ext cx="131" cy="121"/>
            </a:xfrm>
            <a:prstGeom prst="rect">
              <a:avLst/>
            </a:prstGeom>
            <a:solidFill>
              <a:srgbClr val="006699"/>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43" name="Rectangle 168"/>
            <p:cNvSpPr>
              <a:spLocks noChangeArrowheads="1"/>
            </p:cNvSpPr>
            <p:nvPr/>
          </p:nvSpPr>
          <p:spPr bwMode="auto">
            <a:xfrm flipV="1">
              <a:off x="7052" y="4430"/>
              <a:ext cx="132" cy="121"/>
            </a:xfrm>
            <a:prstGeom prst="rect">
              <a:avLst/>
            </a:prstGeom>
            <a:solidFill>
              <a:srgbClr val="080808"/>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44" name="Rectangle 169"/>
            <p:cNvSpPr>
              <a:spLocks noChangeArrowheads="1"/>
            </p:cNvSpPr>
            <p:nvPr/>
          </p:nvSpPr>
          <p:spPr bwMode="auto">
            <a:xfrm flipV="1">
              <a:off x="6657" y="4430"/>
              <a:ext cx="132" cy="121"/>
            </a:xfrm>
            <a:prstGeom prst="rect">
              <a:avLst/>
            </a:prstGeom>
            <a:solidFill>
              <a:srgbClr val="99CCFF"/>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grpSp>
      <p:grpSp>
        <p:nvGrpSpPr>
          <p:cNvPr id="45" name="Group 170"/>
          <p:cNvGrpSpPr>
            <a:grpSpLocks/>
          </p:cNvGrpSpPr>
          <p:nvPr/>
        </p:nvGrpSpPr>
        <p:grpSpPr bwMode="auto">
          <a:xfrm>
            <a:off x="12473099" y="5032522"/>
            <a:ext cx="989013" cy="184151"/>
            <a:chOff x="6657" y="3329"/>
            <a:chExt cx="527" cy="122"/>
          </a:xfrm>
        </p:grpSpPr>
        <p:sp>
          <p:nvSpPr>
            <p:cNvPr id="46" name="Rectangle 171"/>
            <p:cNvSpPr>
              <a:spLocks noChangeArrowheads="1"/>
            </p:cNvSpPr>
            <p:nvPr/>
          </p:nvSpPr>
          <p:spPr bwMode="auto">
            <a:xfrm flipV="1">
              <a:off x="6789" y="3329"/>
              <a:ext cx="132" cy="122"/>
            </a:xfrm>
            <a:prstGeom prst="rect">
              <a:avLst/>
            </a:prstGeom>
            <a:solidFill>
              <a:srgbClr val="FF9900"/>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47" name="Rectangle 172"/>
            <p:cNvSpPr>
              <a:spLocks noChangeArrowheads="1"/>
            </p:cNvSpPr>
            <p:nvPr/>
          </p:nvSpPr>
          <p:spPr bwMode="auto">
            <a:xfrm flipV="1">
              <a:off x="6921" y="3329"/>
              <a:ext cx="131" cy="122"/>
            </a:xfrm>
            <a:prstGeom prst="rect">
              <a:avLst/>
            </a:prstGeom>
            <a:solidFill>
              <a:srgbClr val="99660A"/>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48" name="Rectangle 173"/>
            <p:cNvSpPr>
              <a:spLocks noChangeArrowheads="1"/>
            </p:cNvSpPr>
            <p:nvPr/>
          </p:nvSpPr>
          <p:spPr bwMode="auto">
            <a:xfrm flipV="1">
              <a:off x="7052" y="3329"/>
              <a:ext cx="132" cy="122"/>
            </a:xfrm>
            <a:prstGeom prst="rect">
              <a:avLst/>
            </a:prstGeom>
            <a:solidFill>
              <a:srgbClr val="990000"/>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49" name="Rectangle 174"/>
            <p:cNvSpPr>
              <a:spLocks noChangeArrowheads="1"/>
            </p:cNvSpPr>
            <p:nvPr/>
          </p:nvSpPr>
          <p:spPr bwMode="auto">
            <a:xfrm flipV="1">
              <a:off x="6657" y="3329"/>
              <a:ext cx="132" cy="122"/>
            </a:xfrm>
            <a:prstGeom prst="rect">
              <a:avLst/>
            </a:prstGeom>
            <a:solidFill>
              <a:srgbClr val="FFCC99"/>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grpSp>
      <p:grpSp>
        <p:nvGrpSpPr>
          <p:cNvPr id="50" name="Group 175"/>
          <p:cNvGrpSpPr>
            <a:grpSpLocks/>
          </p:cNvGrpSpPr>
          <p:nvPr/>
        </p:nvGrpSpPr>
        <p:grpSpPr bwMode="auto">
          <a:xfrm>
            <a:off x="12473099" y="4600846"/>
            <a:ext cx="989013" cy="182563"/>
            <a:chOff x="6657" y="3043"/>
            <a:chExt cx="527" cy="121"/>
          </a:xfrm>
        </p:grpSpPr>
        <p:sp>
          <p:nvSpPr>
            <p:cNvPr id="51" name="Rectangle 176"/>
            <p:cNvSpPr>
              <a:spLocks noChangeArrowheads="1"/>
            </p:cNvSpPr>
            <p:nvPr/>
          </p:nvSpPr>
          <p:spPr bwMode="auto">
            <a:xfrm flipV="1">
              <a:off x="6921" y="3043"/>
              <a:ext cx="131" cy="121"/>
            </a:xfrm>
            <a:prstGeom prst="rect">
              <a:avLst/>
            </a:prstGeom>
            <a:solidFill>
              <a:srgbClr val="FF9900"/>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52" name="Rectangle 177"/>
            <p:cNvSpPr>
              <a:spLocks noChangeArrowheads="1"/>
            </p:cNvSpPr>
            <p:nvPr/>
          </p:nvSpPr>
          <p:spPr bwMode="auto">
            <a:xfrm flipV="1">
              <a:off x="7052" y="3043"/>
              <a:ext cx="132" cy="121"/>
            </a:xfrm>
            <a:prstGeom prst="rect">
              <a:avLst/>
            </a:prstGeom>
            <a:solidFill>
              <a:srgbClr val="CCCCCC"/>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53" name="Rectangle 178"/>
            <p:cNvSpPr>
              <a:spLocks noChangeArrowheads="1"/>
            </p:cNvSpPr>
            <p:nvPr/>
          </p:nvSpPr>
          <p:spPr bwMode="auto">
            <a:xfrm flipV="1">
              <a:off x="6657" y="3043"/>
              <a:ext cx="132" cy="121"/>
            </a:xfrm>
            <a:prstGeom prst="rect">
              <a:avLst/>
            </a:prstGeom>
            <a:solidFill>
              <a:srgbClr val="99CCFF"/>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54" name="Rectangle 179"/>
            <p:cNvSpPr>
              <a:spLocks noChangeArrowheads="1"/>
            </p:cNvSpPr>
            <p:nvPr/>
          </p:nvSpPr>
          <p:spPr bwMode="auto">
            <a:xfrm flipV="1">
              <a:off x="6789" y="3043"/>
              <a:ext cx="132" cy="121"/>
            </a:xfrm>
            <a:prstGeom prst="rect">
              <a:avLst/>
            </a:prstGeom>
            <a:solidFill>
              <a:srgbClr val="669900"/>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grpSp>
      <p:grpSp>
        <p:nvGrpSpPr>
          <p:cNvPr id="55" name="Group 180"/>
          <p:cNvGrpSpPr>
            <a:grpSpLocks/>
          </p:cNvGrpSpPr>
          <p:nvPr/>
        </p:nvGrpSpPr>
        <p:grpSpPr bwMode="auto">
          <a:xfrm>
            <a:off x="12473099" y="4354658"/>
            <a:ext cx="989013" cy="184151"/>
            <a:chOff x="6657" y="2881"/>
            <a:chExt cx="527" cy="121"/>
          </a:xfrm>
        </p:grpSpPr>
        <p:sp>
          <p:nvSpPr>
            <p:cNvPr id="56" name="Rectangle 181"/>
            <p:cNvSpPr>
              <a:spLocks noChangeArrowheads="1"/>
            </p:cNvSpPr>
            <p:nvPr/>
          </p:nvSpPr>
          <p:spPr bwMode="auto">
            <a:xfrm flipV="1">
              <a:off x="6921" y="2881"/>
              <a:ext cx="131" cy="121"/>
            </a:xfrm>
            <a:prstGeom prst="rect">
              <a:avLst/>
            </a:prstGeom>
            <a:solidFill>
              <a:srgbClr val="B2B2B2"/>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57" name="Rectangle 182"/>
            <p:cNvSpPr>
              <a:spLocks noChangeArrowheads="1"/>
            </p:cNvSpPr>
            <p:nvPr/>
          </p:nvSpPr>
          <p:spPr bwMode="auto">
            <a:xfrm flipV="1">
              <a:off x="7052" y="2881"/>
              <a:ext cx="132" cy="121"/>
            </a:xfrm>
            <a:prstGeom prst="rect">
              <a:avLst/>
            </a:prstGeom>
            <a:solidFill>
              <a:srgbClr val="EAEAEA"/>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58" name="Rectangle 183"/>
            <p:cNvSpPr>
              <a:spLocks noChangeArrowheads="1"/>
            </p:cNvSpPr>
            <p:nvPr/>
          </p:nvSpPr>
          <p:spPr bwMode="auto">
            <a:xfrm flipV="1">
              <a:off x="6657" y="2881"/>
              <a:ext cx="132" cy="121"/>
            </a:xfrm>
            <a:prstGeom prst="rect">
              <a:avLst/>
            </a:prstGeom>
            <a:solidFill>
              <a:srgbClr val="990000"/>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59" name="Rectangle 184"/>
            <p:cNvSpPr>
              <a:spLocks noChangeArrowheads="1"/>
            </p:cNvSpPr>
            <p:nvPr/>
          </p:nvSpPr>
          <p:spPr bwMode="auto">
            <a:xfrm flipV="1">
              <a:off x="6789" y="2881"/>
              <a:ext cx="132" cy="121"/>
            </a:xfrm>
            <a:prstGeom prst="rect">
              <a:avLst/>
            </a:prstGeom>
            <a:solidFill>
              <a:srgbClr val="080808"/>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grpSp>
      <p:sp>
        <p:nvSpPr>
          <p:cNvPr id="60" name="Rectangle 185"/>
          <p:cNvSpPr>
            <a:spLocks noChangeArrowheads="1"/>
          </p:cNvSpPr>
          <p:nvPr/>
        </p:nvSpPr>
        <p:spPr bwMode="auto">
          <a:xfrm>
            <a:off x="12269806" y="2263775"/>
            <a:ext cx="1401762" cy="2654300"/>
          </a:xfrm>
          <a:prstGeom prst="rect">
            <a:avLst/>
          </a:prstGeom>
          <a:noFill/>
          <a:ln w="9525">
            <a:noFill/>
            <a:miter lim="800000"/>
            <a:headEnd/>
            <a:tailEnd/>
          </a:ln>
          <a:effectLst/>
        </p:spPr>
        <p:txBody>
          <a:bodyPr lIns="87655" tIns="43824" rIns="87655" bIns="43824"/>
          <a:lstStyle/>
          <a:p>
            <a:pPr marL="342350" indent="-342350" defTabSz="913514">
              <a:lnSpc>
                <a:spcPct val="120000"/>
              </a:lnSpc>
              <a:spcBef>
                <a:spcPct val="20000"/>
              </a:spcBef>
              <a:defRPr/>
            </a:pPr>
            <a:r>
              <a:rPr lang="zh-CN" altLang="en-US" sz="1200" dirty="0">
                <a:solidFill>
                  <a:srgbClr val="F8F8F8"/>
                </a:solidFill>
                <a:latin typeface="华文细黑" pitchFamily="2" charset="-122"/>
                <a:ea typeface="华文细黑"/>
                <a:sym typeface="Lucida Grande"/>
              </a:rPr>
              <a:t>配色参考方案：</a:t>
            </a:r>
          </a:p>
          <a:p>
            <a:pPr marL="342350" indent="-342350" defTabSz="913514">
              <a:lnSpc>
                <a:spcPct val="120000"/>
              </a:lnSpc>
              <a:spcBef>
                <a:spcPct val="20000"/>
              </a:spcBef>
              <a:defRPr/>
            </a:pPr>
            <a:r>
              <a:rPr lang="zh-CN" altLang="en-US" sz="1200" dirty="0">
                <a:solidFill>
                  <a:srgbClr val="F8F8F8"/>
                </a:solidFill>
                <a:latin typeface="华文细黑" pitchFamily="2" charset="-122"/>
                <a:ea typeface="华文细黑"/>
                <a:sym typeface="Lucida Grande"/>
              </a:rPr>
              <a:t>建议同一页面内不超过四种颜色，以下是９组配色方案，同一页面内只选择一组使用。</a:t>
            </a:r>
          </a:p>
          <a:p>
            <a:pPr marL="342350" indent="-342350" defTabSz="913514">
              <a:lnSpc>
                <a:spcPct val="120000"/>
              </a:lnSpc>
              <a:spcBef>
                <a:spcPct val="20000"/>
              </a:spcBef>
              <a:defRPr/>
            </a:pPr>
            <a:r>
              <a:rPr lang="zh-CN" altLang="en-US" sz="1200" dirty="0">
                <a:solidFill>
                  <a:srgbClr val="F8F8F8"/>
                </a:solidFill>
                <a:latin typeface="华文细黑" pitchFamily="2" charset="-122"/>
                <a:ea typeface="华文细黑"/>
                <a:sym typeface="Lucida Grande"/>
              </a:rPr>
              <a:t>（仅供参考）</a:t>
            </a:r>
          </a:p>
        </p:txBody>
      </p:sp>
      <p:sp>
        <p:nvSpPr>
          <p:cNvPr id="61" name="Rectangle 186"/>
          <p:cNvSpPr>
            <a:spLocks noChangeArrowheads="1"/>
          </p:cNvSpPr>
          <p:nvPr/>
        </p:nvSpPr>
        <p:spPr bwMode="auto">
          <a:xfrm>
            <a:off x="12269806" y="-61898"/>
            <a:ext cx="1401762" cy="838201"/>
          </a:xfrm>
          <a:prstGeom prst="rect">
            <a:avLst/>
          </a:prstGeom>
          <a:noFill/>
          <a:ln w="9525">
            <a:noFill/>
            <a:miter lim="800000"/>
            <a:headEnd/>
            <a:tailEnd/>
          </a:ln>
          <a:effectLst/>
        </p:spPr>
        <p:txBody>
          <a:bodyPr lIns="87655" tIns="43824" rIns="87655" bIns="43824"/>
          <a:lstStyle/>
          <a:p>
            <a:pPr marL="342350" indent="-342350" defTabSz="913514">
              <a:lnSpc>
                <a:spcPct val="120000"/>
              </a:lnSpc>
              <a:spcBef>
                <a:spcPct val="20000"/>
              </a:spcBef>
              <a:defRPr/>
            </a:pPr>
            <a:r>
              <a:rPr lang="zh-CN" altLang="en-US" sz="1200" dirty="0">
                <a:solidFill>
                  <a:srgbClr val="F8F8F8"/>
                </a:solidFill>
                <a:latin typeface="华文细黑" pitchFamily="2" charset="-122"/>
                <a:ea typeface="华文细黑"/>
                <a:sym typeface="Lucida Grande"/>
              </a:rPr>
              <a:t>客户或者合作伙伴的标志放在右上角</a:t>
            </a:r>
            <a:r>
              <a:rPr lang="en-US" altLang="zh-CN" sz="1200" dirty="0">
                <a:solidFill>
                  <a:srgbClr val="F8F8F8"/>
                </a:solidFill>
                <a:latin typeface="华文细黑" pitchFamily="2" charset="-122"/>
                <a:ea typeface="华文细黑"/>
                <a:sym typeface="Lucida Grande"/>
              </a:rPr>
              <a:t>.</a:t>
            </a:r>
          </a:p>
        </p:txBody>
      </p:sp>
      <p:sp>
        <p:nvSpPr>
          <p:cNvPr id="62" name="Text Box 85"/>
          <p:cNvSpPr txBox="1">
            <a:spLocks noChangeArrowheads="1"/>
          </p:cNvSpPr>
          <p:nvPr/>
        </p:nvSpPr>
        <p:spPr bwMode="auto">
          <a:xfrm>
            <a:off x="4872128" y="6469304"/>
            <a:ext cx="1671004" cy="263719"/>
          </a:xfrm>
          <a:prstGeom prst="rect">
            <a:avLst/>
          </a:prstGeom>
          <a:noFill/>
          <a:ln w="9525">
            <a:noFill/>
            <a:miter lim="800000"/>
            <a:headEnd/>
            <a:tailEnd/>
          </a:ln>
        </p:spPr>
        <p:txBody>
          <a:bodyPr wrap="none" lIns="78231" tIns="39119" rIns="78231" bIns="39119">
            <a:spAutoFit/>
          </a:bodyPr>
          <a:lstStyle/>
          <a:p>
            <a:pPr defTabSz="782965" eaLnBrk="0" hangingPunct="0">
              <a:defRPr/>
            </a:pPr>
            <a:r>
              <a:rPr lang="en-US" altLang="zh-CN" sz="1200" dirty="0">
                <a:solidFill>
                  <a:prstClr val="black"/>
                </a:solidFill>
                <a:latin typeface="Calibri" pitchFamily="34" charset="0"/>
                <a:ea typeface="MS PGothic" pitchFamily="34" charset="-128"/>
                <a:sym typeface="Lucida Grande"/>
              </a:rPr>
              <a:t>HUAWEI CONFIDENTIAL</a:t>
            </a:r>
          </a:p>
        </p:txBody>
      </p:sp>
      <p:sp>
        <p:nvSpPr>
          <p:cNvPr id="2" name="标题 1"/>
          <p:cNvSpPr>
            <a:spLocks noGrp="1"/>
          </p:cNvSpPr>
          <p:nvPr>
            <p:ph type="title"/>
          </p:nvPr>
        </p:nvSpPr>
        <p:spPr>
          <a:xfrm>
            <a:off x="781193" y="90488"/>
            <a:ext cx="10975974" cy="1509712"/>
          </a:xfrm>
        </p:spPr>
        <p:txBody>
          <a:bodyPr/>
          <a:lstStyle/>
          <a:p>
            <a:r>
              <a:rPr lang="zh-CN" altLang="en-US" smtClean="0"/>
              <a:t>单击此处编辑母版标题样式</a:t>
            </a:r>
            <a:endParaRPr lang="zh-CN" altLang="en-US"/>
          </a:p>
        </p:txBody>
      </p:sp>
      <p:sp>
        <p:nvSpPr>
          <p:cNvPr id="3" name="表格占位符 2"/>
          <p:cNvSpPr>
            <a:spLocks noGrp="1"/>
          </p:cNvSpPr>
          <p:nvPr>
            <p:ph type="tbl" idx="1"/>
          </p:nvPr>
        </p:nvSpPr>
        <p:spPr>
          <a:xfrm>
            <a:off x="781193" y="1600200"/>
            <a:ext cx="10975974" cy="5257800"/>
          </a:xfrm>
          <a:prstGeom prst="rect">
            <a:avLst/>
          </a:prstGeom>
        </p:spPr>
        <p:txBody>
          <a:bodyPr/>
          <a:lstStyle/>
          <a:p>
            <a:pPr lvl="0"/>
            <a:endParaRPr lang="zh-CN" altLang="en-US" noProof="0" smtClean="0">
              <a:sym typeface="Lucida Grande" charset="0"/>
            </a:endParaRPr>
          </a:p>
        </p:txBody>
      </p:sp>
    </p:spTree>
  </p:cSld>
  <p:clrMapOvr>
    <a:masterClrMapping/>
  </p:clrMapOvr>
  <p:transition/>
</p:sldLayout>
</file>

<file path=ppt/slideLayouts/slideLayout150.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769314868"/>
      </p:ext>
    </p:extLst>
  </p:cSld>
  <p:clrMapOvr>
    <a:masterClrMapping/>
  </p:clrMapOvr>
</p:sldLayout>
</file>

<file path=ppt/slideLayouts/slideLayout151.xml><?xml version="1.0" encoding="utf-8"?>
<p:sldLayout xmlns:a="http://schemas.openxmlformats.org/drawingml/2006/main" xmlns:r="http://schemas.openxmlformats.org/officeDocument/2006/relationships" xmlns:p="http://schemas.openxmlformats.org/presentationml/2006/main" userDrawn="1">
  <p:cSld name="仅标题">
    <p:spTree>
      <p:nvGrpSpPr>
        <p:cNvPr id="1" name=""/>
        <p:cNvGrpSpPr/>
        <p:nvPr/>
      </p:nvGrpSpPr>
      <p:grpSpPr>
        <a:xfrm>
          <a:off x="0" y="0"/>
          <a:ext cx="0" cy="0"/>
          <a:chOff x="0" y="0"/>
          <a:chExt cx="0" cy="0"/>
        </a:xfrm>
      </p:grpSpPr>
      <p:sp>
        <p:nvSpPr>
          <p:cNvPr id="2" name="Slide Number Placeholder 5"/>
          <p:cNvSpPr>
            <a:spLocks noGrp="1"/>
          </p:cNvSpPr>
          <p:nvPr>
            <p:ph type="sldNum" sz="quarter" idx="12"/>
          </p:nvPr>
        </p:nvSpPr>
        <p:spPr>
          <a:xfrm>
            <a:off x="7926864" y="6273800"/>
            <a:ext cx="2032529" cy="365126"/>
          </a:xfrm>
          <a:prstGeom prst="rect">
            <a:avLst/>
          </a:prstGeom>
        </p:spPr>
        <p:txBody>
          <a:bodyPr lIns="115214" tIns="57607" rIns="115214" bIns="57607"/>
          <a:lstStyle/>
          <a:p>
            <a:pPr>
              <a:buClr>
                <a:srgbClr val="CC9900"/>
              </a:buClr>
              <a:buFont typeface="Wingdings" pitchFamily="2" charset="2"/>
              <a:buChar char="n"/>
            </a:pPr>
            <a:fld id="{E781DF1C-04E0-49AB-83FC-D443CC59D123}" type="slidenum">
              <a:rPr lang="en-US" sz="1905" b="1" smtClean="0">
                <a:solidFill>
                  <a:prstClr val="black"/>
                </a:solidFill>
                <a:latin typeface="Arial" charset="0"/>
              </a:rPr>
              <a:pPr>
                <a:buClr>
                  <a:srgbClr val="CC9900"/>
                </a:buClr>
                <a:buFont typeface="Wingdings" pitchFamily="2" charset="2"/>
                <a:buChar char="n"/>
              </a:pPr>
              <a:t>‹#›</a:t>
            </a:fld>
            <a:endParaRPr lang="en-US" sz="1905" b="1">
              <a:solidFill>
                <a:prstClr val="black"/>
              </a:solidFill>
              <a:latin typeface="Arial" charset="0"/>
            </a:endParaRPr>
          </a:p>
        </p:txBody>
      </p:sp>
    </p:spTree>
    <p:extLst>
      <p:ext uri="{BB962C8B-B14F-4D97-AF65-F5344CB8AC3E}">
        <p14:creationId xmlns:p14="http://schemas.microsoft.com/office/powerpoint/2010/main" val="610258019"/>
      </p:ext>
    </p:extLst>
  </p:cSld>
  <p:clrMapOvr>
    <a:masterClrMapping/>
  </p:clrMapOvr>
  <p:timing>
    <p:tnLst>
      <p:par>
        <p:cTn id="1" dur="indefinite" restart="never" nodeType="tmRoot"/>
      </p:par>
    </p:tnLst>
  </p:timing>
</p:sldLayout>
</file>

<file path=ppt/slideLayouts/slideLayout152.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09759" y="274638"/>
            <a:ext cx="10975658" cy="1143000"/>
          </a:xfrm>
          <a:prstGeom prst="rect">
            <a:avLst/>
          </a:prstGeom>
        </p:spPr>
        <p:txBody>
          <a:bodyPr/>
          <a:lstStyle/>
          <a:p>
            <a:r>
              <a:rPr lang="en-US" smtClean="0"/>
              <a:t>Click to edit Master title style</a:t>
            </a:r>
            <a:endParaRPr lang="en-US"/>
          </a:p>
        </p:txBody>
      </p:sp>
      <p:sp>
        <p:nvSpPr>
          <p:cNvPr id="3" name="Date Placeholder 2"/>
          <p:cNvSpPr>
            <a:spLocks noGrp="1"/>
          </p:cNvSpPr>
          <p:nvPr>
            <p:ph type="dt" sz="half" idx="10"/>
          </p:nvPr>
        </p:nvSpPr>
        <p:spPr>
          <a:xfrm>
            <a:off x="609759" y="6356351"/>
            <a:ext cx="2845541" cy="365126"/>
          </a:xfrm>
          <a:prstGeom prst="rect">
            <a:avLst/>
          </a:prstGeom>
        </p:spPr>
        <p:txBody>
          <a:bodyPr/>
          <a:lstStyle/>
          <a:p>
            <a:pPr>
              <a:buClr>
                <a:srgbClr val="CC9900"/>
              </a:buClr>
              <a:buFont typeface="Wingdings" pitchFamily="2" charset="2"/>
              <a:buChar char="n"/>
            </a:pPr>
            <a:fld id="{6EF57B1A-FC41-48B3-80D4-00FF3063FDB5}" type="datetimeFigureOut">
              <a:rPr lang="en-US" sz="1905" b="1" smtClean="0">
                <a:solidFill>
                  <a:prstClr val="black"/>
                </a:solidFill>
                <a:latin typeface="Arial" charset="0"/>
              </a:rPr>
              <a:pPr>
                <a:buClr>
                  <a:srgbClr val="CC9900"/>
                </a:buClr>
                <a:buFont typeface="Wingdings" pitchFamily="2" charset="2"/>
                <a:buChar char="n"/>
              </a:pPr>
              <a:t>10/11/2016</a:t>
            </a:fld>
            <a:endParaRPr lang="en-US" sz="1905" b="1">
              <a:solidFill>
                <a:prstClr val="black"/>
              </a:solidFill>
              <a:latin typeface="Arial" charset="0"/>
            </a:endParaRPr>
          </a:p>
        </p:txBody>
      </p:sp>
      <p:sp>
        <p:nvSpPr>
          <p:cNvPr id="4" name="Footer Placeholder 3"/>
          <p:cNvSpPr>
            <a:spLocks noGrp="1"/>
          </p:cNvSpPr>
          <p:nvPr>
            <p:ph type="ftr" sz="quarter" idx="11"/>
          </p:nvPr>
        </p:nvSpPr>
        <p:spPr>
          <a:xfrm>
            <a:off x="4166686" y="6356351"/>
            <a:ext cx="3861805" cy="365126"/>
          </a:xfrm>
          <a:prstGeom prst="rect">
            <a:avLst/>
          </a:prstGeom>
        </p:spPr>
        <p:txBody>
          <a:bodyPr/>
          <a:lstStyle/>
          <a:p>
            <a:pPr>
              <a:buClr>
                <a:srgbClr val="CC9900"/>
              </a:buClr>
              <a:buFont typeface="Wingdings" pitchFamily="2" charset="2"/>
              <a:buChar char="n"/>
            </a:pPr>
            <a:endParaRPr lang="en-US" sz="1905" b="1">
              <a:solidFill>
                <a:prstClr val="black"/>
              </a:solidFill>
              <a:latin typeface="Arial" charset="0"/>
            </a:endParaRPr>
          </a:p>
        </p:txBody>
      </p:sp>
      <p:sp>
        <p:nvSpPr>
          <p:cNvPr id="5" name="Slide Number Placeholder 4"/>
          <p:cNvSpPr>
            <a:spLocks noGrp="1"/>
          </p:cNvSpPr>
          <p:nvPr>
            <p:ph type="sldNum" sz="quarter" idx="12"/>
          </p:nvPr>
        </p:nvSpPr>
        <p:spPr>
          <a:xfrm>
            <a:off x="8739875" y="6356351"/>
            <a:ext cx="2845541" cy="365126"/>
          </a:xfrm>
          <a:prstGeom prst="rect">
            <a:avLst/>
          </a:prstGeom>
        </p:spPr>
        <p:txBody>
          <a:bodyPr/>
          <a:lstStyle/>
          <a:p>
            <a:pPr>
              <a:buClr>
                <a:srgbClr val="CC9900"/>
              </a:buClr>
              <a:buFont typeface="Wingdings" pitchFamily="2" charset="2"/>
              <a:buChar char="n"/>
            </a:pPr>
            <a:fld id="{E781DF1C-04E0-49AB-83FC-D443CC59D123}" type="slidenum">
              <a:rPr lang="en-US" sz="1905" b="1" smtClean="0">
                <a:solidFill>
                  <a:prstClr val="black"/>
                </a:solidFill>
                <a:latin typeface="Arial" charset="0"/>
              </a:rPr>
              <a:pPr>
                <a:buClr>
                  <a:srgbClr val="CC9900"/>
                </a:buClr>
                <a:buFont typeface="Wingdings" pitchFamily="2" charset="2"/>
                <a:buChar char="n"/>
              </a:pPr>
              <a:t>‹#›</a:t>
            </a:fld>
            <a:endParaRPr lang="en-US" sz="1905" b="1">
              <a:solidFill>
                <a:prstClr val="black"/>
              </a:solidFill>
              <a:latin typeface="Arial" charset="0"/>
            </a:endParaRPr>
          </a:p>
        </p:txBody>
      </p:sp>
    </p:spTree>
    <p:extLst>
      <p:ext uri="{BB962C8B-B14F-4D97-AF65-F5344CB8AC3E}">
        <p14:creationId xmlns:p14="http://schemas.microsoft.com/office/powerpoint/2010/main" val="10683137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Tree>
  </p:cSld>
  <p:clrMapOvr>
    <a:masterClrMapping/>
  </p:clrMapOvr>
  <p:transition>
    <p:random/>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9"/>
          <p:cNvSpPr>
            <a:spLocks noGrp="1" noChangeArrowheads="1"/>
          </p:cNvSpPr>
          <p:nvPr>
            <p:ph type="dt" sz="half" idx="10"/>
          </p:nvPr>
        </p:nvSpPr>
        <p:spPr>
          <a:xfrm>
            <a:off x="7908184" y="6400801"/>
            <a:ext cx="1409647" cy="1102178"/>
          </a:xfrm>
          <a:prstGeom prst="rect">
            <a:avLst/>
          </a:prstGeom>
          <a:ln/>
        </p:spPr>
        <p:txBody>
          <a:bodyPr lIns="91601" tIns="45805" rIns="91601" bIns="45805"/>
          <a:lstStyle>
            <a:lvl1pPr>
              <a:defRPr/>
            </a:lvl1pPr>
          </a:lstStyle>
          <a:p>
            <a:pPr>
              <a:defRPr/>
            </a:pPr>
            <a:endParaRPr lang="de-DE" altLang="zh-CN"/>
          </a:p>
          <a:p>
            <a:pPr>
              <a:defRPr/>
            </a:pPr>
            <a:r>
              <a:rPr lang="de-DE" altLang="zh-CN"/>
              <a:t>Page </a:t>
            </a:r>
            <a:fld id="{284DCDF1-0051-43DA-B516-C85E48C99377}" type="slidenum">
              <a:rPr lang="de-DE" altLang="zh-CN"/>
              <a:pPr>
                <a:defRPr/>
              </a:pPr>
              <a:t>‹#›</a:t>
            </a:fld>
            <a:endParaRPr lang="en-GB" altLang="zh-CN"/>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109" name="Freeform 6"/>
          <p:cNvSpPr>
            <a:spLocks/>
          </p:cNvSpPr>
          <p:nvPr userDrawn="1"/>
        </p:nvSpPr>
        <p:spPr bwMode="auto">
          <a:xfrm>
            <a:off x="8345488" y="1337378"/>
            <a:ext cx="3848100" cy="3436938"/>
          </a:xfrm>
          <a:custGeom>
            <a:avLst/>
            <a:gdLst>
              <a:gd name="T0" fmla="*/ 0 w 1208"/>
              <a:gd name="T1" fmla="*/ 1077 h 1077"/>
              <a:gd name="T2" fmla="*/ 375 w 1208"/>
              <a:gd name="T3" fmla="*/ 0 h 1077"/>
              <a:gd name="T4" fmla="*/ 1208 w 1208"/>
              <a:gd name="T5" fmla="*/ 0 h 1077"/>
              <a:gd name="T6" fmla="*/ 1208 w 1208"/>
              <a:gd name="T7" fmla="*/ 1077 h 1077"/>
              <a:gd name="T8" fmla="*/ 0 w 1208"/>
              <a:gd name="T9" fmla="*/ 1077 h 1077"/>
            </a:gdLst>
            <a:ahLst/>
            <a:cxnLst>
              <a:cxn ang="0">
                <a:pos x="T0" y="T1"/>
              </a:cxn>
              <a:cxn ang="0">
                <a:pos x="T2" y="T3"/>
              </a:cxn>
              <a:cxn ang="0">
                <a:pos x="T4" y="T5"/>
              </a:cxn>
              <a:cxn ang="0">
                <a:pos x="T6" y="T7"/>
              </a:cxn>
              <a:cxn ang="0">
                <a:pos x="T8" y="T9"/>
              </a:cxn>
            </a:cxnLst>
            <a:rect l="0" t="0" r="r" b="b"/>
            <a:pathLst>
              <a:path w="1208" h="1077">
                <a:moveTo>
                  <a:pt x="0" y="1077"/>
                </a:moveTo>
                <a:cubicBezTo>
                  <a:pt x="120" y="501"/>
                  <a:pt x="267" y="176"/>
                  <a:pt x="375" y="0"/>
                </a:cubicBezTo>
                <a:cubicBezTo>
                  <a:pt x="375" y="0"/>
                  <a:pt x="1208" y="0"/>
                  <a:pt x="1208" y="0"/>
                </a:cubicBezTo>
                <a:cubicBezTo>
                  <a:pt x="1208" y="1077"/>
                  <a:pt x="1208" y="1077"/>
                  <a:pt x="1208" y="1077"/>
                </a:cubicBezTo>
                <a:lnTo>
                  <a:pt x="0" y="1077"/>
                </a:lnTo>
                <a:close/>
              </a:path>
            </a:pathLst>
          </a:custGeom>
          <a:gradFill>
            <a:gsLst>
              <a:gs pos="15000">
                <a:schemeClr val="bg1">
                  <a:lumMod val="85000"/>
                </a:schemeClr>
              </a:gs>
              <a:gs pos="80000">
                <a:schemeClr val="bg1">
                  <a:lumMod val="65000"/>
                </a:schemeClr>
              </a:gs>
            </a:gsLst>
            <a:lin ang="5400000" scaled="0"/>
          </a:gradFill>
          <a:ln>
            <a:noFill/>
          </a:ln>
        </p:spPr>
        <p:txBody>
          <a:bodyPr vert="horz" wrap="square" lIns="91404" tIns="45700" rIns="91404" bIns="45700" numCol="1" anchor="t" anchorCtr="0" compatLnSpc="1">
            <a:prstTxWarp prst="textNoShape">
              <a:avLst/>
            </a:prstTxWarp>
          </a:bodyPr>
          <a:lstStyle/>
          <a:p>
            <a:pPr>
              <a:buClr>
                <a:srgbClr val="CC9900"/>
              </a:buClr>
              <a:buFont typeface="Wingdings" pitchFamily="2" charset="2"/>
              <a:buChar char="n"/>
            </a:pPr>
            <a:endParaRPr lang="zh-CN" altLang="en-US" sz="1800" b="1" dirty="0">
              <a:solidFill>
                <a:srgbClr val="000000"/>
              </a:solidFill>
              <a:latin typeface="Arial" charset="0"/>
            </a:endParaRPr>
          </a:p>
        </p:txBody>
      </p:sp>
      <p:sp>
        <p:nvSpPr>
          <p:cNvPr id="110" name="Freeform 5"/>
          <p:cNvSpPr>
            <a:spLocks/>
          </p:cNvSpPr>
          <p:nvPr userDrawn="1"/>
        </p:nvSpPr>
        <p:spPr bwMode="auto">
          <a:xfrm>
            <a:off x="3175" y="1337378"/>
            <a:ext cx="8864600" cy="3436938"/>
          </a:xfrm>
          <a:custGeom>
            <a:avLst/>
            <a:gdLst>
              <a:gd name="T0" fmla="*/ 2484 w 2783"/>
              <a:gd name="T1" fmla="*/ 1077 h 1077"/>
              <a:gd name="T2" fmla="*/ 2783 w 2783"/>
              <a:gd name="T3" fmla="*/ 0 h 1077"/>
              <a:gd name="T4" fmla="*/ 0 w 2783"/>
              <a:gd name="T5" fmla="*/ 0 h 1077"/>
              <a:gd name="T6" fmla="*/ 0 w 2783"/>
              <a:gd name="T7" fmla="*/ 1077 h 1077"/>
              <a:gd name="T8" fmla="*/ 2484 w 2783"/>
              <a:gd name="T9" fmla="*/ 1077 h 1077"/>
            </a:gdLst>
            <a:ahLst/>
            <a:cxnLst>
              <a:cxn ang="0">
                <a:pos x="T0" y="T1"/>
              </a:cxn>
              <a:cxn ang="0">
                <a:pos x="T2" y="T3"/>
              </a:cxn>
              <a:cxn ang="0">
                <a:pos x="T4" y="T5"/>
              </a:cxn>
              <a:cxn ang="0">
                <a:pos x="T6" y="T7"/>
              </a:cxn>
              <a:cxn ang="0">
                <a:pos x="T8" y="T9"/>
              </a:cxn>
            </a:cxnLst>
            <a:rect l="0" t="0" r="r" b="b"/>
            <a:pathLst>
              <a:path w="2783" h="1077">
                <a:moveTo>
                  <a:pt x="2484" y="1077"/>
                </a:moveTo>
                <a:cubicBezTo>
                  <a:pt x="2695" y="564"/>
                  <a:pt x="2765" y="218"/>
                  <a:pt x="2783" y="0"/>
                </a:cubicBezTo>
                <a:cubicBezTo>
                  <a:pt x="2783" y="0"/>
                  <a:pt x="0" y="0"/>
                  <a:pt x="0" y="0"/>
                </a:cubicBezTo>
                <a:cubicBezTo>
                  <a:pt x="0" y="1077"/>
                  <a:pt x="0" y="1077"/>
                  <a:pt x="0" y="1077"/>
                </a:cubicBezTo>
                <a:cubicBezTo>
                  <a:pt x="0" y="1077"/>
                  <a:pt x="2484" y="1077"/>
                  <a:pt x="2484" y="1077"/>
                </a:cubicBezTo>
                <a:close/>
              </a:path>
            </a:pathLst>
          </a:custGeom>
          <a:blipFill dpi="0" rotWithShape="1">
            <a:blip r:embed="rId2" cstate="print"/>
            <a:srcRect/>
            <a:stretch>
              <a:fillRect/>
            </a:stretch>
          </a:blipFill>
          <a:ln>
            <a:noFill/>
          </a:ln>
        </p:spPr>
        <p:txBody>
          <a:bodyPr vert="horz" wrap="square" lIns="91404" tIns="45700" rIns="91404" bIns="45700" numCol="1" anchor="t" anchorCtr="0" compatLnSpc="1">
            <a:prstTxWarp prst="textNoShape">
              <a:avLst/>
            </a:prstTxWarp>
          </a:bodyPr>
          <a:lstStyle/>
          <a:p>
            <a:pPr>
              <a:buClr>
                <a:srgbClr val="CC9900"/>
              </a:buClr>
              <a:buFont typeface="Wingdings" pitchFamily="2" charset="2"/>
              <a:buChar char="n"/>
            </a:pPr>
            <a:endParaRPr lang="zh-CN" altLang="en-US" sz="1800" b="1" dirty="0">
              <a:solidFill>
                <a:srgbClr val="000000"/>
              </a:solidFill>
              <a:latin typeface="Arial" charset="0"/>
            </a:endParaRPr>
          </a:p>
        </p:txBody>
      </p:sp>
      <p:sp>
        <p:nvSpPr>
          <p:cNvPr id="111" name="Text Box 7"/>
          <p:cNvSpPr txBox="1">
            <a:spLocks noChangeArrowheads="1"/>
          </p:cNvSpPr>
          <p:nvPr userDrawn="1"/>
        </p:nvSpPr>
        <p:spPr bwMode="auto">
          <a:xfrm>
            <a:off x="9855206" y="4144980"/>
            <a:ext cx="1470659" cy="276999"/>
          </a:xfrm>
          <a:prstGeom prst="rect">
            <a:avLst/>
          </a:prstGeom>
          <a:noFill/>
          <a:ln>
            <a:noFill/>
          </a:ln>
          <a:extLst>
            <a:ext uri="{909E8E84-426E-40DD-AFC4-6F175D3DCCD1}">
              <a14:hiddenFill xmlns:a14="http://schemas.microsoft.com/office/drawing/2010/main">
                <a:solidFill>
                  <a:srgbClr val="4F81BD"/>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04" tIns="45700" rIns="91404" bIns="45700">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buClr>
                <a:srgbClr val="CC9900"/>
              </a:buClr>
              <a:buFont typeface="Wingdings" pitchFamily="2" charset="2"/>
              <a:buNone/>
              <a:defRPr/>
            </a:pPr>
            <a:r>
              <a:rPr lang="en-US" altLang="zh-CN" sz="1200" b="1" dirty="0" smtClean="0">
                <a:solidFill>
                  <a:srgbClr val="FFFFFF"/>
                </a:solidFill>
                <a:latin typeface="FrutigerNext LT Bold" pitchFamily="34" charset="0"/>
                <a:ea typeface="MS PGothic" pitchFamily="34" charset="-128"/>
              </a:rPr>
              <a:t>www.huawei.com</a:t>
            </a:r>
          </a:p>
        </p:txBody>
      </p:sp>
      <p:sp>
        <p:nvSpPr>
          <p:cNvPr id="68" name="Rectangle 86"/>
          <p:cNvSpPr>
            <a:spLocks noChangeArrowheads="1"/>
          </p:cNvSpPr>
          <p:nvPr userDrawn="1"/>
        </p:nvSpPr>
        <p:spPr bwMode="auto">
          <a:xfrm>
            <a:off x="10404479" y="5527680"/>
            <a:ext cx="955675" cy="998537"/>
          </a:xfrm>
          <a:prstGeom prst="rect">
            <a:avLst/>
          </a:prstGeom>
          <a:solidFill>
            <a:schemeClr val="bg1"/>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404" tIns="45700" rIns="91404" bIns="45700" anchor="ctr"/>
          <a:lstStyle/>
          <a:p>
            <a:pPr>
              <a:buClr>
                <a:srgbClr val="CC9900"/>
              </a:buClr>
              <a:buFont typeface="Wingdings" pitchFamily="2" charset="2"/>
              <a:buChar char="n"/>
            </a:pPr>
            <a:endParaRPr lang="zh-CN" altLang="en-US" sz="1800" b="1" dirty="0">
              <a:solidFill>
                <a:srgbClr val="000000"/>
              </a:solidFill>
              <a:latin typeface="Arial" charset="0"/>
            </a:endParaRPr>
          </a:p>
        </p:txBody>
      </p:sp>
      <p:sp>
        <p:nvSpPr>
          <p:cNvPr id="1508364" name="Rectangle 12"/>
          <p:cNvSpPr>
            <a:spLocks noGrp="1" noChangeArrowheads="1"/>
          </p:cNvSpPr>
          <p:nvPr>
            <p:ph type="ctrTitle"/>
          </p:nvPr>
        </p:nvSpPr>
        <p:spPr>
          <a:xfrm>
            <a:off x="896938" y="1697038"/>
            <a:ext cx="7350125" cy="1470025"/>
          </a:xfrm>
        </p:spPr>
        <p:txBody>
          <a:bodyPr/>
          <a:lstStyle>
            <a:lvl1pPr>
              <a:defRPr sz="4000">
                <a:solidFill>
                  <a:schemeClr val="bg1"/>
                </a:solidFill>
                <a:effectLst>
                  <a:outerShdw blurRad="50800" dist="38100" dir="2700000" algn="tl" rotWithShape="0">
                    <a:prstClr val="black">
                      <a:alpha val="40000"/>
                    </a:prstClr>
                  </a:outerShdw>
                </a:effectLst>
              </a:defRPr>
            </a:lvl1pPr>
          </a:lstStyle>
          <a:p>
            <a:r>
              <a:rPr lang="zh-CN" altLang="en-US" dirty="0" smtClean="0"/>
              <a:t>单击此处编辑母版标题样式</a:t>
            </a:r>
            <a:endParaRPr lang="zh-CN" altLang="en-US" dirty="0"/>
          </a:p>
        </p:txBody>
      </p:sp>
      <p:sp>
        <p:nvSpPr>
          <p:cNvPr id="1508365" name="Rectangle 13"/>
          <p:cNvSpPr>
            <a:spLocks noGrp="1" noChangeArrowheads="1"/>
          </p:cNvSpPr>
          <p:nvPr>
            <p:ph type="subTitle" idx="1"/>
          </p:nvPr>
        </p:nvSpPr>
        <p:spPr>
          <a:xfrm>
            <a:off x="896938" y="3149804"/>
            <a:ext cx="7348537" cy="533400"/>
          </a:xfrm>
        </p:spPr>
        <p:txBody>
          <a:bodyPr anchor="ctr"/>
          <a:lstStyle>
            <a:lvl1pPr marL="0" indent="0">
              <a:buFontTx/>
              <a:buNone/>
              <a:defRPr>
                <a:solidFill>
                  <a:schemeClr val="bg1"/>
                </a:solidFill>
                <a:effectLst>
                  <a:outerShdw blurRad="50800" dist="38100" dir="2700000" algn="tl" rotWithShape="0">
                    <a:prstClr val="black">
                      <a:alpha val="40000"/>
                    </a:prstClr>
                  </a:outerShdw>
                </a:effectLst>
              </a:defRPr>
            </a:lvl1pPr>
          </a:lstStyle>
          <a:p>
            <a:r>
              <a:rPr lang="zh-CN" altLang="en-US" dirty="0" smtClean="0"/>
              <a:t>单击此处编辑母版副标题样式</a:t>
            </a:r>
            <a:endParaRPr lang="zh-CN" altLang="en-US" dirty="0"/>
          </a:p>
        </p:txBody>
      </p:sp>
      <p:sp>
        <p:nvSpPr>
          <p:cNvPr id="1508366" name="Rectangle 14"/>
          <p:cNvSpPr>
            <a:spLocks noChangeArrowheads="1"/>
          </p:cNvSpPr>
          <p:nvPr userDrawn="1"/>
        </p:nvSpPr>
        <p:spPr bwMode="auto">
          <a:xfrm>
            <a:off x="-2460625" y="528638"/>
            <a:ext cx="2460625" cy="5307012"/>
          </a:xfrm>
          <a:prstGeom prst="rect">
            <a:avLst/>
          </a:prstGeom>
          <a:noFill/>
          <a:ln w="9525">
            <a:noFill/>
            <a:miter lim="800000"/>
            <a:headEnd/>
            <a:tailEnd/>
          </a:ln>
          <a:effectLst/>
        </p:spPr>
        <p:txBody>
          <a:bodyPr lIns="87762" tIns="43880" rIns="87762" bIns="43880"/>
          <a:lstStyle/>
          <a:p>
            <a:pPr marL="342755" indent="-342755" algn="r">
              <a:lnSpc>
                <a:spcPct val="125000"/>
              </a:lnSpc>
              <a:spcBef>
                <a:spcPct val="20000"/>
              </a:spcBef>
              <a:buClr>
                <a:srgbClr val="990000"/>
              </a:buClr>
            </a:pPr>
            <a:r>
              <a:rPr lang="zh-CN" altLang="en-US" sz="1200" dirty="0">
                <a:solidFill>
                  <a:srgbClr val="F8F8F8"/>
                </a:solidFill>
                <a:latin typeface="Arial" charset="0"/>
                <a:ea typeface="华文细黑" pitchFamily="2" charset="-122"/>
                <a:cs typeface="SimSun" pitchFamily="2" charset="-122"/>
              </a:rPr>
              <a:t>英文标题</a:t>
            </a:r>
            <a:r>
              <a:rPr lang="en-US" altLang="zh-CN" sz="1200" dirty="0">
                <a:solidFill>
                  <a:srgbClr val="F8F8F8"/>
                </a:solidFill>
                <a:latin typeface="Arial" charset="0"/>
                <a:ea typeface="华文细黑" pitchFamily="2" charset="-122"/>
                <a:cs typeface="SimSun" pitchFamily="2" charset="-122"/>
              </a:rPr>
              <a:t>:32-35pt  </a:t>
            </a:r>
          </a:p>
          <a:p>
            <a:pPr marL="342755" indent="-342755" algn="r">
              <a:lnSpc>
                <a:spcPct val="125000"/>
              </a:lnSpc>
              <a:spcBef>
                <a:spcPct val="20000"/>
              </a:spcBef>
              <a:buClr>
                <a:srgbClr val="990000"/>
              </a:buClr>
            </a:pPr>
            <a:r>
              <a:rPr lang="zh-CN" altLang="en-US" sz="1200" dirty="0">
                <a:solidFill>
                  <a:srgbClr val="F8F8F8"/>
                </a:solidFill>
                <a:latin typeface="Arial" charset="0"/>
                <a:ea typeface="华文细黑" pitchFamily="2" charset="-122"/>
                <a:cs typeface="SimSun" pitchFamily="2" charset="-122"/>
              </a:rPr>
              <a:t>颜色</a:t>
            </a:r>
            <a:r>
              <a:rPr lang="en-US" altLang="zh-CN" sz="1200" dirty="0">
                <a:solidFill>
                  <a:srgbClr val="F8F8F8"/>
                </a:solidFill>
                <a:latin typeface="Arial" charset="0"/>
                <a:ea typeface="华文细黑" pitchFamily="2" charset="-122"/>
                <a:cs typeface="SimSun" pitchFamily="2" charset="-122"/>
              </a:rPr>
              <a:t>: R153 G0 B0</a:t>
            </a:r>
          </a:p>
          <a:p>
            <a:pPr marL="342755" indent="-342755" algn="r">
              <a:lnSpc>
                <a:spcPct val="125000"/>
              </a:lnSpc>
              <a:spcBef>
                <a:spcPct val="20000"/>
              </a:spcBef>
              <a:buClr>
                <a:srgbClr val="990000"/>
              </a:buClr>
            </a:pPr>
            <a:r>
              <a:rPr lang="zh-CN" altLang="en-US" sz="1200" dirty="0">
                <a:solidFill>
                  <a:srgbClr val="F8F8F8"/>
                </a:solidFill>
                <a:latin typeface="FrutigerNext LT Medium" pitchFamily="34" charset="0"/>
                <a:ea typeface="华文细黑" pitchFamily="2" charset="-122"/>
                <a:cs typeface="SimSun" pitchFamily="2" charset="-122"/>
              </a:rPr>
              <a:t>内部使用字体 </a:t>
            </a:r>
            <a:r>
              <a:rPr lang="en-US" altLang="zh-CN" sz="1200" dirty="0">
                <a:solidFill>
                  <a:srgbClr val="F8F8F8"/>
                </a:solidFill>
                <a:latin typeface="FrutigerNext LT Medium" pitchFamily="34" charset="0"/>
                <a:ea typeface="华文细黑" pitchFamily="2" charset="-122"/>
                <a:cs typeface="SimSun" pitchFamily="2" charset="-122"/>
              </a:rPr>
              <a:t>:</a:t>
            </a:r>
          </a:p>
          <a:p>
            <a:pPr marL="342755" indent="-342755" algn="r">
              <a:lnSpc>
                <a:spcPct val="125000"/>
              </a:lnSpc>
              <a:spcBef>
                <a:spcPct val="20000"/>
              </a:spcBef>
              <a:buClr>
                <a:srgbClr val="990000"/>
              </a:buClr>
            </a:pPr>
            <a:r>
              <a:rPr lang="en-US" altLang="zh-CN" sz="1200" dirty="0">
                <a:solidFill>
                  <a:srgbClr val="F8F8F8"/>
                </a:solidFill>
                <a:latin typeface="FrutigerNext LT Medium" pitchFamily="34" charset="0"/>
                <a:ea typeface="华文细黑" pitchFamily="2" charset="-122"/>
                <a:cs typeface="SimSun" pitchFamily="2" charset="-122"/>
              </a:rPr>
              <a:t>FrutigerNext LT Medium</a:t>
            </a:r>
          </a:p>
          <a:p>
            <a:pPr marL="342755" indent="-342755" algn="r">
              <a:lnSpc>
                <a:spcPct val="125000"/>
              </a:lnSpc>
              <a:spcBef>
                <a:spcPct val="20000"/>
              </a:spcBef>
              <a:buClr>
                <a:srgbClr val="990000"/>
              </a:buClr>
            </a:pPr>
            <a:r>
              <a:rPr lang="zh-CN" altLang="en-US" sz="1200" dirty="0">
                <a:solidFill>
                  <a:srgbClr val="F8F8F8"/>
                </a:solidFill>
                <a:latin typeface="FrutigerNext LT Medium" pitchFamily="34" charset="0"/>
                <a:ea typeface="华文细黑" pitchFamily="2" charset="-122"/>
                <a:cs typeface="SimSun" pitchFamily="2" charset="-122"/>
              </a:rPr>
              <a:t>外部使用字体 </a:t>
            </a:r>
            <a:r>
              <a:rPr lang="en-US" altLang="zh-CN" sz="1200" dirty="0">
                <a:solidFill>
                  <a:srgbClr val="F8F8F8"/>
                </a:solidFill>
                <a:latin typeface="FrutigerNext LT Medium" pitchFamily="34" charset="0"/>
                <a:ea typeface="华文细黑" pitchFamily="2" charset="-122"/>
                <a:cs typeface="SimSun" pitchFamily="2" charset="-122"/>
              </a:rPr>
              <a:t>: Arial</a:t>
            </a:r>
          </a:p>
          <a:p>
            <a:pPr marL="342755" indent="-342755" algn="r">
              <a:lnSpc>
                <a:spcPct val="75000"/>
              </a:lnSpc>
              <a:spcBef>
                <a:spcPct val="20000"/>
              </a:spcBef>
              <a:buClr>
                <a:srgbClr val="990000"/>
              </a:buClr>
            </a:pPr>
            <a:endParaRPr lang="en-US" altLang="zh-CN" sz="1200" dirty="0">
              <a:solidFill>
                <a:srgbClr val="F8F8F8"/>
              </a:solidFill>
              <a:latin typeface="Arial" charset="0"/>
              <a:ea typeface="华文细黑" pitchFamily="2" charset="-122"/>
              <a:cs typeface="SimSun" pitchFamily="2" charset="-122"/>
            </a:endParaRPr>
          </a:p>
          <a:p>
            <a:pPr marL="342755" indent="-342755" algn="r">
              <a:lnSpc>
                <a:spcPct val="125000"/>
              </a:lnSpc>
              <a:spcBef>
                <a:spcPct val="20000"/>
              </a:spcBef>
              <a:buClr>
                <a:srgbClr val="990000"/>
              </a:buClr>
            </a:pPr>
            <a:r>
              <a:rPr lang="zh-CN" altLang="en-US" sz="1200" dirty="0">
                <a:solidFill>
                  <a:srgbClr val="F8F8F8"/>
                </a:solidFill>
                <a:latin typeface="Arial" charset="0"/>
                <a:ea typeface="华文细黑" pitchFamily="2" charset="-122"/>
                <a:cs typeface="SimSun" pitchFamily="2" charset="-122"/>
              </a:rPr>
              <a:t>中文标题</a:t>
            </a:r>
            <a:r>
              <a:rPr lang="en-US" altLang="zh-CN" sz="1200" dirty="0">
                <a:solidFill>
                  <a:srgbClr val="F8F8F8"/>
                </a:solidFill>
                <a:latin typeface="Arial" charset="0"/>
                <a:ea typeface="华文细黑" pitchFamily="2" charset="-122"/>
                <a:cs typeface="SimSun" pitchFamily="2" charset="-122"/>
              </a:rPr>
              <a:t>:30-32pt  </a:t>
            </a:r>
          </a:p>
          <a:p>
            <a:pPr marL="342755" indent="-342755" algn="r">
              <a:lnSpc>
                <a:spcPct val="125000"/>
              </a:lnSpc>
              <a:spcBef>
                <a:spcPct val="20000"/>
              </a:spcBef>
              <a:buClr>
                <a:srgbClr val="990000"/>
              </a:buClr>
            </a:pPr>
            <a:r>
              <a:rPr lang="zh-CN" altLang="en-US" sz="1200" dirty="0">
                <a:solidFill>
                  <a:srgbClr val="F8F8F8"/>
                </a:solidFill>
                <a:latin typeface="Arial" charset="0"/>
                <a:ea typeface="华文细黑" pitchFamily="2" charset="-122"/>
                <a:cs typeface="SimSun" pitchFamily="2" charset="-122"/>
              </a:rPr>
              <a:t>颜色</a:t>
            </a:r>
            <a:r>
              <a:rPr lang="en-US" altLang="zh-CN" sz="1200" dirty="0">
                <a:solidFill>
                  <a:srgbClr val="F8F8F8"/>
                </a:solidFill>
                <a:latin typeface="Arial" charset="0"/>
                <a:ea typeface="华文细黑" pitchFamily="2" charset="-122"/>
                <a:cs typeface="SimSun" pitchFamily="2" charset="-122"/>
              </a:rPr>
              <a:t>: R153 G0 B0</a:t>
            </a:r>
          </a:p>
          <a:p>
            <a:pPr marL="342755" indent="-342755" algn="r">
              <a:lnSpc>
                <a:spcPct val="125000"/>
              </a:lnSpc>
              <a:spcBef>
                <a:spcPct val="20000"/>
              </a:spcBef>
              <a:buClr>
                <a:srgbClr val="990000"/>
              </a:buClr>
            </a:pPr>
            <a:r>
              <a:rPr lang="zh-CN" altLang="en-US" sz="1200" dirty="0">
                <a:solidFill>
                  <a:srgbClr val="F8F8F8"/>
                </a:solidFill>
                <a:latin typeface="Arial" charset="0"/>
                <a:ea typeface="华文细黑" pitchFamily="2" charset="-122"/>
                <a:cs typeface="SimSun" pitchFamily="2" charset="-122"/>
              </a:rPr>
              <a:t>字体</a:t>
            </a:r>
            <a:r>
              <a:rPr lang="en-US" altLang="zh-CN" sz="1200" dirty="0">
                <a:solidFill>
                  <a:srgbClr val="F8F8F8"/>
                </a:solidFill>
                <a:latin typeface="Arial" charset="0"/>
                <a:ea typeface="华文细黑" pitchFamily="2" charset="-122"/>
                <a:cs typeface="SimSun" pitchFamily="2" charset="-122"/>
              </a:rPr>
              <a:t>:</a:t>
            </a:r>
            <a:r>
              <a:rPr lang="zh-CN" altLang="en-US" sz="1200" dirty="0">
                <a:solidFill>
                  <a:srgbClr val="F8F8F8"/>
                </a:solidFill>
                <a:latin typeface="Arial" charset="0"/>
                <a:ea typeface="华文细黑" pitchFamily="2" charset="-122"/>
                <a:cs typeface="SimSun" pitchFamily="2" charset="-122"/>
              </a:rPr>
              <a:t>黑体</a:t>
            </a:r>
          </a:p>
          <a:p>
            <a:pPr marL="342755" indent="-342755" algn="r">
              <a:lnSpc>
                <a:spcPct val="125000"/>
              </a:lnSpc>
              <a:spcBef>
                <a:spcPct val="20000"/>
              </a:spcBef>
              <a:buClr>
                <a:srgbClr val="990000"/>
              </a:buClr>
            </a:pPr>
            <a:endParaRPr lang="zh-CN" altLang="en-US" sz="1200" dirty="0">
              <a:solidFill>
                <a:srgbClr val="F8F8F8"/>
              </a:solidFill>
              <a:latin typeface="Arial" charset="0"/>
              <a:ea typeface="华文细黑" pitchFamily="2" charset="-122"/>
              <a:cs typeface="SimSun" pitchFamily="2" charset="-122"/>
            </a:endParaRPr>
          </a:p>
          <a:p>
            <a:pPr marL="342755" indent="-342755" algn="r">
              <a:lnSpc>
                <a:spcPct val="125000"/>
              </a:lnSpc>
              <a:spcBef>
                <a:spcPct val="20000"/>
              </a:spcBef>
              <a:buClr>
                <a:srgbClr val="990000"/>
              </a:buClr>
            </a:pPr>
            <a:endParaRPr lang="zh-CN" altLang="en-US" sz="1200" dirty="0">
              <a:solidFill>
                <a:srgbClr val="F8F8F8"/>
              </a:solidFill>
              <a:latin typeface="Arial" charset="0"/>
              <a:ea typeface="华文细黑" pitchFamily="2" charset="-122"/>
              <a:cs typeface="SimSun" pitchFamily="2" charset="-122"/>
            </a:endParaRPr>
          </a:p>
          <a:p>
            <a:pPr marL="342755" indent="-342755" algn="r">
              <a:lnSpc>
                <a:spcPct val="125000"/>
              </a:lnSpc>
              <a:spcBef>
                <a:spcPct val="20000"/>
              </a:spcBef>
              <a:buClr>
                <a:srgbClr val="990000"/>
              </a:buClr>
            </a:pPr>
            <a:endParaRPr lang="zh-CN" altLang="en-US" sz="1200" dirty="0">
              <a:solidFill>
                <a:srgbClr val="F8F8F8"/>
              </a:solidFill>
              <a:latin typeface="Arial" charset="0"/>
              <a:ea typeface="华文细黑" pitchFamily="2" charset="-122"/>
              <a:cs typeface="SimSun" pitchFamily="2" charset="-122"/>
            </a:endParaRPr>
          </a:p>
          <a:p>
            <a:pPr marL="342755" indent="-342755" algn="r">
              <a:lnSpc>
                <a:spcPct val="125000"/>
              </a:lnSpc>
              <a:spcBef>
                <a:spcPct val="20000"/>
              </a:spcBef>
              <a:buClr>
                <a:srgbClr val="990000"/>
              </a:buClr>
            </a:pPr>
            <a:r>
              <a:rPr lang="zh-CN" altLang="en-US" sz="1200" dirty="0">
                <a:solidFill>
                  <a:srgbClr val="F8F8F8"/>
                </a:solidFill>
                <a:latin typeface="Arial" charset="0"/>
                <a:ea typeface="华文细黑" pitchFamily="2" charset="-122"/>
                <a:cs typeface="SimSun" pitchFamily="2" charset="-122"/>
              </a:rPr>
              <a:t>英文正文</a:t>
            </a:r>
            <a:r>
              <a:rPr lang="en-US" altLang="zh-CN" sz="1200" dirty="0">
                <a:solidFill>
                  <a:srgbClr val="F8F8F8"/>
                </a:solidFill>
                <a:latin typeface="Arial" charset="0"/>
                <a:ea typeface="华文细黑" pitchFamily="2" charset="-122"/>
                <a:cs typeface="SimSun" pitchFamily="2" charset="-122"/>
              </a:rPr>
              <a:t>:20-22pt</a:t>
            </a:r>
          </a:p>
          <a:p>
            <a:pPr marL="342755" indent="-342755" algn="r">
              <a:lnSpc>
                <a:spcPct val="125000"/>
              </a:lnSpc>
              <a:spcBef>
                <a:spcPct val="20000"/>
              </a:spcBef>
              <a:buClr>
                <a:srgbClr val="990000"/>
              </a:buClr>
            </a:pPr>
            <a:r>
              <a:rPr lang="zh-CN" altLang="en-US" sz="1200" dirty="0">
                <a:solidFill>
                  <a:srgbClr val="F8F8F8"/>
                </a:solidFill>
                <a:latin typeface="Arial" charset="0"/>
                <a:ea typeface="华文细黑" pitchFamily="2" charset="-122"/>
                <a:cs typeface="SimSun" pitchFamily="2" charset="-122"/>
              </a:rPr>
              <a:t>子目录 </a:t>
            </a:r>
            <a:r>
              <a:rPr lang="en-US" altLang="zh-CN" sz="1200" dirty="0">
                <a:solidFill>
                  <a:srgbClr val="F8F8F8"/>
                </a:solidFill>
                <a:latin typeface="Arial" charset="0"/>
                <a:ea typeface="华文细黑" pitchFamily="2" charset="-122"/>
                <a:cs typeface="SimSun" pitchFamily="2" charset="-122"/>
              </a:rPr>
              <a:t>(2-5</a:t>
            </a:r>
            <a:r>
              <a:rPr lang="zh-CN" altLang="en-US" sz="1200" dirty="0">
                <a:solidFill>
                  <a:srgbClr val="F8F8F8"/>
                </a:solidFill>
                <a:latin typeface="Arial" charset="0"/>
                <a:ea typeface="华文细黑" pitchFamily="2" charset="-122"/>
                <a:cs typeface="SimSun" pitchFamily="2" charset="-122"/>
              </a:rPr>
              <a:t>级</a:t>
            </a:r>
            <a:r>
              <a:rPr lang="en-US" altLang="zh-CN" sz="1200" dirty="0">
                <a:solidFill>
                  <a:srgbClr val="F8F8F8"/>
                </a:solidFill>
                <a:latin typeface="Arial" charset="0"/>
                <a:ea typeface="华文细黑" pitchFamily="2" charset="-122"/>
                <a:cs typeface="SimSun" pitchFamily="2" charset="-122"/>
              </a:rPr>
              <a:t>) :18pt  </a:t>
            </a:r>
          </a:p>
          <a:p>
            <a:pPr marL="342755" indent="-342755" algn="r">
              <a:lnSpc>
                <a:spcPct val="125000"/>
              </a:lnSpc>
              <a:spcBef>
                <a:spcPct val="20000"/>
              </a:spcBef>
              <a:buClr>
                <a:srgbClr val="990000"/>
              </a:buClr>
            </a:pPr>
            <a:r>
              <a:rPr lang="zh-CN" altLang="en-US" sz="1200" dirty="0">
                <a:solidFill>
                  <a:srgbClr val="F8F8F8"/>
                </a:solidFill>
                <a:latin typeface="Arial" charset="0"/>
                <a:ea typeface="华文细黑" pitchFamily="2" charset="-122"/>
                <a:cs typeface="SimSun" pitchFamily="2" charset="-122"/>
              </a:rPr>
              <a:t>颜色</a:t>
            </a:r>
            <a:r>
              <a:rPr lang="en-US" altLang="zh-CN" sz="1200" dirty="0">
                <a:solidFill>
                  <a:srgbClr val="F8F8F8"/>
                </a:solidFill>
                <a:latin typeface="Arial" charset="0"/>
                <a:ea typeface="华文细黑" pitchFamily="2" charset="-122"/>
                <a:cs typeface="SimSun" pitchFamily="2" charset="-122"/>
              </a:rPr>
              <a:t>:</a:t>
            </a:r>
            <a:r>
              <a:rPr lang="zh-CN" altLang="en-US" sz="1200" dirty="0">
                <a:solidFill>
                  <a:srgbClr val="F8F8F8"/>
                </a:solidFill>
                <a:latin typeface="Arial" charset="0"/>
                <a:ea typeface="华文细黑" pitchFamily="2" charset="-122"/>
                <a:cs typeface="SimSun" pitchFamily="2" charset="-122"/>
              </a:rPr>
              <a:t>黑色</a:t>
            </a:r>
          </a:p>
          <a:p>
            <a:pPr marL="342755" indent="-342755" algn="r">
              <a:lnSpc>
                <a:spcPct val="125000"/>
              </a:lnSpc>
              <a:spcBef>
                <a:spcPct val="20000"/>
              </a:spcBef>
              <a:buClr>
                <a:srgbClr val="990000"/>
              </a:buClr>
            </a:pPr>
            <a:r>
              <a:rPr lang="zh-CN" altLang="en-US" sz="1200" dirty="0">
                <a:solidFill>
                  <a:srgbClr val="F8F8F8"/>
                </a:solidFill>
                <a:latin typeface="FrutigerNext LT Medium" pitchFamily="34" charset="0"/>
                <a:ea typeface="华文细黑" pitchFamily="2" charset="-122"/>
                <a:cs typeface="SimSun" pitchFamily="2" charset="-122"/>
              </a:rPr>
              <a:t>内部使用字体 </a:t>
            </a:r>
            <a:r>
              <a:rPr lang="en-US" altLang="zh-CN" sz="1200" dirty="0">
                <a:solidFill>
                  <a:srgbClr val="F8F8F8"/>
                </a:solidFill>
                <a:latin typeface="FrutigerNext LT Medium" pitchFamily="34" charset="0"/>
                <a:ea typeface="华文细黑" pitchFamily="2" charset="-122"/>
                <a:cs typeface="SimSun" pitchFamily="2" charset="-122"/>
              </a:rPr>
              <a:t>:</a:t>
            </a:r>
          </a:p>
          <a:p>
            <a:pPr marL="342755" indent="-342755" algn="r">
              <a:lnSpc>
                <a:spcPct val="125000"/>
              </a:lnSpc>
              <a:spcBef>
                <a:spcPct val="20000"/>
              </a:spcBef>
              <a:buClr>
                <a:srgbClr val="990000"/>
              </a:buClr>
            </a:pPr>
            <a:r>
              <a:rPr lang="en-US" altLang="zh-CN" sz="1200" dirty="0">
                <a:solidFill>
                  <a:srgbClr val="F8F8F8"/>
                </a:solidFill>
                <a:latin typeface="FrutigerNext LT Medium" pitchFamily="34" charset="0"/>
                <a:ea typeface="华文细黑" pitchFamily="2" charset="-122"/>
                <a:cs typeface="SimSun" pitchFamily="2" charset="-122"/>
              </a:rPr>
              <a:t>FrutigerNext LT Regular</a:t>
            </a:r>
          </a:p>
          <a:p>
            <a:pPr marL="342755" indent="-342755" algn="r">
              <a:lnSpc>
                <a:spcPct val="125000"/>
              </a:lnSpc>
              <a:spcBef>
                <a:spcPct val="20000"/>
              </a:spcBef>
              <a:buClr>
                <a:srgbClr val="990000"/>
              </a:buClr>
            </a:pPr>
            <a:r>
              <a:rPr lang="zh-CN" altLang="en-US" sz="1200" dirty="0">
                <a:solidFill>
                  <a:srgbClr val="F8F8F8"/>
                </a:solidFill>
                <a:latin typeface="FrutigerNext LT Medium" pitchFamily="34" charset="0"/>
                <a:ea typeface="华文细黑" pitchFamily="2" charset="-122"/>
                <a:cs typeface="SimSun" pitchFamily="2" charset="-122"/>
              </a:rPr>
              <a:t>外部使用字体 </a:t>
            </a:r>
            <a:r>
              <a:rPr lang="en-US" altLang="zh-CN" sz="1200" dirty="0">
                <a:solidFill>
                  <a:srgbClr val="F8F8F8"/>
                </a:solidFill>
                <a:latin typeface="FrutigerNext LT Medium" pitchFamily="34" charset="0"/>
                <a:ea typeface="华文细黑" pitchFamily="2" charset="-122"/>
                <a:cs typeface="SimSun" pitchFamily="2" charset="-122"/>
              </a:rPr>
              <a:t>: Arial</a:t>
            </a:r>
          </a:p>
          <a:p>
            <a:pPr marL="342755" indent="-342755" algn="r">
              <a:lnSpc>
                <a:spcPct val="75000"/>
              </a:lnSpc>
              <a:spcBef>
                <a:spcPct val="20000"/>
              </a:spcBef>
              <a:buClr>
                <a:srgbClr val="990000"/>
              </a:buClr>
            </a:pPr>
            <a:endParaRPr lang="en-US" altLang="zh-CN" sz="1200" dirty="0">
              <a:solidFill>
                <a:srgbClr val="F8F8F8"/>
              </a:solidFill>
              <a:latin typeface="Arial" charset="0"/>
              <a:ea typeface="华文细黑" pitchFamily="2" charset="-122"/>
              <a:cs typeface="SimSun" pitchFamily="2" charset="-122"/>
            </a:endParaRPr>
          </a:p>
          <a:p>
            <a:pPr marL="342755" indent="-342755" algn="r">
              <a:lnSpc>
                <a:spcPct val="125000"/>
              </a:lnSpc>
              <a:spcBef>
                <a:spcPct val="20000"/>
              </a:spcBef>
              <a:buClr>
                <a:srgbClr val="990000"/>
              </a:buClr>
            </a:pPr>
            <a:r>
              <a:rPr lang="zh-CN" altLang="en-US" sz="1200" dirty="0">
                <a:solidFill>
                  <a:srgbClr val="F8F8F8"/>
                </a:solidFill>
                <a:latin typeface="Arial" charset="0"/>
                <a:ea typeface="华文细黑" pitchFamily="2" charset="-122"/>
                <a:cs typeface="SimSun" pitchFamily="2" charset="-122"/>
              </a:rPr>
              <a:t>中文正文</a:t>
            </a:r>
            <a:r>
              <a:rPr lang="en-US" altLang="zh-CN" sz="1200" dirty="0">
                <a:solidFill>
                  <a:srgbClr val="F8F8F8"/>
                </a:solidFill>
                <a:latin typeface="Arial" charset="0"/>
                <a:ea typeface="华文细黑" pitchFamily="2" charset="-122"/>
                <a:cs typeface="SimSun" pitchFamily="2" charset="-122"/>
              </a:rPr>
              <a:t>:18-20pt</a:t>
            </a:r>
          </a:p>
          <a:p>
            <a:pPr marL="342755" indent="-342755" algn="r">
              <a:lnSpc>
                <a:spcPct val="125000"/>
              </a:lnSpc>
              <a:spcBef>
                <a:spcPct val="20000"/>
              </a:spcBef>
              <a:buClr>
                <a:srgbClr val="990000"/>
              </a:buClr>
            </a:pPr>
            <a:r>
              <a:rPr lang="zh-CN" altLang="en-US" sz="1200" dirty="0">
                <a:solidFill>
                  <a:srgbClr val="F8F8F8"/>
                </a:solidFill>
                <a:latin typeface="Arial" charset="0"/>
                <a:ea typeface="华文细黑" pitchFamily="2" charset="-122"/>
                <a:cs typeface="SimSun" pitchFamily="2" charset="-122"/>
              </a:rPr>
              <a:t>子目录</a:t>
            </a:r>
            <a:r>
              <a:rPr lang="en-US" altLang="zh-CN" sz="1200" dirty="0">
                <a:solidFill>
                  <a:srgbClr val="F8F8F8"/>
                </a:solidFill>
                <a:latin typeface="Arial" charset="0"/>
                <a:ea typeface="华文细黑" pitchFamily="2" charset="-122"/>
                <a:cs typeface="SimSun" pitchFamily="2" charset="-122"/>
              </a:rPr>
              <a:t>(2-5</a:t>
            </a:r>
            <a:r>
              <a:rPr lang="zh-CN" altLang="en-US" sz="1200" dirty="0">
                <a:solidFill>
                  <a:srgbClr val="F8F8F8"/>
                </a:solidFill>
                <a:latin typeface="Arial" charset="0"/>
                <a:ea typeface="华文细黑" pitchFamily="2" charset="-122"/>
                <a:cs typeface="SimSun" pitchFamily="2" charset="-122"/>
              </a:rPr>
              <a:t>级</a:t>
            </a:r>
            <a:r>
              <a:rPr lang="en-US" altLang="zh-CN" sz="1200" dirty="0">
                <a:solidFill>
                  <a:srgbClr val="F8F8F8"/>
                </a:solidFill>
                <a:latin typeface="Arial" charset="0"/>
                <a:ea typeface="华文细黑" pitchFamily="2" charset="-122"/>
                <a:cs typeface="SimSun" pitchFamily="2" charset="-122"/>
              </a:rPr>
              <a:t>):18pt </a:t>
            </a:r>
          </a:p>
          <a:p>
            <a:pPr marL="342755" indent="-342755" algn="r">
              <a:lnSpc>
                <a:spcPct val="125000"/>
              </a:lnSpc>
              <a:spcBef>
                <a:spcPct val="20000"/>
              </a:spcBef>
              <a:buClr>
                <a:srgbClr val="990000"/>
              </a:buClr>
            </a:pPr>
            <a:r>
              <a:rPr lang="zh-CN" altLang="en-US" sz="1200" dirty="0">
                <a:solidFill>
                  <a:srgbClr val="F8F8F8"/>
                </a:solidFill>
                <a:latin typeface="Arial" charset="0"/>
                <a:ea typeface="华文细黑" pitchFamily="2" charset="-122"/>
                <a:cs typeface="SimSun" pitchFamily="2" charset="-122"/>
              </a:rPr>
              <a:t>颜色</a:t>
            </a:r>
            <a:r>
              <a:rPr lang="en-US" altLang="zh-CN" sz="1200" dirty="0">
                <a:solidFill>
                  <a:srgbClr val="F8F8F8"/>
                </a:solidFill>
                <a:latin typeface="Arial" charset="0"/>
                <a:ea typeface="华文细黑" pitchFamily="2" charset="-122"/>
                <a:cs typeface="SimSun" pitchFamily="2" charset="-122"/>
              </a:rPr>
              <a:t>:</a:t>
            </a:r>
            <a:r>
              <a:rPr lang="zh-CN" altLang="en-US" sz="1200" dirty="0">
                <a:solidFill>
                  <a:srgbClr val="F8F8F8"/>
                </a:solidFill>
                <a:latin typeface="Arial" charset="0"/>
                <a:ea typeface="华文细黑" pitchFamily="2" charset="-122"/>
                <a:cs typeface="SimSun" pitchFamily="2" charset="-122"/>
              </a:rPr>
              <a:t>黑色</a:t>
            </a:r>
          </a:p>
          <a:p>
            <a:pPr marL="342755" indent="-342755" algn="r">
              <a:lnSpc>
                <a:spcPct val="125000"/>
              </a:lnSpc>
              <a:spcBef>
                <a:spcPct val="20000"/>
              </a:spcBef>
              <a:buClr>
                <a:srgbClr val="990000"/>
              </a:buClr>
            </a:pPr>
            <a:r>
              <a:rPr lang="zh-CN" altLang="en-US" sz="1200" dirty="0">
                <a:solidFill>
                  <a:srgbClr val="F8F8F8"/>
                </a:solidFill>
                <a:latin typeface="Arial" charset="0"/>
                <a:ea typeface="华文细黑" pitchFamily="2" charset="-122"/>
                <a:cs typeface="SimSun" pitchFamily="2" charset="-122"/>
              </a:rPr>
              <a:t>字体</a:t>
            </a:r>
            <a:r>
              <a:rPr lang="en-US" altLang="zh-CN" sz="1200" dirty="0">
                <a:solidFill>
                  <a:srgbClr val="F8F8F8"/>
                </a:solidFill>
                <a:latin typeface="Arial" charset="0"/>
                <a:ea typeface="华文细黑" pitchFamily="2" charset="-122"/>
                <a:cs typeface="SimSun" pitchFamily="2" charset="-122"/>
              </a:rPr>
              <a:t>:</a:t>
            </a:r>
            <a:r>
              <a:rPr lang="zh-CN" altLang="en-US" sz="1200" dirty="0">
                <a:solidFill>
                  <a:srgbClr val="F8F8F8"/>
                </a:solidFill>
                <a:latin typeface="Arial" charset="0"/>
                <a:ea typeface="华文细黑" pitchFamily="2" charset="-122"/>
                <a:cs typeface="SimSun" pitchFamily="2" charset="-122"/>
              </a:rPr>
              <a:t>细黑体 </a:t>
            </a:r>
            <a:endParaRPr lang="zh-CN" altLang="en-US" sz="1200" dirty="0">
              <a:solidFill>
                <a:srgbClr val="080808"/>
              </a:solidFill>
              <a:latin typeface="Arial" charset="0"/>
              <a:ea typeface="华文细黑" pitchFamily="2" charset="-122"/>
              <a:cs typeface="SimSun" pitchFamily="2" charset="-122"/>
            </a:endParaRPr>
          </a:p>
        </p:txBody>
      </p:sp>
      <p:sp>
        <p:nvSpPr>
          <p:cNvPr id="1508367" name="Rectangle 15"/>
          <p:cNvSpPr>
            <a:spLocks noChangeArrowheads="1"/>
          </p:cNvSpPr>
          <p:nvPr userDrawn="1"/>
        </p:nvSpPr>
        <p:spPr bwMode="auto">
          <a:xfrm>
            <a:off x="12361867" y="5444380"/>
            <a:ext cx="1227137" cy="323761"/>
          </a:xfrm>
          <a:prstGeom prst="rect">
            <a:avLst/>
          </a:prstGeom>
          <a:solidFill>
            <a:srgbClr val="F8F8F8"/>
          </a:solidFill>
          <a:ln w="9525" algn="ctr">
            <a:noFill/>
            <a:miter lim="800000"/>
            <a:headEnd/>
            <a:tailEnd/>
          </a:ln>
          <a:effectLst/>
        </p:spPr>
        <p:txBody>
          <a:bodyPr lIns="91389" tIns="45692" rIns="91389" bIns="45692" anchor="ctr">
            <a:spAutoFit/>
          </a:bodyPr>
          <a:lstStyle/>
          <a:p>
            <a:pPr algn="ctr" defTabSz="877519" eaLnBrk="0" hangingPunct="0"/>
            <a:endParaRPr lang="zh-CN" altLang="zh-CN" sz="1500" dirty="0">
              <a:solidFill>
                <a:srgbClr val="000000"/>
              </a:solidFill>
              <a:latin typeface="FrutigerNext LT Regular" pitchFamily="34" charset="0"/>
              <a:ea typeface="MS PGothic" pitchFamily="34" charset="-128"/>
            </a:endParaRPr>
          </a:p>
        </p:txBody>
      </p:sp>
      <p:grpSp>
        <p:nvGrpSpPr>
          <p:cNvPr id="2" name="Group 16"/>
          <p:cNvGrpSpPr>
            <a:grpSpLocks/>
          </p:cNvGrpSpPr>
          <p:nvPr userDrawn="1"/>
        </p:nvGrpSpPr>
        <p:grpSpPr bwMode="auto">
          <a:xfrm>
            <a:off x="12472988" y="5278442"/>
            <a:ext cx="989012" cy="184150"/>
            <a:chOff x="6657" y="3492"/>
            <a:chExt cx="527" cy="121"/>
          </a:xfrm>
        </p:grpSpPr>
        <p:sp>
          <p:nvSpPr>
            <p:cNvPr id="1508369" name="Rectangle 17"/>
            <p:cNvSpPr>
              <a:spLocks noChangeArrowheads="1"/>
            </p:cNvSpPr>
            <p:nvPr/>
          </p:nvSpPr>
          <p:spPr bwMode="auto">
            <a:xfrm flipV="1">
              <a:off x="6789" y="3492"/>
              <a:ext cx="132" cy="121"/>
            </a:xfrm>
            <a:prstGeom prst="rect">
              <a:avLst/>
            </a:prstGeom>
            <a:solidFill>
              <a:srgbClr val="FFCC66"/>
            </a:solidFill>
            <a:ln w="9525">
              <a:noFill/>
              <a:miter lim="800000"/>
              <a:headEnd/>
              <a:tailEnd/>
            </a:ln>
            <a:effectLst/>
          </p:spPr>
          <p:txBody>
            <a:bodyPr wrap="none" anchor="ctr"/>
            <a:lstStyle/>
            <a:p>
              <a:pPr>
                <a:buClr>
                  <a:srgbClr val="CC9900"/>
                </a:buClr>
                <a:buFont typeface="Wingdings" pitchFamily="2" charset="2"/>
                <a:buChar char="n"/>
              </a:pPr>
              <a:endParaRPr lang="zh-CN" altLang="en-US" sz="1800" b="1" dirty="0">
                <a:solidFill>
                  <a:srgbClr val="000000"/>
                </a:solidFill>
                <a:latin typeface="Arial" charset="0"/>
              </a:endParaRPr>
            </a:p>
          </p:txBody>
        </p:sp>
        <p:sp>
          <p:nvSpPr>
            <p:cNvPr id="1508370" name="Rectangle 18"/>
            <p:cNvSpPr>
              <a:spLocks noChangeArrowheads="1"/>
            </p:cNvSpPr>
            <p:nvPr/>
          </p:nvSpPr>
          <p:spPr bwMode="auto">
            <a:xfrm flipV="1">
              <a:off x="6921" y="3492"/>
              <a:ext cx="131" cy="121"/>
            </a:xfrm>
            <a:prstGeom prst="rect">
              <a:avLst/>
            </a:prstGeom>
            <a:solidFill>
              <a:srgbClr val="FF9900"/>
            </a:solidFill>
            <a:ln w="9525">
              <a:noFill/>
              <a:miter lim="800000"/>
              <a:headEnd/>
              <a:tailEnd/>
            </a:ln>
            <a:effectLst/>
          </p:spPr>
          <p:txBody>
            <a:bodyPr wrap="none" anchor="ctr"/>
            <a:lstStyle/>
            <a:p>
              <a:pPr>
                <a:buClr>
                  <a:srgbClr val="CC9900"/>
                </a:buClr>
                <a:buFont typeface="Wingdings" pitchFamily="2" charset="2"/>
                <a:buChar char="n"/>
              </a:pPr>
              <a:endParaRPr lang="zh-CN" altLang="en-US" sz="1800" b="1" dirty="0">
                <a:solidFill>
                  <a:srgbClr val="000000"/>
                </a:solidFill>
                <a:latin typeface="Arial" charset="0"/>
              </a:endParaRPr>
            </a:p>
          </p:txBody>
        </p:sp>
        <p:sp>
          <p:nvSpPr>
            <p:cNvPr id="1508371" name="Rectangle 19"/>
            <p:cNvSpPr>
              <a:spLocks noChangeArrowheads="1"/>
            </p:cNvSpPr>
            <p:nvPr/>
          </p:nvSpPr>
          <p:spPr bwMode="auto">
            <a:xfrm flipV="1">
              <a:off x="7052" y="3492"/>
              <a:ext cx="132" cy="121"/>
            </a:xfrm>
            <a:prstGeom prst="rect">
              <a:avLst/>
            </a:prstGeom>
            <a:solidFill>
              <a:srgbClr val="99660A"/>
            </a:solidFill>
            <a:ln w="9525">
              <a:noFill/>
              <a:miter lim="800000"/>
              <a:headEnd/>
              <a:tailEnd/>
            </a:ln>
            <a:effectLst/>
          </p:spPr>
          <p:txBody>
            <a:bodyPr wrap="none" anchor="ctr"/>
            <a:lstStyle/>
            <a:p>
              <a:pPr>
                <a:buClr>
                  <a:srgbClr val="CC9900"/>
                </a:buClr>
                <a:buFont typeface="Wingdings" pitchFamily="2" charset="2"/>
                <a:buChar char="n"/>
              </a:pPr>
              <a:endParaRPr lang="zh-CN" altLang="en-US" sz="1800" b="1" dirty="0">
                <a:solidFill>
                  <a:srgbClr val="000000"/>
                </a:solidFill>
                <a:latin typeface="Arial" charset="0"/>
              </a:endParaRPr>
            </a:p>
          </p:txBody>
        </p:sp>
        <p:sp>
          <p:nvSpPr>
            <p:cNvPr id="1508372" name="Rectangle 20"/>
            <p:cNvSpPr>
              <a:spLocks noChangeArrowheads="1"/>
            </p:cNvSpPr>
            <p:nvPr/>
          </p:nvSpPr>
          <p:spPr bwMode="auto">
            <a:xfrm flipV="1">
              <a:off x="6657" y="3492"/>
              <a:ext cx="132" cy="121"/>
            </a:xfrm>
            <a:prstGeom prst="rect">
              <a:avLst/>
            </a:prstGeom>
            <a:solidFill>
              <a:srgbClr val="FFCC99"/>
            </a:solidFill>
            <a:ln w="9525">
              <a:noFill/>
              <a:miter lim="800000"/>
              <a:headEnd/>
              <a:tailEnd/>
            </a:ln>
            <a:effectLst/>
          </p:spPr>
          <p:txBody>
            <a:bodyPr wrap="none" anchor="ctr"/>
            <a:lstStyle/>
            <a:p>
              <a:pPr>
                <a:buClr>
                  <a:srgbClr val="CC9900"/>
                </a:buClr>
                <a:buFont typeface="Wingdings" pitchFamily="2" charset="2"/>
                <a:buChar char="n"/>
              </a:pPr>
              <a:endParaRPr lang="zh-CN" altLang="en-US" sz="1800" b="1" dirty="0">
                <a:solidFill>
                  <a:srgbClr val="000000"/>
                </a:solidFill>
                <a:latin typeface="Arial" charset="0"/>
              </a:endParaRPr>
            </a:p>
          </p:txBody>
        </p:sp>
      </p:grpSp>
      <p:grpSp>
        <p:nvGrpSpPr>
          <p:cNvPr id="3" name="Group 21"/>
          <p:cNvGrpSpPr>
            <a:grpSpLocks/>
          </p:cNvGrpSpPr>
          <p:nvPr userDrawn="1"/>
        </p:nvGrpSpPr>
        <p:grpSpPr bwMode="auto">
          <a:xfrm>
            <a:off x="12472988" y="6203954"/>
            <a:ext cx="989012" cy="182563"/>
            <a:chOff x="6657" y="4103"/>
            <a:chExt cx="527" cy="121"/>
          </a:xfrm>
        </p:grpSpPr>
        <p:sp>
          <p:nvSpPr>
            <p:cNvPr id="1508374" name="Rectangle 22"/>
            <p:cNvSpPr>
              <a:spLocks noChangeArrowheads="1"/>
            </p:cNvSpPr>
            <p:nvPr/>
          </p:nvSpPr>
          <p:spPr bwMode="auto">
            <a:xfrm flipV="1">
              <a:off x="6789" y="4103"/>
              <a:ext cx="132" cy="121"/>
            </a:xfrm>
            <a:prstGeom prst="rect">
              <a:avLst/>
            </a:prstGeom>
            <a:solidFill>
              <a:srgbClr val="99CCFF"/>
            </a:solidFill>
            <a:ln w="9525">
              <a:noFill/>
              <a:miter lim="800000"/>
              <a:headEnd/>
              <a:tailEnd/>
            </a:ln>
            <a:effectLst/>
          </p:spPr>
          <p:txBody>
            <a:bodyPr wrap="none" anchor="ctr"/>
            <a:lstStyle/>
            <a:p>
              <a:pPr>
                <a:buClr>
                  <a:srgbClr val="CC9900"/>
                </a:buClr>
                <a:buFont typeface="Wingdings" pitchFamily="2" charset="2"/>
                <a:buChar char="n"/>
              </a:pPr>
              <a:endParaRPr lang="zh-CN" altLang="en-US" sz="1800" b="1" dirty="0">
                <a:solidFill>
                  <a:srgbClr val="000000"/>
                </a:solidFill>
                <a:latin typeface="Arial" charset="0"/>
              </a:endParaRPr>
            </a:p>
          </p:txBody>
        </p:sp>
        <p:sp>
          <p:nvSpPr>
            <p:cNvPr id="1508375" name="Rectangle 23"/>
            <p:cNvSpPr>
              <a:spLocks noChangeArrowheads="1"/>
            </p:cNvSpPr>
            <p:nvPr/>
          </p:nvSpPr>
          <p:spPr bwMode="auto">
            <a:xfrm flipV="1">
              <a:off x="6921" y="4103"/>
              <a:ext cx="131" cy="121"/>
            </a:xfrm>
            <a:prstGeom prst="rect">
              <a:avLst/>
            </a:prstGeom>
            <a:solidFill>
              <a:srgbClr val="99CCCC"/>
            </a:solidFill>
            <a:ln w="9525">
              <a:noFill/>
              <a:miter lim="800000"/>
              <a:headEnd/>
              <a:tailEnd/>
            </a:ln>
            <a:effectLst/>
          </p:spPr>
          <p:txBody>
            <a:bodyPr wrap="none" anchor="ctr"/>
            <a:lstStyle/>
            <a:p>
              <a:pPr>
                <a:buClr>
                  <a:srgbClr val="CC9900"/>
                </a:buClr>
                <a:buFont typeface="Wingdings" pitchFamily="2" charset="2"/>
                <a:buChar char="n"/>
              </a:pPr>
              <a:endParaRPr lang="zh-CN" altLang="en-US" sz="1800" b="1" dirty="0">
                <a:solidFill>
                  <a:srgbClr val="000000"/>
                </a:solidFill>
                <a:latin typeface="Arial" charset="0"/>
              </a:endParaRPr>
            </a:p>
          </p:txBody>
        </p:sp>
        <p:sp>
          <p:nvSpPr>
            <p:cNvPr id="1508376" name="Rectangle 24"/>
            <p:cNvSpPr>
              <a:spLocks noChangeArrowheads="1"/>
            </p:cNvSpPr>
            <p:nvPr/>
          </p:nvSpPr>
          <p:spPr bwMode="auto">
            <a:xfrm flipV="1">
              <a:off x="7052" y="4103"/>
              <a:ext cx="132" cy="121"/>
            </a:xfrm>
            <a:prstGeom prst="rect">
              <a:avLst/>
            </a:prstGeom>
            <a:solidFill>
              <a:srgbClr val="009999"/>
            </a:solidFill>
            <a:ln w="9525">
              <a:noFill/>
              <a:miter lim="800000"/>
              <a:headEnd/>
              <a:tailEnd/>
            </a:ln>
            <a:effectLst/>
          </p:spPr>
          <p:txBody>
            <a:bodyPr wrap="none" anchor="ctr"/>
            <a:lstStyle/>
            <a:p>
              <a:pPr>
                <a:buClr>
                  <a:srgbClr val="CC9900"/>
                </a:buClr>
                <a:buFont typeface="Wingdings" pitchFamily="2" charset="2"/>
                <a:buChar char="n"/>
              </a:pPr>
              <a:endParaRPr lang="zh-CN" altLang="en-US" sz="1800" b="1" dirty="0">
                <a:solidFill>
                  <a:srgbClr val="000000"/>
                </a:solidFill>
                <a:latin typeface="Arial" charset="0"/>
              </a:endParaRPr>
            </a:p>
          </p:txBody>
        </p:sp>
        <p:sp>
          <p:nvSpPr>
            <p:cNvPr id="1508377" name="Rectangle 25"/>
            <p:cNvSpPr>
              <a:spLocks noChangeArrowheads="1"/>
            </p:cNvSpPr>
            <p:nvPr/>
          </p:nvSpPr>
          <p:spPr bwMode="auto">
            <a:xfrm flipV="1">
              <a:off x="6657" y="4103"/>
              <a:ext cx="132" cy="121"/>
            </a:xfrm>
            <a:prstGeom prst="rect">
              <a:avLst/>
            </a:prstGeom>
            <a:solidFill>
              <a:srgbClr val="CCCCFF"/>
            </a:solidFill>
            <a:ln w="9525">
              <a:noFill/>
              <a:miter lim="800000"/>
              <a:headEnd/>
              <a:tailEnd/>
            </a:ln>
            <a:effectLst/>
          </p:spPr>
          <p:txBody>
            <a:bodyPr wrap="none" anchor="ctr"/>
            <a:lstStyle/>
            <a:p>
              <a:pPr>
                <a:buClr>
                  <a:srgbClr val="CC9900"/>
                </a:buClr>
                <a:buFont typeface="Wingdings" pitchFamily="2" charset="2"/>
                <a:buChar char="n"/>
              </a:pPr>
              <a:endParaRPr lang="zh-CN" altLang="en-US" sz="1800" b="1" dirty="0">
                <a:solidFill>
                  <a:srgbClr val="000000"/>
                </a:solidFill>
                <a:latin typeface="Arial" charset="0"/>
              </a:endParaRPr>
            </a:p>
          </p:txBody>
        </p:sp>
      </p:grpSp>
      <p:grpSp>
        <p:nvGrpSpPr>
          <p:cNvPr id="4" name="Group 26"/>
          <p:cNvGrpSpPr>
            <a:grpSpLocks/>
          </p:cNvGrpSpPr>
          <p:nvPr userDrawn="1"/>
        </p:nvGrpSpPr>
        <p:grpSpPr bwMode="auto">
          <a:xfrm>
            <a:off x="12472988" y="6450017"/>
            <a:ext cx="989012" cy="182562"/>
            <a:chOff x="6657" y="4266"/>
            <a:chExt cx="527" cy="121"/>
          </a:xfrm>
        </p:grpSpPr>
        <p:sp>
          <p:nvSpPr>
            <p:cNvPr id="1508379" name="Rectangle 27"/>
            <p:cNvSpPr>
              <a:spLocks noChangeArrowheads="1"/>
            </p:cNvSpPr>
            <p:nvPr/>
          </p:nvSpPr>
          <p:spPr bwMode="auto">
            <a:xfrm flipV="1">
              <a:off x="6789" y="4266"/>
              <a:ext cx="132" cy="121"/>
            </a:xfrm>
            <a:prstGeom prst="rect">
              <a:avLst/>
            </a:prstGeom>
            <a:solidFill>
              <a:srgbClr val="99CCCC"/>
            </a:solidFill>
            <a:ln w="9525">
              <a:noFill/>
              <a:miter lim="800000"/>
              <a:headEnd/>
              <a:tailEnd/>
            </a:ln>
            <a:effectLst/>
          </p:spPr>
          <p:txBody>
            <a:bodyPr wrap="none" anchor="ctr"/>
            <a:lstStyle/>
            <a:p>
              <a:pPr>
                <a:buClr>
                  <a:srgbClr val="CC9900"/>
                </a:buClr>
                <a:buFont typeface="Wingdings" pitchFamily="2" charset="2"/>
                <a:buChar char="n"/>
              </a:pPr>
              <a:endParaRPr lang="zh-CN" altLang="en-US" sz="1800" b="1" dirty="0">
                <a:solidFill>
                  <a:srgbClr val="000000"/>
                </a:solidFill>
                <a:latin typeface="Arial" charset="0"/>
              </a:endParaRPr>
            </a:p>
          </p:txBody>
        </p:sp>
        <p:sp>
          <p:nvSpPr>
            <p:cNvPr id="1508380" name="Rectangle 28"/>
            <p:cNvSpPr>
              <a:spLocks noChangeArrowheads="1"/>
            </p:cNvSpPr>
            <p:nvPr/>
          </p:nvSpPr>
          <p:spPr bwMode="auto">
            <a:xfrm flipV="1">
              <a:off x="6921" y="4266"/>
              <a:ext cx="131" cy="121"/>
            </a:xfrm>
            <a:prstGeom prst="rect">
              <a:avLst/>
            </a:prstGeom>
            <a:solidFill>
              <a:srgbClr val="0099CC"/>
            </a:solidFill>
            <a:ln w="9525">
              <a:noFill/>
              <a:miter lim="800000"/>
              <a:headEnd/>
              <a:tailEnd/>
            </a:ln>
            <a:effectLst/>
          </p:spPr>
          <p:txBody>
            <a:bodyPr wrap="none" anchor="ctr"/>
            <a:lstStyle/>
            <a:p>
              <a:pPr>
                <a:buClr>
                  <a:srgbClr val="CC9900"/>
                </a:buClr>
                <a:buFont typeface="Wingdings" pitchFamily="2" charset="2"/>
                <a:buChar char="n"/>
              </a:pPr>
              <a:endParaRPr lang="zh-CN" altLang="en-US" sz="1800" b="1" dirty="0">
                <a:solidFill>
                  <a:srgbClr val="000000"/>
                </a:solidFill>
                <a:latin typeface="Arial" charset="0"/>
              </a:endParaRPr>
            </a:p>
          </p:txBody>
        </p:sp>
        <p:sp>
          <p:nvSpPr>
            <p:cNvPr id="1508381" name="Rectangle 29"/>
            <p:cNvSpPr>
              <a:spLocks noChangeArrowheads="1"/>
            </p:cNvSpPr>
            <p:nvPr/>
          </p:nvSpPr>
          <p:spPr bwMode="auto">
            <a:xfrm flipV="1">
              <a:off x="7052" y="4266"/>
              <a:ext cx="132" cy="121"/>
            </a:xfrm>
            <a:prstGeom prst="rect">
              <a:avLst/>
            </a:prstGeom>
            <a:solidFill>
              <a:srgbClr val="006699"/>
            </a:solidFill>
            <a:ln w="9525">
              <a:noFill/>
              <a:miter lim="800000"/>
              <a:headEnd/>
              <a:tailEnd/>
            </a:ln>
            <a:effectLst/>
          </p:spPr>
          <p:txBody>
            <a:bodyPr wrap="none" anchor="ctr"/>
            <a:lstStyle/>
            <a:p>
              <a:pPr>
                <a:buClr>
                  <a:srgbClr val="CC9900"/>
                </a:buClr>
                <a:buFont typeface="Wingdings" pitchFamily="2" charset="2"/>
                <a:buChar char="n"/>
              </a:pPr>
              <a:endParaRPr lang="zh-CN" altLang="en-US" sz="1800" b="1" dirty="0">
                <a:solidFill>
                  <a:srgbClr val="000000"/>
                </a:solidFill>
                <a:latin typeface="Arial" charset="0"/>
              </a:endParaRPr>
            </a:p>
          </p:txBody>
        </p:sp>
        <p:sp>
          <p:nvSpPr>
            <p:cNvPr id="1508382" name="Rectangle 30"/>
            <p:cNvSpPr>
              <a:spLocks noChangeArrowheads="1"/>
            </p:cNvSpPr>
            <p:nvPr/>
          </p:nvSpPr>
          <p:spPr bwMode="auto">
            <a:xfrm flipV="1">
              <a:off x="6657" y="4266"/>
              <a:ext cx="132" cy="121"/>
            </a:xfrm>
            <a:prstGeom prst="rect">
              <a:avLst/>
            </a:prstGeom>
            <a:solidFill>
              <a:srgbClr val="CCFF99"/>
            </a:solidFill>
            <a:ln w="9525">
              <a:noFill/>
              <a:miter lim="800000"/>
              <a:headEnd/>
              <a:tailEnd/>
            </a:ln>
            <a:effectLst/>
          </p:spPr>
          <p:txBody>
            <a:bodyPr wrap="none" anchor="ctr"/>
            <a:lstStyle/>
            <a:p>
              <a:pPr>
                <a:buClr>
                  <a:srgbClr val="CC9900"/>
                </a:buClr>
                <a:buFont typeface="Wingdings" pitchFamily="2" charset="2"/>
                <a:buChar char="n"/>
              </a:pPr>
              <a:endParaRPr lang="zh-CN" altLang="en-US" sz="1800" b="1" dirty="0">
                <a:solidFill>
                  <a:srgbClr val="000000"/>
                </a:solidFill>
                <a:latin typeface="Arial" charset="0"/>
              </a:endParaRPr>
            </a:p>
          </p:txBody>
        </p:sp>
      </p:grpSp>
      <p:grpSp>
        <p:nvGrpSpPr>
          <p:cNvPr id="5" name="Group 31"/>
          <p:cNvGrpSpPr>
            <a:grpSpLocks/>
          </p:cNvGrpSpPr>
          <p:nvPr userDrawn="1"/>
        </p:nvGrpSpPr>
        <p:grpSpPr bwMode="auto">
          <a:xfrm>
            <a:off x="12472988" y="5527679"/>
            <a:ext cx="989012" cy="182563"/>
            <a:chOff x="6657" y="3656"/>
            <a:chExt cx="527" cy="121"/>
          </a:xfrm>
        </p:grpSpPr>
        <p:sp>
          <p:nvSpPr>
            <p:cNvPr id="1508384" name="Rectangle 32"/>
            <p:cNvSpPr>
              <a:spLocks noChangeArrowheads="1"/>
            </p:cNvSpPr>
            <p:nvPr/>
          </p:nvSpPr>
          <p:spPr bwMode="auto">
            <a:xfrm flipV="1">
              <a:off x="6657" y="3656"/>
              <a:ext cx="132" cy="121"/>
            </a:xfrm>
            <a:prstGeom prst="rect">
              <a:avLst/>
            </a:prstGeom>
            <a:solidFill>
              <a:srgbClr val="CCCCCC"/>
            </a:solidFill>
            <a:ln w="9525">
              <a:noFill/>
              <a:miter lim="800000"/>
              <a:headEnd/>
              <a:tailEnd/>
            </a:ln>
            <a:effectLst/>
          </p:spPr>
          <p:txBody>
            <a:bodyPr wrap="none" anchor="ctr"/>
            <a:lstStyle/>
            <a:p>
              <a:pPr>
                <a:buClr>
                  <a:srgbClr val="CC9900"/>
                </a:buClr>
                <a:buFont typeface="Wingdings" pitchFamily="2" charset="2"/>
                <a:buChar char="n"/>
              </a:pPr>
              <a:endParaRPr lang="zh-CN" altLang="en-US" sz="1800" b="1" dirty="0">
                <a:solidFill>
                  <a:srgbClr val="000000"/>
                </a:solidFill>
                <a:latin typeface="Arial" charset="0"/>
              </a:endParaRPr>
            </a:p>
          </p:txBody>
        </p:sp>
        <p:sp>
          <p:nvSpPr>
            <p:cNvPr id="1508385" name="Rectangle 33"/>
            <p:cNvSpPr>
              <a:spLocks noChangeArrowheads="1"/>
            </p:cNvSpPr>
            <p:nvPr/>
          </p:nvSpPr>
          <p:spPr bwMode="auto">
            <a:xfrm flipV="1">
              <a:off x="6789" y="3656"/>
              <a:ext cx="132" cy="121"/>
            </a:xfrm>
            <a:prstGeom prst="rect">
              <a:avLst/>
            </a:prstGeom>
            <a:solidFill>
              <a:srgbClr val="FF9900"/>
            </a:solidFill>
            <a:ln w="9525">
              <a:noFill/>
              <a:miter lim="800000"/>
              <a:headEnd/>
              <a:tailEnd/>
            </a:ln>
            <a:effectLst/>
          </p:spPr>
          <p:txBody>
            <a:bodyPr wrap="none" anchor="ctr"/>
            <a:lstStyle/>
            <a:p>
              <a:pPr>
                <a:buClr>
                  <a:srgbClr val="CC9900"/>
                </a:buClr>
                <a:buFont typeface="Wingdings" pitchFamily="2" charset="2"/>
                <a:buChar char="n"/>
              </a:pPr>
              <a:endParaRPr lang="zh-CN" altLang="en-US" sz="1800" b="1" dirty="0">
                <a:solidFill>
                  <a:srgbClr val="000000"/>
                </a:solidFill>
                <a:latin typeface="Arial" charset="0"/>
              </a:endParaRPr>
            </a:p>
          </p:txBody>
        </p:sp>
        <p:sp>
          <p:nvSpPr>
            <p:cNvPr id="1508386" name="Rectangle 34"/>
            <p:cNvSpPr>
              <a:spLocks noChangeArrowheads="1"/>
            </p:cNvSpPr>
            <p:nvPr/>
          </p:nvSpPr>
          <p:spPr bwMode="auto">
            <a:xfrm flipV="1">
              <a:off x="6921" y="3656"/>
              <a:ext cx="131" cy="121"/>
            </a:xfrm>
            <a:prstGeom prst="rect">
              <a:avLst/>
            </a:prstGeom>
            <a:solidFill>
              <a:srgbClr val="990000"/>
            </a:solidFill>
            <a:ln w="9525">
              <a:noFill/>
              <a:miter lim="800000"/>
              <a:headEnd/>
              <a:tailEnd/>
            </a:ln>
            <a:effectLst/>
          </p:spPr>
          <p:txBody>
            <a:bodyPr wrap="none" anchor="ctr"/>
            <a:lstStyle/>
            <a:p>
              <a:pPr>
                <a:buClr>
                  <a:srgbClr val="CC9900"/>
                </a:buClr>
                <a:buFont typeface="Wingdings" pitchFamily="2" charset="2"/>
                <a:buChar char="n"/>
              </a:pPr>
              <a:endParaRPr lang="zh-CN" altLang="en-US" sz="1800" b="1" dirty="0">
                <a:solidFill>
                  <a:srgbClr val="000000"/>
                </a:solidFill>
                <a:latin typeface="Arial" charset="0"/>
              </a:endParaRPr>
            </a:p>
          </p:txBody>
        </p:sp>
        <p:sp>
          <p:nvSpPr>
            <p:cNvPr id="1508387" name="Rectangle 35"/>
            <p:cNvSpPr>
              <a:spLocks noChangeArrowheads="1"/>
            </p:cNvSpPr>
            <p:nvPr/>
          </p:nvSpPr>
          <p:spPr bwMode="auto">
            <a:xfrm flipV="1">
              <a:off x="7052" y="3656"/>
              <a:ext cx="132" cy="121"/>
            </a:xfrm>
            <a:prstGeom prst="rect">
              <a:avLst/>
            </a:prstGeom>
            <a:solidFill>
              <a:srgbClr val="080808"/>
            </a:solidFill>
            <a:ln w="9525">
              <a:noFill/>
              <a:miter lim="800000"/>
              <a:headEnd/>
              <a:tailEnd/>
            </a:ln>
            <a:effectLst/>
          </p:spPr>
          <p:txBody>
            <a:bodyPr wrap="none" anchor="ctr"/>
            <a:lstStyle/>
            <a:p>
              <a:pPr>
                <a:buClr>
                  <a:srgbClr val="CC9900"/>
                </a:buClr>
                <a:buFont typeface="Wingdings" pitchFamily="2" charset="2"/>
                <a:buChar char="n"/>
              </a:pPr>
              <a:endParaRPr lang="zh-CN" altLang="en-US" sz="1800" b="1" dirty="0">
                <a:solidFill>
                  <a:srgbClr val="000000"/>
                </a:solidFill>
                <a:latin typeface="Arial" charset="0"/>
              </a:endParaRPr>
            </a:p>
          </p:txBody>
        </p:sp>
      </p:grpSp>
      <p:grpSp>
        <p:nvGrpSpPr>
          <p:cNvPr id="6" name="Group 36"/>
          <p:cNvGrpSpPr>
            <a:grpSpLocks/>
          </p:cNvGrpSpPr>
          <p:nvPr userDrawn="1"/>
        </p:nvGrpSpPr>
        <p:grpSpPr bwMode="auto">
          <a:xfrm>
            <a:off x="12472988" y="5957892"/>
            <a:ext cx="989012" cy="182562"/>
            <a:chOff x="6657" y="3941"/>
            <a:chExt cx="527" cy="121"/>
          </a:xfrm>
        </p:grpSpPr>
        <p:sp>
          <p:nvSpPr>
            <p:cNvPr id="1508389" name="Rectangle 37"/>
            <p:cNvSpPr>
              <a:spLocks noChangeArrowheads="1"/>
            </p:cNvSpPr>
            <p:nvPr/>
          </p:nvSpPr>
          <p:spPr bwMode="auto">
            <a:xfrm flipV="1">
              <a:off x="6789" y="3941"/>
              <a:ext cx="132" cy="121"/>
            </a:xfrm>
            <a:prstGeom prst="rect">
              <a:avLst/>
            </a:prstGeom>
            <a:solidFill>
              <a:srgbClr val="CCFF99"/>
            </a:solidFill>
            <a:ln w="9525">
              <a:noFill/>
              <a:miter lim="800000"/>
              <a:headEnd/>
              <a:tailEnd/>
            </a:ln>
            <a:effectLst/>
          </p:spPr>
          <p:txBody>
            <a:bodyPr wrap="none" anchor="ctr"/>
            <a:lstStyle/>
            <a:p>
              <a:pPr>
                <a:buClr>
                  <a:srgbClr val="CC9900"/>
                </a:buClr>
                <a:buFont typeface="Wingdings" pitchFamily="2" charset="2"/>
                <a:buChar char="n"/>
              </a:pPr>
              <a:endParaRPr lang="zh-CN" altLang="en-US" sz="1800" b="1" dirty="0">
                <a:solidFill>
                  <a:srgbClr val="000000"/>
                </a:solidFill>
                <a:latin typeface="Arial" charset="0"/>
              </a:endParaRPr>
            </a:p>
          </p:txBody>
        </p:sp>
        <p:sp>
          <p:nvSpPr>
            <p:cNvPr id="1508390" name="Rectangle 38"/>
            <p:cNvSpPr>
              <a:spLocks noChangeArrowheads="1"/>
            </p:cNvSpPr>
            <p:nvPr/>
          </p:nvSpPr>
          <p:spPr bwMode="auto">
            <a:xfrm flipV="1">
              <a:off x="6921" y="3941"/>
              <a:ext cx="131" cy="121"/>
            </a:xfrm>
            <a:prstGeom prst="rect">
              <a:avLst/>
            </a:prstGeom>
            <a:solidFill>
              <a:srgbClr val="669900"/>
            </a:solidFill>
            <a:ln w="9525">
              <a:noFill/>
              <a:miter lim="800000"/>
              <a:headEnd/>
              <a:tailEnd/>
            </a:ln>
            <a:effectLst/>
          </p:spPr>
          <p:txBody>
            <a:bodyPr wrap="none" anchor="ctr"/>
            <a:lstStyle/>
            <a:p>
              <a:pPr>
                <a:buClr>
                  <a:srgbClr val="CC9900"/>
                </a:buClr>
                <a:buFont typeface="Wingdings" pitchFamily="2" charset="2"/>
                <a:buChar char="n"/>
              </a:pPr>
              <a:endParaRPr lang="zh-CN" altLang="en-US" sz="1800" b="1" dirty="0">
                <a:solidFill>
                  <a:srgbClr val="000000"/>
                </a:solidFill>
                <a:latin typeface="Arial" charset="0"/>
              </a:endParaRPr>
            </a:p>
          </p:txBody>
        </p:sp>
        <p:sp>
          <p:nvSpPr>
            <p:cNvPr id="1508391" name="Rectangle 39"/>
            <p:cNvSpPr>
              <a:spLocks noChangeArrowheads="1"/>
            </p:cNvSpPr>
            <p:nvPr/>
          </p:nvSpPr>
          <p:spPr bwMode="auto">
            <a:xfrm flipV="1">
              <a:off x="7052" y="3941"/>
              <a:ext cx="132" cy="121"/>
            </a:xfrm>
            <a:prstGeom prst="rect">
              <a:avLst/>
            </a:prstGeom>
            <a:solidFill>
              <a:srgbClr val="080808"/>
            </a:solidFill>
            <a:ln w="9525">
              <a:noFill/>
              <a:miter lim="800000"/>
              <a:headEnd/>
              <a:tailEnd/>
            </a:ln>
            <a:effectLst/>
          </p:spPr>
          <p:txBody>
            <a:bodyPr wrap="none" anchor="ctr"/>
            <a:lstStyle/>
            <a:p>
              <a:pPr>
                <a:buClr>
                  <a:srgbClr val="CC9900"/>
                </a:buClr>
                <a:buFont typeface="Wingdings" pitchFamily="2" charset="2"/>
                <a:buChar char="n"/>
              </a:pPr>
              <a:endParaRPr lang="zh-CN" altLang="en-US" sz="1800" b="1" dirty="0">
                <a:solidFill>
                  <a:srgbClr val="000000"/>
                </a:solidFill>
                <a:latin typeface="Arial" charset="0"/>
              </a:endParaRPr>
            </a:p>
          </p:txBody>
        </p:sp>
        <p:sp>
          <p:nvSpPr>
            <p:cNvPr id="1508392" name="Rectangle 40"/>
            <p:cNvSpPr>
              <a:spLocks noChangeArrowheads="1"/>
            </p:cNvSpPr>
            <p:nvPr/>
          </p:nvSpPr>
          <p:spPr bwMode="auto">
            <a:xfrm flipV="1">
              <a:off x="6657" y="3941"/>
              <a:ext cx="132" cy="121"/>
            </a:xfrm>
            <a:prstGeom prst="rect">
              <a:avLst/>
            </a:prstGeom>
            <a:solidFill>
              <a:srgbClr val="CCCCCC"/>
            </a:solidFill>
            <a:ln w="9525">
              <a:noFill/>
              <a:miter lim="800000"/>
              <a:headEnd/>
              <a:tailEnd/>
            </a:ln>
            <a:effectLst/>
          </p:spPr>
          <p:txBody>
            <a:bodyPr wrap="none" anchor="ctr"/>
            <a:lstStyle/>
            <a:p>
              <a:pPr>
                <a:buClr>
                  <a:srgbClr val="CC9900"/>
                </a:buClr>
                <a:buFont typeface="Wingdings" pitchFamily="2" charset="2"/>
                <a:buChar char="n"/>
              </a:pPr>
              <a:endParaRPr lang="zh-CN" altLang="en-US" sz="1800" b="1" dirty="0">
                <a:solidFill>
                  <a:srgbClr val="000000"/>
                </a:solidFill>
                <a:latin typeface="Arial" charset="0"/>
              </a:endParaRPr>
            </a:p>
          </p:txBody>
        </p:sp>
      </p:grpSp>
      <p:grpSp>
        <p:nvGrpSpPr>
          <p:cNvPr id="7" name="Group 41"/>
          <p:cNvGrpSpPr>
            <a:grpSpLocks/>
          </p:cNvGrpSpPr>
          <p:nvPr userDrawn="1"/>
        </p:nvGrpSpPr>
        <p:grpSpPr bwMode="auto">
          <a:xfrm>
            <a:off x="12472988" y="6697663"/>
            <a:ext cx="989012" cy="182562"/>
            <a:chOff x="6657" y="4430"/>
            <a:chExt cx="527" cy="121"/>
          </a:xfrm>
        </p:grpSpPr>
        <p:sp>
          <p:nvSpPr>
            <p:cNvPr id="1508394" name="Rectangle 42"/>
            <p:cNvSpPr>
              <a:spLocks noChangeArrowheads="1"/>
            </p:cNvSpPr>
            <p:nvPr/>
          </p:nvSpPr>
          <p:spPr bwMode="auto">
            <a:xfrm flipV="1">
              <a:off x="6789" y="4430"/>
              <a:ext cx="132" cy="121"/>
            </a:xfrm>
            <a:prstGeom prst="rect">
              <a:avLst/>
            </a:prstGeom>
            <a:solidFill>
              <a:srgbClr val="FF9900"/>
            </a:solidFill>
            <a:ln w="9525">
              <a:noFill/>
              <a:miter lim="800000"/>
              <a:headEnd/>
              <a:tailEnd/>
            </a:ln>
            <a:effectLst/>
          </p:spPr>
          <p:txBody>
            <a:bodyPr wrap="none" anchor="ctr"/>
            <a:lstStyle/>
            <a:p>
              <a:pPr>
                <a:buClr>
                  <a:srgbClr val="CC9900"/>
                </a:buClr>
                <a:buFont typeface="Wingdings" pitchFamily="2" charset="2"/>
                <a:buChar char="n"/>
              </a:pPr>
              <a:endParaRPr lang="zh-CN" altLang="en-US" sz="1800" b="1" dirty="0">
                <a:solidFill>
                  <a:srgbClr val="000000"/>
                </a:solidFill>
                <a:latin typeface="Arial" charset="0"/>
              </a:endParaRPr>
            </a:p>
          </p:txBody>
        </p:sp>
        <p:sp>
          <p:nvSpPr>
            <p:cNvPr id="1508395" name="Rectangle 43"/>
            <p:cNvSpPr>
              <a:spLocks noChangeArrowheads="1"/>
            </p:cNvSpPr>
            <p:nvPr/>
          </p:nvSpPr>
          <p:spPr bwMode="auto">
            <a:xfrm flipV="1">
              <a:off x="6921" y="4430"/>
              <a:ext cx="131" cy="121"/>
            </a:xfrm>
            <a:prstGeom prst="rect">
              <a:avLst/>
            </a:prstGeom>
            <a:solidFill>
              <a:srgbClr val="006699"/>
            </a:solidFill>
            <a:ln w="9525">
              <a:noFill/>
              <a:miter lim="800000"/>
              <a:headEnd/>
              <a:tailEnd/>
            </a:ln>
            <a:effectLst/>
          </p:spPr>
          <p:txBody>
            <a:bodyPr wrap="none" anchor="ctr"/>
            <a:lstStyle/>
            <a:p>
              <a:pPr>
                <a:buClr>
                  <a:srgbClr val="CC9900"/>
                </a:buClr>
                <a:buFont typeface="Wingdings" pitchFamily="2" charset="2"/>
                <a:buChar char="n"/>
              </a:pPr>
              <a:endParaRPr lang="zh-CN" altLang="en-US" sz="1800" b="1" dirty="0">
                <a:solidFill>
                  <a:srgbClr val="000000"/>
                </a:solidFill>
                <a:latin typeface="Arial" charset="0"/>
              </a:endParaRPr>
            </a:p>
          </p:txBody>
        </p:sp>
        <p:sp>
          <p:nvSpPr>
            <p:cNvPr id="1508396" name="Rectangle 44"/>
            <p:cNvSpPr>
              <a:spLocks noChangeArrowheads="1"/>
            </p:cNvSpPr>
            <p:nvPr/>
          </p:nvSpPr>
          <p:spPr bwMode="auto">
            <a:xfrm flipV="1">
              <a:off x="7052" y="4430"/>
              <a:ext cx="132" cy="121"/>
            </a:xfrm>
            <a:prstGeom prst="rect">
              <a:avLst/>
            </a:prstGeom>
            <a:solidFill>
              <a:srgbClr val="080808"/>
            </a:solidFill>
            <a:ln w="9525">
              <a:noFill/>
              <a:miter lim="800000"/>
              <a:headEnd/>
              <a:tailEnd/>
            </a:ln>
            <a:effectLst/>
          </p:spPr>
          <p:txBody>
            <a:bodyPr wrap="none" anchor="ctr"/>
            <a:lstStyle/>
            <a:p>
              <a:pPr>
                <a:buClr>
                  <a:srgbClr val="CC9900"/>
                </a:buClr>
                <a:buFont typeface="Wingdings" pitchFamily="2" charset="2"/>
                <a:buChar char="n"/>
              </a:pPr>
              <a:endParaRPr lang="zh-CN" altLang="en-US" sz="1800" b="1" dirty="0">
                <a:solidFill>
                  <a:srgbClr val="000000"/>
                </a:solidFill>
                <a:latin typeface="Arial" charset="0"/>
              </a:endParaRPr>
            </a:p>
          </p:txBody>
        </p:sp>
        <p:sp>
          <p:nvSpPr>
            <p:cNvPr id="1508397" name="Rectangle 45"/>
            <p:cNvSpPr>
              <a:spLocks noChangeArrowheads="1"/>
            </p:cNvSpPr>
            <p:nvPr/>
          </p:nvSpPr>
          <p:spPr bwMode="auto">
            <a:xfrm flipV="1">
              <a:off x="6657" y="4430"/>
              <a:ext cx="132" cy="121"/>
            </a:xfrm>
            <a:prstGeom prst="rect">
              <a:avLst/>
            </a:prstGeom>
            <a:solidFill>
              <a:srgbClr val="99CCFF"/>
            </a:solidFill>
            <a:ln w="9525">
              <a:noFill/>
              <a:miter lim="800000"/>
              <a:headEnd/>
              <a:tailEnd/>
            </a:ln>
            <a:effectLst/>
          </p:spPr>
          <p:txBody>
            <a:bodyPr wrap="none" anchor="ctr"/>
            <a:lstStyle/>
            <a:p>
              <a:pPr>
                <a:buClr>
                  <a:srgbClr val="CC9900"/>
                </a:buClr>
                <a:buFont typeface="Wingdings" pitchFamily="2" charset="2"/>
                <a:buChar char="n"/>
              </a:pPr>
              <a:endParaRPr lang="zh-CN" altLang="en-US" sz="1800" b="1" dirty="0">
                <a:solidFill>
                  <a:srgbClr val="000000"/>
                </a:solidFill>
                <a:latin typeface="Arial" charset="0"/>
              </a:endParaRPr>
            </a:p>
          </p:txBody>
        </p:sp>
      </p:grpSp>
      <p:grpSp>
        <p:nvGrpSpPr>
          <p:cNvPr id="8" name="Group 46"/>
          <p:cNvGrpSpPr>
            <a:grpSpLocks/>
          </p:cNvGrpSpPr>
          <p:nvPr userDrawn="1"/>
        </p:nvGrpSpPr>
        <p:grpSpPr bwMode="auto">
          <a:xfrm>
            <a:off x="12472988" y="5032378"/>
            <a:ext cx="989012" cy="184150"/>
            <a:chOff x="6657" y="3329"/>
            <a:chExt cx="527" cy="122"/>
          </a:xfrm>
        </p:grpSpPr>
        <p:sp>
          <p:nvSpPr>
            <p:cNvPr id="1508399" name="Rectangle 47"/>
            <p:cNvSpPr>
              <a:spLocks noChangeArrowheads="1"/>
            </p:cNvSpPr>
            <p:nvPr/>
          </p:nvSpPr>
          <p:spPr bwMode="auto">
            <a:xfrm flipV="1">
              <a:off x="6789" y="3329"/>
              <a:ext cx="132" cy="122"/>
            </a:xfrm>
            <a:prstGeom prst="rect">
              <a:avLst/>
            </a:prstGeom>
            <a:solidFill>
              <a:srgbClr val="FF9900"/>
            </a:solidFill>
            <a:ln w="9525">
              <a:noFill/>
              <a:miter lim="800000"/>
              <a:headEnd/>
              <a:tailEnd/>
            </a:ln>
            <a:effectLst/>
          </p:spPr>
          <p:txBody>
            <a:bodyPr wrap="none" anchor="ctr"/>
            <a:lstStyle/>
            <a:p>
              <a:pPr>
                <a:buClr>
                  <a:srgbClr val="CC9900"/>
                </a:buClr>
                <a:buFont typeface="Wingdings" pitchFamily="2" charset="2"/>
                <a:buChar char="n"/>
              </a:pPr>
              <a:endParaRPr lang="zh-CN" altLang="en-US" sz="1800" b="1" dirty="0">
                <a:solidFill>
                  <a:srgbClr val="000000"/>
                </a:solidFill>
                <a:latin typeface="Arial" charset="0"/>
              </a:endParaRPr>
            </a:p>
          </p:txBody>
        </p:sp>
        <p:sp>
          <p:nvSpPr>
            <p:cNvPr id="1508400" name="Rectangle 48"/>
            <p:cNvSpPr>
              <a:spLocks noChangeArrowheads="1"/>
            </p:cNvSpPr>
            <p:nvPr/>
          </p:nvSpPr>
          <p:spPr bwMode="auto">
            <a:xfrm flipV="1">
              <a:off x="6921" y="3329"/>
              <a:ext cx="131" cy="122"/>
            </a:xfrm>
            <a:prstGeom prst="rect">
              <a:avLst/>
            </a:prstGeom>
            <a:solidFill>
              <a:srgbClr val="99660A"/>
            </a:solidFill>
            <a:ln w="9525">
              <a:noFill/>
              <a:miter lim="800000"/>
              <a:headEnd/>
              <a:tailEnd/>
            </a:ln>
            <a:effectLst/>
          </p:spPr>
          <p:txBody>
            <a:bodyPr wrap="none" anchor="ctr"/>
            <a:lstStyle/>
            <a:p>
              <a:pPr>
                <a:buClr>
                  <a:srgbClr val="CC9900"/>
                </a:buClr>
                <a:buFont typeface="Wingdings" pitchFamily="2" charset="2"/>
                <a:buChar char="n"/>
              </a:pPr>
              <a:endParaRPr lang="zh-CN" altLang="en-US" sz="1800" b="1" dirty="0">
                <a:solidFill>
                  <a:srgbClr val="000000"/>
                </a:solidFill>
                <a:latin typeface="Arial" charset="0"/>
              </a:endParaRPr>
            </a:p>
          </p:txBody>
        </p:sp>
        <p:sp>
          <p:nvSpPr>
            <p:cNvPr id="1508401" name="Rectangle 49"/>
            <p:cNvSpPr>
              <a:spLocks noChangeArrowheads="1"/>
            </p:cNvSpPr>
            <p:nvPr/>
          </p:nvSpPr>
          <p:spPr bwMode="auto">
            <a:xfrm flipV="1">
              <a:off x="7052" y="3329"/>
              <a:ext cx="132" cy="122"/>
            </a:xfrm>
            <a:prstGeom prst="rect">
              <a:avLst/>
            </a:prstGeom>
            <a:solidFill>
              <a:srgbClr val="990000"/>
            </a:solidFill>
            <a:ln w="9525">
              <a:noFill/>
              <a:miter lim="800000"/>
              <a:headEnd/>
              <a:tailEnd/>
            </a:ln>
            <a:effectLst/>
          </p:spPr>
          <p:txBody>
            <a:bodyPr wrap="none" anchor="ctr"/>
            <a:lstStyle/>
            <a:p>
              <a:pPr>
                <a:buClr>
                  <a:srgbClr val="CC9900"/>
                </a:buClr>
                <a:buFont typeface="Wingdings" pitchFamily="2" charset="2"/>
                <a:buChar char="n"/>
              </a:pPr>
              <a:endParaRPr lang="zh-CN" altLang="en-US" sz="1800" b="1" dirty="0">
                <a:solidFill>
                  <a:srgbClr val="000000"/>
                </a:solidFill>
                <a:latin typeface="Arial" charset="0"/>
              </a:endParaRPr>
            </a:p>
          </p:txBody>
        </p:sp>
        <p:sp>
          <p:nvSpPr>
            <p:cNvPr id="1508402" name="Rectangle 50"/>
            <p:cNvSpPr>
              <a:spLocks noChangeArrowheads="1"/>
            </p:cNvSpPr>
            <p:nvPr/>
          </p:nvSpPr>
          <p:spPr bwMode="auto">
            <a:xfrm flipV="1">
              <a:off x="6657" y="3329"/>
              <a:ext cx="132" cy="122"/>
            </a:xfrm>
            <a:prstGeom prst="rect">
              <a:avLst/>
            </a:prstGeom>
            <a:solidFill>
              <a:srgbClr val="FFCC99"/>
            </a:solidFill>
            <a:ln w="9525">
              <a:noFill/>
              <a:miter lim="800000"/>
              <a:headEnd/>
              <a:tailEnd/>
            </a:ln>
            <a:effectLst/>
          </p:spPr>
          <p:txBody>
            <a:bodyPr wrap="none" anchor="ctr"/>
            <a:lstStyle/>
            <a:p>
              <a:pPr>
                <a:buClr>
                  <a:srgbClr val="CC9900"/>
                </a:buClr>
                <a:buFont typeface="Wingdings" pitchFamily="2" charset="2"/>
                <a:buChar char="n"/>
              </a:pPr>
              <a:endParaRPr lang="zh-CN" altLang="en-US" sz="1800" b="1" dirty="0">
                <a:solidFill>
                  <a:srgbClr val="000000"/>
                </a:solidFill>
                <a:latin typeface="Arial" charset="0"/>
              </a:endParaRPr>
            </a:p>
          </p:txBody>
        </p:sp>
      </p:grpSp>
      <p:grpSp>
        <p:nvGrpSpPr>
          <p:cNvPr id="9" name="Group 51"/>
          <p:cNvGrpSpPr>
            <a:grpSpLocks/>
          </p:cNvGrpSpPr>
          <p:nvPr userDrawn="1"/>
        </p:nvGrpSpPr>
        <p:grpSpPr bwMode="auto">
          <a:xfrm>
            <a:off x="12472988" y="4600575"/>
            <a:ext cx="989012" cy="182563"/>
            <a:chOff x="6657" y="3043"/>
            <a:chExt cx="527" cy="121"/>
          </a:xfrm>
        </p:grpSpPr>
        <p:sp>
          <p:nvSpPr>
            <p:cNvPr id="1508404" name="Rectangle 52"/>
            <p:cNvSpPr>
              <a:spLocks noChangeArrowheads="1"/>
            </p:cNvSpPr>
            <p:nvPr/>
          </p:nvSpPr>
          <p:spPr bwMode="auto">
            <a:xfrm flipV="1">
              <a:off x="6921" y="3043"/>
              <a:ext cx="131" cy="121"/>
            </a:xfrm>
            <a:prstGeom prst="rect">
              <a:avLst/>
            </a:prstGeom>
            <a:solidFill>
              <a:srgbClr val="FF9900"/>
            </a:solidFill>
            <a:ln w="9525">
              <a:noFill/>
              <a:miter lim="800000"/>
              <a:headEnd/>
              <a:tailEnd/>
            </a:ln>
            <a:effectLst/>
          </p:spPr>
          <p:txBody>
            <a:bodyPr wrap="none" anchor="ctr"/>
            <a:lstStyle/>
            <a:p>
              <a:pPr>
                <a:buClr>
                  <a:srgbClr val="CC9900"/>
                </a:buClr>
                <a:buFont typeface="Wingdings" pitchFamily="2" charset="2"/>
                <a:buChar char="n"/>
              </a:pPr>
              <a:endParaRPr lang="zh-CN" altLang="en-US" sz="1800" b="1" dirty="0">
                <a:solidFill>
                  <a:srgbClr val="000000"/>
                </a:solidFill>
                <a:latin typeface="Arial" charset="0"/>
              </a:endParaRPr>
            </a:p>
          </p:txBody>
        </p:sp>
        <p:sp>
          <p:nvSpPr>
            <p:cNvPr id="1508405" name="Rectangle 53"/>
            <p:cNvSpPr>
              <a:spLocks noChangeArrowheads="1"/>
            </p:cNvSpPr>
            <p:nvPr/>
          </p:nvSpPr>
          <p:spPr bwMode="auto">
            <a:xfrm flipV="1">
              <a:off x="7052" y="3043"/>
              <a:ext cx="132" cy="121"/>
            </a:xfrm>
            <a:prstGeom prst="rect">
              <a:avLst/>
            </a:prstGeom>
            <a:solidFill>
              <a:srgbClr val="CCCCCC"/>
            </a:solidFill>
            <a:ln w="9525">
              <a:noFill/>
              <a:miter lim="800000"/>
              <a:headEnd/>
              <a:tailEnd/>
            </a:ln>
            <a:effectLst/>
          </p:spPr>
          <p:txBody>
            <a:bodyPr wrap="none" anchor="ctr"/>
            <a:lstStyle/>
            <a:p>
              <a:pPr>
                <a:buClr>
                  <a:srgbClr val="CC9900"/>
                </a:buClr>
                <a:buFont typeface="Wingdings" pitchFamily="2" charset="2"/>
                <a:buChar char="n"/>
              </a:pPr>
              <a:endParaRPr lang="zh-CN" altLang="en-US" sz="1800" b="1" dirty="0">
                <a:solidFill>
                  <a:srgbClr val="000000"/>
                </a:solidFill>
                <a:latin typeface="Arial" charset="0"/>
              </a:endParaRPr>
            </a:p>
          </p:txBody>
        </p:sp>
        <p:sp>
          <p:nvSpPr>
            <p:cNvPr id="1508406" name="Rectangle 54"/>
            <p:cNvSpPr>
              <a:spLocks noChangeArrowheads="1"/>
            </p:cNvSpPr>
            <p:nvPr/>
          </p:nvSpPr>
          <p:spPr bwMode="auto">
            <a:xfrm flipV="1">
              <a:off x="6657" y="3043"/>
              <a:ext cx="132" cy="121"/>
            </a:xfrm>
            <a:prstGeom prst="rect">
              <a:avLst/>
            </a:prstGeom>
            <a:solidFill>
              <a:srgbClr val="99CCFF"/>
            </a:solidFill>
            <a:ln w="9525">
              <a:noFill/>
              <a:miter lim="800000"/>
              <a:headEnd/>
              <a:tailEnd/>
            </a:ln>
            <a:effectLst/>
          </p:spPr>
          <p:txBody>
            <a:bodyPr wrap="none" anchor="ctr"/>
            <a:lstStyle/>
            <a:p>
              <a:pPr>
                <a:buClr>
                  <a:srgbClr val="CC9900"/>
                </a:buClr>
                <a:buFont typeface="Wingdings" pitchFamily="2" charset="2"/>
                <a:buChar char="n"/>
              </a:pPr>
              <a:endParaRPr lang="zh-CN" altLang="en-US" sz="1800" b="1" dirty="0">
                <a:solidFill>
                  <a:srgbClr val="000000"/>
                </a:solidFill>
                <a:latin typeface="Arial" charset="0"/>
              </a:endParaRPr>
            </a:p>
          </p:txBody>
        </p:sp>
        <p:sp>
          <p:nvSpPr>
            <p:cNvPr id="1508407" name="Rectangle 55"/>
            <p:cNvSpPr>
              <a:spLocks noChangeArrowheads="1"/>
            </p:cNvSpPr>
            <p:nvPr/>
          </p:nvSpPr>
          <p:spPr bwMode="auto">
            <a:xfrm flipV="1">
              <a:off x="6789" y="3043"/>
              <a:ext cx="132" cy="121"/>
            </a:xfrm>
            <a:prstGeom prst="rect">
              <a:avLst/>
            </a:prstGeom>
            <a:solidFill>
              <a:srgbClr val="669900"/>
            </a:solidFill>
            <a:ln w="9525">
              <a:noFill/>
              <a:miter lim="800000"/>
              <a:headEnd/>
              <a:tailEnd/>
            </a:ln>
            <a:effectLst/>
          </p:spPr>
          <p:txBody>
            <a:bodyPr wrap="none" anchor="ctr"/>
            <a:lstStyle/>
            <a:p>
              <a:pPr>
                <a:buClr>
                  <a:srgbClr val="CC9900"/>
                </a:buClr>
                <a:buFont typeface="Wingdings" pitchFamily="2" charset="2"/>
                <a:buChar char="n"/>
              </a:pPr>
              <a:endParaRPr lang="zh-CN" altLang="en-US" sz="1800" b="1" dirty="0">
                <a:solidFill>
                  <a:srgbClr val="000000"/>
                </a:solidFill>
                <a:latin typeface="Arial" charset="0"/>
              </a:endParaRPr>
            </a:p>
          </p:txBody>
        </p:sp>
      </p:grpSp>
      <p:grpSp>
        <p:nvGrpSpPr>
          <p:cNvPr id="10" name="Group 56"/>
          <p:cNvGrpSpPr>
            <a:grpSpLocks/>
          </p:cNvGrpSpPr>
          <p:nvPr userDrawn="1"/>
        </p:nvGrpSpPr>
        <p:grpSpPr bwMode="auto">
          <a:xfrm>
            <a:off x="12472988" y="4354513"/>
            <a:ext cx="989012" cy="184150"/>
            <a:chOff x="6657" y="2881"/>
            <a:chExt cx="527" cy="121"/>
          </a:xfrm>
        </p:grpSpPr>
        <p:sp>
          <p:nvSpPr>
            <p:cNvPr id="1508409" name="Rectangle 57"/>
            <p:cNvSpPr>
              <a:spLocks noChangeArrowheads="1"/>
            </p:cNvSpPr>
            <p:nvPr/>
          </p:nvSpPr>
          <p:spPr bwMode="auto">
            <a:xfrm flipV="1">
              <a:off x="6921" y="2881"/>
              <a:ext cx="131" cy="121"/>
            </a:xfrm>
            <a:prstGeom prst="rect">
              <a:avLst/>
            </a:prstGeom>
            <a:solidFill>
              <a:srgbClr val="B2B2B2"/>
            </a:solidFill>
            <a:ln w="9525">
              <a:noFill/>
              <a:miter lim="800000"/>
              <a:headEnd/>
              <a:tailEnd/>
            </a:ln>
            <a:effectLst/>
          </p:spPr>
          <p:txBody>
            <a:bodyPr wrap="none" anchor="ctr"/>
            <a:lstStyle/>
            <a:p>
              <a:pPr>
                <a:buClr>
                  <a:srgbClr val="CC9900"/>
                </a:buClr>
                <a:buFont typeface="Wingdings" pitchFamily="2" charset="2"/>
                <a:buChar char="n"/>
              </a:pPr>
              <a:endParaRPr lang="zh-CN" altLang="en-US" sz="1800" b="1" dirty="0">
                <a:solidFill>
                  <a:srgbClr val="000000"/>
                </a:solidFill>
                <a:latin typeface="Arial" charset="0"/>
              </a:endParaRPr>
            </a:p>
          </p:txBody>
        </p:sp>
        <p:sp>
          <p:nvSpPr>
            <p:cNvPr id="1508410" name="Rectangle 58"/>
            <p:cNvSpPr>
              <a:spLocks noChangeArrowheads="1"/>
            </p:cNvSpPr>
            <p:nvPr/>
          </p:nvSpPr>
          <p:spPr bwMode="auto">
            <a:xfrm flipV="1">
              <a:off x="7052" y="2881"/>
              <a:ext cx="132" cy="121"/>
            </a:xfrm>
            <a:prstGeom prst="rect">
              <a:avLst/>
            </a:prstGeom>
            <a:solidFill>
              <a:srgbClr val="EAEAEA"/>
            </a:solidFill>
            <a:ln w="9525">
              <a:noFill/>
              <a:miter lim="800000"/>
              <a:headEnd/>
              <a:tailEnd/>
            </a:ln>
            <a:effectLst/>
          </p:spPr>
          <p:txBody>
            <a:bodyPr wrap="none" anchor="ctr"/>
            <a:lstStyle/>
            <a:p>
              <a:pPr>
                <a:buClr>
                  <a:srgbClr val="CC9900"/>
                </a:buClr>
                <a:buFont typeface="Wingdings" pitchFamily="2" charset="2"/>
                <a:buChar char="n"/>
              </a:pPr>
              <a:endParaRPr lang="zh-CN" altLang="en-US" sz="1800" b="1" dirty="0">
                <a:solidFill>
                  <a:srgbClr val="000000"/>
                </a:solidFill>
                <a:latin typeface="Arial" charset="0"/>
              </a:endParaRPr>
            </a:p>
          </p:txBody>
        </p:sp>
        <p:sp>
          <p:nvSpPr>
            <p:cNvPr id="1508411" name="Rectangle 59"/>
            <p:cNvSpPr>
              <a:spLocks noChangeArrowheads="1"/>
            </p:cNvSpPr>
            <p:nvPr/>
          </p:nvSpPr>
          <p:spPr bwMode="auto">
            <a:xfrm flipV="1">
              <a:off x="6657" y="2881"/>
              <a:ext cx="132" cy="121"/>
            </a:xfrm>
            <a:prstGeom prst="rect">
              <a:avLst/>
            </a:prstGeom>
            <a:solidFill>
              <a:srgbClr val="990000"/>
            </a:solidFill>
            <a:ln w="9525">
              <a:noFill/>
              <a:miter lim="800000"/>
              <a:headEnd/>
              <a:tailEnd/>
            </a:ln>
            <a:effectLst/>
          </p:spPr>
          <p:txBody>
            <a:bodyPr wrap="none" anchor="ctr"/>
            <a:lstStyle/>
            <a:p>
              <a:pPr>
                <a:buClr>
                  <a:srgbClr val="CC9900"/>
                </a:buClr>
                <a:buFont typeface="Wingdings" pitchFamily="2" charset="2"/>
                <a:buChar char="n"/>
              </a:pPr>
              <a:endParaRPr lang="zh-CN" altLang="en-US" sz="1800" b="1" dirty="0">
                <a:solidFill>
                  <a:srgbClr val="000000"/>
                </a:solidFill>
                <a:latin typeface="Arial" charset="0"/>
              </a:endParaRPr>
            </a:p>
          </p:txBody>
        </p:sp>
        <p:sp>
          <p:nvSpPr>
            <p:cNvPr id="1508412" name="Rectangle 60"/>
            <p:cNvSpPr>
              <a:spLocks noChangeArrowheads="1"/>
            </p:cNvSpPr>
            <p:nvPr/>
          </p:nvSpPr>
          <p:spPr bwMode="auto">
            <a:xfrm flipV="1">
              <a:off x="6789" y="2881"/>
              <a:ext cx="132" cy="121"/>
            </a:xfrm>
            <a:prstGeom prst="rect">
              <a:avLst/>
            </a:prstGeom>
            <a:solidFill>
              <a:srgbClr val="080808"/>
            </a:solidFill>
            <a:ln w="9525">
              <a:noFill/>
              <a:miter lim="800000"/>
              <a:headEnd/>
              <a:tailEnd/>
            </a:ln>
            <a:effectLst/>
          </p:spPr>
          <p:txBody>
            <a:bodyPr wrap="none" anchor="ctr"/>
            <a:lstStyle/>
            <a:p>
              <a:pPr>
                <a:buClr>
                  <a:srgbClr val="CC9900"/>
                </a:buClr>
                <a:buFont typeface="Wingdings" pitchFamily="2" charset="2"/>
                <a:buChar char="n"/>
              </a:pPr>
              <a:endParaRPr lang="zh-CN" altLang="en-US" sz="1800" b="1" dirty="0">
                <a:solidFill>
                  <a:srgbClr val="000000"/>
                </a:solidFill>
                <a:latin typeface="Arial" charset="0"/>
              </a:endParaRPr>
            </a:p>
          </p:txBody>
        </p:sp>
      </p:grpSp>
      <p:sp>
        <p:nvSpPr>
          <p:cNvPr id="1508413" name="Rectangle 61"/>
          <p:cNvSpPr>
            <a:spLocks noChangeArrowheads="1"/>
          </p:cNvSpPr>
          <p:nvPr userDrawn="1"/>
        </p:nvSpPr>
        <p:spPr bwMode="auto">
          <a:xfrm>
            <a:off x="12269788" y="2263775"/>
            <a:ext cx="1401762" cy="2654300"/>
          </a:xfrm>
          <a:prstGeom prst="rect">
            <a:avLst/>
          </a:prstGeom>
          <a:noFill/>
          <a:ln w="9525">
            <a:noFill/>
            <a:miter lim="800000"/>
            <a:headEnd/>
            <a:tailEnd/>
          </a:ln>
          <a:effectLst/>
        </p:spPr>
        <p:txBody>
          <a:bodyPr lIns="87762" tIns="43880" rIns="87762" bIns="43880"/>
          <a:lstStyle/>
          <a:p>
            <a:pPr marL="342755" indent="-342755">
              <a:lnSpc>
                <a:spcPct val="120000"/>
              </a:lnSpc>
              <a:spcBef>
                <a:spcPct val="20000"/>
              </a:spcBef>
              <a:buClr>
                <a:srgbClr val="990000"/>
              </a:buClr>
            </a:pPr>
            <a:r>
              <a:rPr lang="zh-CN" altLang="en-US" sz="1200" dirty="0">
                <a:solidFill>
                  <a:srgbClr val="F8F8F8"/>
                </a:solidFill>
                <a:latin typeface="华文细黑" pitchFamily="2" charset="-122"/>
                <a:ea typeface="华文细黑" pitchFamily="2" charset="-122"/>
                <a:cs typeface="SimSun" pitchFamily="2" charset="-122"/>
              </a:rPr>
              <a:t>配色参考方案：</a:t>
            </a:r>
          </a:p>
          <a:p>
            <a:pPr marL="342755" indent="-342755">
              <a:lnSpc>
                <a:spcPct val="120000"/>
              </a:lnSpc>
              <a:spcBef>
                <a:spcPct val="20000"/>
              </a:spcBef>
              <a:buClr>
                <a:srgbClr val="990000"/>
              </a:buClr>
            </a:pPr>
            <a:r>
              <a:rPr lang="zh-CN" altLang="en-US" sz="1200" dirty="0">
                <a:solidFill>
                  <a:srgbClr val="F8F8F8"/>
                </a:solidFill>
                <a:latin typeface="华文细黑" pitchFamily="2" charset="-122"/>
                <a:ea typeface="华文细黑" pitchFamily="2" charset="-122"/>
                <a:cs typeface="SimSun" pitchFamily="2" charset="-122"/>
              </a:rPr>
              <a:t>建议同一页面内不超过四种颜色，以下是９组配色方案，同一页面内只选择一组使用。</a:t>
            </a:r>
          </a:p>
          <a:p>
            <a:pPr marL="342755" indent="-342755">
              <a:lnSpc>
                <a:spcPct val="120000"/>
              </a:lnSpc>
              <a:spcBef>
                <a:spcPct val="20000"/>
              </a:spcBef>
              <a:buClr>
                <a:srgbClr val="990000"/>
              </a:buClr>
            </a:pPr>
            <a:r>
              <a:rPr lang="zh-CN" altLang="en-US" sz="1200" dirty="0">
                <a:solidFill>
                  <a:srgbClr val="F8F8F8"/>
                </a:solidFill>
                <a:latin typeface="华文细黑" pitchFamily="2" charset="-122"/>
                <a:ea typeface="华文细黑" pitchFamily="2" charset="-122"/>
                <a:cs typeface="SimSun" pitchFamily="2" charset="-122"/>
              </a:rPr>
              <a:t>（仅供参考）</a:t>
            </a:r>
          </a:p>
        </p:txBody>
      </p:sp>
      <p:sp>
        <p:nvSpPr>
          <p:cNvPr id="1508414" name="Rectangle 62"/>
          <p:cNvSpPr>
            <a:spLocks noChangeArrowheads="1"/>
          </p:cNvSpPr>
          <p:nvPr userDrawn="1"/>
        </p:nvSpPr>
        <p:spPr bwMode="auto">
          <a:xfrm>
            <a:off x="12269788" y="-61909"/>
            <a:ext cx="1401762" cy="838201"/>
          </a:xfrm>
          <a:prstGeom prst="rect">
            <a:avLst/>
          </a:prstGeom>
          <a:noFill/>
          <a:ln w="9525">
            <a:noFill/>
            <a:miter lim="800000"/>
            <a:headEnd/>
            <a:tailEnd/>
          </a:ln>
          <a:effectLst/>
        </p:spPr>
        <p:txBody>
          <a:bodyPr lIns="87762" tIns="43880" rIns="87762" bIns="43880"/>
          <a:lstStyle/>
          <a:p>
            <a:pPr marL="342755" indent="-342755">
              <a:lnSpc>
                <a:spcPct val="120000"/>
              </a:lnSpc>
              <a:spcBef>
                <a:spcPct val="20000"/>
              </a:spcBef>
              <a:buClr>
                <a:srgbClr val="990000"/>
              </a:buClr>
            </a:pPr>
            <a:r>
              <a:rPr lang="zh-CN" altLang="en-US" sz="1200" dirty="0">
                <a:solidFill>
                  <a:srgbClr val="F8F8F8"/>
                </a:solidFill>
                <a:latin typeface="华文细黑" pitchFamily="2" charset="-122"/>
                <a:ea typeface="华文细黑" pitchFamily="2" charset="-122"/>
                <a:cs typeface="SimSun" pitchFamily="2" charset="-122"/>
              </a:rPr>
              <a:t>客户或者合作伙伴的标志放在右上角</a:t>
            </a:r>
            <a:r>
              <a:rPr lang="en-US" altLang="zh-CN" sz="1200" dirty="0">
                <a:solidFill>
                  <a:srgbClr val="F8F8F8"/>
                </a:solidFill>
                <a:latin typeface="华文细黑" pitchFamily="2" charset="-122"/>
                <a:ea typeface="华文细黑" pitchFamily="2" charset="-122"/>
                <a:cs typeface="SimSun" pitchFamily="2" charset="-122"/>
              </a:rPr>
              <a:t>.</a:t>
            </a:r>
          </a:p>
        </p:txBody>
      </p:sp>
      <p:sp>
        <p:nvSpPr>
          <p:cNvPr id="114" name="Text Box 5"/>
          <p:cNvSpPr txBox="1">
            <a:spLocks noChangeArrowheads="1"/>
          </p:cNvSpPr>
          <p:nvPr userDrawn="1"/>
        </p:nvSpPr>
        <p:spPr bwMode="auto">
          <a:xfrm>
            <a:off x="876304" y="6230938"/>
            <a:ext cx="3156455" cy="215994"/>
          </a:xfrm>
          <a:prstGeom prst="rect">
            <a:avLst/>
          </a:prstGeom>
          <a:noFill/>
          <a:ln>
            <a:noFill/>
          </a:ln>
          <a:extLst>
            <a:ext uri="{909E8E84-426E-40DD-AFC4-6F175D3DCCD1}">
              <a14:hiddenFill xmlns:a14="http://schemas.microsoft.com/office/drawing/2010/main">
                <a:solidFill>
                  <a:srgbClr val="4F81BD"/>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91404" bIns="0">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buClr>
                <a:srgbClr val="CC9900"/>
              </a:buClr>
              <a:buFont typeface="Wingdings" pitchFamily="2" charset="2"/>
              <a:buNone/>
              <a:defRPr/>
            </a:pPr>
            <a:r>
              <a:rPr lang="en-US" altLang="zh-CN" sz="1400" b="1" dirty="0" smtClean="0">
                <a:solidFill>
                  <a:srgbClr val="000000"/>
                </a:solidFill>
                <a:latin typeface="FrutigerNext LT Bold" pitchFamily="34" charset="0"/>
                <a:ea typeface="MS PGothic" pitchFamily="34" charset="-128"/>
              </a:rPr>
              <a:t>HUAWEI TECHNOLOGIES CO., LTD.</a:t>
            </a:r>
          </a:p>
        </p:txBody>
      </p:sp>
      <p:pic>
        <p:nvPicPr>
          <p:cNvPr id="115" name="Picture 77" descr="Logo"/>
          <p:cNvPicPr>
            <a:picLocks noChangeAspect="1" noChangeArrowheads="1"/>
          </p:cNvPicPr>
          <p:nvPr userDrawn="1"/>
        </p:nvPicPr>
        <p:blipFill>
          <a:blip r:embed="rId3" cstate="print"/>
          <a:srcRect/>
          <a:stretch>
            <a:fillRect/>
          </a:stretch>
        </p:blipFill>
        <p:spPr bwMode="auto">
          <a:xfrm>
            <a:off x="10610854" y="5696827"/>
            <a:ext cx="706438" cy="704850"/>
          </a:xfrm>
          <a:prstGeom prst="rect">
            <a:avLst/>
          </a:prstGeom>
          <a:noFill/>
        </p:spPr>
      </p:pic>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6904"/>
            <a:ext cx="10366375"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613" y="2906717"/>
            <a:ext cx="10366375" cy="1500187"/>
          </a:xfrm>
        </p:spPr>
        <p:txBody>
          <a:bodyPr anchor="b"/>
          <a:lstStyle>
            <a:lvl1pPr marL="0" indent="0">
              <a:buNone/>
              <a:defRPr sz="2000"/>
            </a:lvl1pPr>
            <a:lvl2pPr marL="457008" indent="0">
              <a:buNone/>
              <a:defRPr sz="1800"/>
            </a:lvl2pPr>
            <a:lvl3pPr marL="914016" indent="0">
              <a:buNone/>
              <a:defRPr sz="1600"/>
            </a:lvl3pPr>
            <a:lvl4pPr marL="1371024" indent="0">
              <a:buNone/>
              <a:defRPr sz="1400"/>
            </a:lvl4pPr>
            <a:lvl5pPr marL="1828032" indent="0">
              <a:buNone/>
              <a:defRPr sz="1400"/>
            </a:lvl5pPr>
            <a:lvl6pPr marL="2285040" indent="0">
              <a:buNone/>
              <a:defRPr sz="1400"/>
            </a:lvl6pPr>
            <a:lvl7pPr marL="2742048" indent="0">
              <a:buNone/>
              <a:defRPr sz="1400"/>
            </a:lvl7pPr>
            <a:lvl8pPr marL="3199055" indent="0">
              <a:buNone/>
              <a:defRPr sz="1400"/>
            </a:lvl8pPr>
            <a:lvl9pPr marL="3656063" indent="0">
              <a:buNone/>
              <a:defRPr sz="1400"/>
            </a:lvl9pPr>
          </a:lstStyle>
          <a:p>
            <a:pPr lvl="0"/>
            <a:r>
              <a:rPr lang="zh-CN" altLang="en-US" smtClean="0"/>
              <a:t>单击此处编辑母版文本样式</a:t>
            </a: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781050" y="1600204"/>
            <a:ext cx="5411788"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345242" y="1600204"/>
            <a:ext cx="5411787"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4" y="274638"/>
            <a:ext cx="10975975"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4" y="1535113"/>
            <a:ext cx="5387975" cy="639762"/>
          </a:xfrm>
        </p:spPr>
        <p:txBody>
          <a:bodyPr anchor="b"/>
          <a:lstStyle>
            <a:lvl1pPr marL="0" indent="0">
              <a:buNone/>
              <a:defRPr sz="2400" b="1"/>
            </a:lvl1pPr>
            <a:lvl2pPr marL="457008" indent="0">
              <a:buNone/>
              <a:defRPr sz="2000" b="1"/>
            </a:lvl2pPr>
            <a:lvl3pPr marL="914016" indent="0">
              <a:buNone/>
              <a:defRPr sz="1800" b="1"/>
            </a:lvl3pPr>
            <a:lvl4pPr marL="1371024" indent="0">
              <a:buNone/>
              <a:defRPr sz="1600" b="1"/>
            </a:lvl4pPr>
            <a:lvl5pPr marL="1828032" indent="0">
              <a:buNone/>
              <a:defRPr sz="1600" b="1"/>
            </a:lvl5pPr>
            <a:lvl6pPr marL="2285040" indent="0">
              <a:buNone/>
              <a:defRPr sz="1600" b="1"/>
            </a:lvl6pPr>
            <a:lvl7pPr marL="2742048" indent="0">
              <a:buNone/>
              <a:defRPr sz="1600" b="1"/>
            </a:lvl7pPr>
            <a:lvl8pPr marL="3199055" indent="0">
              <a:buNone/>
              <a:defRPr sz="1600" b="1"/>
            </a:lvl8pPr>
            <a:lvl9pPr marL="3656063"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604" y="2174875"/>
            <a:ext cx="53879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4425" y="1535113"/>
            <a:ext cx="5391150" cy="639762"/>
          </a:xfrm>
        </p:spPr>
        <p:txBody>
          <a:bodyPr anchor="b"/>
          <a:lstStyle>
            <a:lvl1pPr marL="0" indent="0">
              <a:buNone/>
              <a:defRPr sz="2400" b="1"/>
            </a:lvl1pPr>
            <a:lvl2pPr marL="457008" indent="0">
              <a:buNone/>
              <a:defRPr sz="2000" b="1"/>
            </a:lvl2pPr>
            <a:lvl3pPr marL="914016" indent="0">
              <a:buNone/>
              <a:defRPr sz="1800" b="1"/>
            </a:lvl3pPr>
            <a:lvl4pPr marL="1371024" indent="0">
              <a:buNone/>
              <a:defRPr sz="1600" b="1"/>
            </a:lvl4pPr>
            <a:lvl5pPr marL="1828032" indent="0">
              <a:buNone/>
              <a:defRPr sz="1600" b="1"/>
            </a:lvl5pPr>
            <a:lvl6pPr marL="2285040" indent="0">
              <a:buNone/>
              <a:defRPr sz="1600" b="1"/>
            </a:lvl6pPr>
            <a:lvl7pPr marL="2742048" indent="0">
              <a:buNone/>
              <a:defRPr sz="1600" b="1"/>
            </a:lvl7pPr>
            <a:lvl8pPr marL="3199055" indent="0">
              <a:buNone/>
              <a:defRPr sz="1600" b="1"/>
            </a:lvl8pPr>
            <a:lvl9pPr marL="3656063"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4425" y="2174875"/>
            <a:ext cx="539115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4" y="273054"/>
            <a:ext cx="40116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7267" y="273050"/>
            <a:ext cx="6818312"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604" y="1435104"/>
            <a:ext cx="4011613" cy="4691063"/>
          </a:xfrm>
        </p:spPr>
        <p:txBody>
          <a:bodyPr/>
          <a:lstStyle>
            <a:lvl1pPr marL="0" indent="0">
              <a:buNone/>
              <a:defRPr sz="1400"/>
            </a:lvl1pPr>
            <a:lvl2pPr marL="457008" indent="0">
              <a:buNone/>
              <a:defRPr sz="1200"/>
            </a:lvl2pPr>
            <a:lvl3pPr marL="914016" indent="0">
              <a:buNone/>
              <a:defRPr sz="1000"/>
            </a:lvl3pPr>
            <a:lvl4pPr marL="1371024" indent="0">
              <a:buNone/>
              <a:defRPr sz="900"/>
            </a:lvl4pPr>
            <a:lvl5pPr marL="1828032" indent="0">
              <a:buNone/>
              <a:defRPr sz="900"/>
            </a:lvl5pPr>
            <a:lvl6pPr marL="2285040" indent="0">
              <a:buNone/>
              <a:defRPr sz="900"/>
            </a:lvl6pPr>
            <a:lvl7pPr marL="2742048" indent="0">
              <a:buNone/>
              <a:defRPr sz="900"/>
            </a:lvl7pPr>
            <a:lvl8pPr marL="3199055" indent="0">
              <a:buNone/>
              <a:defRPr sz="900"/>
            </a:lvl8pPr>
            <a:lvl9pPr marL="3656063" indent="0">
              <a:buNone/>
              <a:defRPr sz="900"/>
            </a:lvl9pPr>
          </a:lstStyle>
          <a:p>
            <a:pPr lvl="0"/>
            <a:r>
              <a:rPr lang="zh-CN" altLang="en-US" smtClean="0"/>
              <a:t>单击此处编辑母版文本样式</a:t>
            </a: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90775" y="4800604"/>
            <a:ext cx="7316788"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90775" y="612779"/>
            <a:ext cx="7316788" cy="4114800"/>
          </a:xfrm>
        </p:spPr>
        <p:txBody>
          <a:bodyPr/>
          <a:lstStyle>
            <a:lvl1pPr marL="0" indent="0">
              <a:buNone/>
              <a:defRPr sz="3200"/>
            </a:lvl1pPr>
            <a:lvl2pPr marL="457008" indent="0">
              <a:buNone/>
              <a:defRPr sz="2800"/>
            </a:lvl2pPr>
            <a:lvl3pPr marL="914016" indent="0">
              <a:buNone/>
              <a:defRPr sz="2400"/>
            </a:lvl3pPr>
            <a:lvl4pPr marL="1371024" indent="0">
              <a:buNone/>
              <a:defRPr sz="2000"/>
            </a:lvl4pPr>
            <a:lvl5pPr marL="1828032" indent="0">
              <a:buNone/>
              <a:defRPr sz="2000"/>
            </a:lvl5pPr>
            <a:lvl6pPr marL="2285040" indent="0">
              <a:buNone/>
              <a:defRPr sz="2000"/>
            </a:lvl6pPr>
            <a:lvl7pPr marL="2742048" indent="0">
              <a:buNone/>
              <a:defRPr sz="2000"/>
            </a:lvl7pPr>
            <a:lvl8pPr marL="3199055" indent="0">
              <a:buNone/>
              <a:defRPr sz="2000"/>
            </a:lvl8pPr>
            <a:lvl9pPr marL="3656063" indent="0">
              <a:buNone/>
              <a:defRPr sz="2000"/>
            </a:lvl9pPr>
          </a:lstStyle>
          <a:p>
            <a:r>
              <a:rPr lang="zh-CN" altLang="en-US" smtClean="0"/>
              <a:t>单击图标添加图片</a:t>
            </a:r>
            <a:endParaRPr lang="zh-CN" altLang="en-US"/>
          </a:p>
        </p:txBody>
      </p:sp>
      <p:sp>
        <p:nvSpPr>
          <p:cNvPr id="4" name="文本占位符 3"/>
          <p:cNvSpPr>
            <a:spLocks noGrp="1"/>
          </p:cNvSpPr>
          <p:nvPr>
            <p:ph type="body" sz="half" idx="2"/>
          </p:nvPr>
        </p:nvSpPr>
        <p:spPr>
          <a:xfrm>
            <a:off x="2390775" y="5367338"/>
            <a:ext cx="7316788" cy="804862"/>
          </a:xfrm>
        </p:spPr>
        <p:txBody>
          <a:bodyPr/>
          <a:lstStyle>
            <a:lvl1pPr marL="0" indent="0">
              <a:buNone/>
              <a:defRPr sz="1400"/>
            </a:lvl1pPr>
            <a:lvl2pPr marL="457008" indent="0">
              <a:buNone/>
              <a:defRPr sz="1200"/>
            </a:lvl2pPr>
            <a:lvl3pPr marL="914016" indent="0">
              <a:buNone/>
              <a:defRPr sz="1000"/>
            </a:lvl3pPr>
            <a:lvl4pPr marL="1371024" indent="0">
              <a:buNone/>
              <a:defRPr sz="900"/>
            </a:lvl4pPr>
            <a:lvl5pPr marL="1828032" indent="0">
              <a:buNone/>
              <a:defRPr sz="900"/>
            </a:lvl5pPr>
            <a:lvl6pPr marL="2285040" indent="0">
              <a:buNone/>
              <a:defRPr sz="900"/>
            </a:lvl6pPr>
            <a:lvl7pPr marL="2742048" indent="0">
              <a:buNone/>
              <a:defRPr sz="900"/>
            </a:lvl7pPr>
            <a:lvl8pPr marL="3199055" indent="0">
              <a:buNone/>
              <a:defRPr sz="900"/>
            </a:lvl8pPr>
            <a:lvl9pPr marL="3656063" indent="0">
              <a:buNone/>
              <a:defRPr sz="900"/>
            </a:lvl9pPr>
          </a:lstStyle>
          <a:p>
            <a:pPr lvl="0"/>
            <a:r>
              <a:rPr lang="zh-CN" altLang="en-US" smtClean="0"/>
              <a:t>单击此处编辑母版文本样式</a:t>
            </a: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9013825" y="274638"/>
            <a:ext cx="27432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781054" y="274638"/>
            <a:ext cx="8080375"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2" name="Picture 12" descr="Logo"/>
          <p:cNvPicPr>
            <a:picLocks noChangeAspect="1" noChangeArrowheads="1"/>
          </p:cNvPicPr>
          <p:nvPr userDrawn="1"/>
        </p:nvPicPr>
        <p:blipFill>
          <a:blip r:embed="rId2" cstate="print"/>
          <a:srcRect/>
          <a:stretch>
            <a:fillRect/>
          </a:stretch>
        </p:blipFill>
        <p:spPr bwMode="auto">
          <a:xfrm>
            <a:off x="10014489" y="5578933"/>
            <a:ext cx="1093975" cy="821872"/>
          </a:xfrm>
          <a:prstGeom prst="rect">
            <a:avLst/>
          </a:prstGeom>
          <a:noFill/>
          <a:ln w="9525">
            <a:noFill/>
            <a:miter lim="800000"/>
            <a:headEnd/>
            <a:tailEnd/>
          </a:ln>
        </p:spPr>
      </p:pic>
      <p:pic>
        <p:nvPicPr>
          <p:cNvPr id="3" name="Picture 13" descr="2"/>
          <p:cNvPicPr>
            <a:picLocks noChangeAspect="1" noChangeArrowheads="1"/>
          </p:cNvPicPr>
          <p:nvPr userDrawn="1"/>
        </p:nvPicPr>
        <p:blipFill>
          <a:blip r:embed="rId3" cstate="print"/>
          <a:srcRect/>
          <a:stretch>
            <a:fillRect/>
          </a:stretch>
        </p:blipFill>
        <p:spPr bwMode="auto">
          <a:xfrm>
            <a:off x="1816" y="783772"/>
            <a:ext cx="12193360" cy="3810000"/>
          </a:xfrm>
          <a:prstGeom prst="rect">
            <a:avLst/>
          </a:prstGeom>
          <a:noFill/>
          <a:ln w="9525">
            <a:noFill/>
            <a:miter lim="800000"/>
            <a:headEnd/>
            <a:tailEnd/>
          </a:ln>
        </p:spPr>
      </p:pic>
      <p:sp>
        <p:nvSpPr>
          <p:cNvPr id="4" name="Text Box 15"/>
          <p:cNvSpPr txBox="1">
            <a:spLocks noChangeArrowheads="1"/>
          </p:cNvSpPr>
          <p:nvPr userDrawn="1"/>
        </p:nvSpPr>
        <p:spPr bwMode="auto">
          <a:xfrm>
            <a:off x="870829" y="6206223"/>
            <a:ext cx="3102237" cy="307993"/>
          </a:xfrm>
          <a:prstGeom prst="rect">
            <a:avLst/>
          </a:prstGeom>
          <a:noFill/>
          <a:ln w="9525">
            <a:noFill/>
            <a:miter lim="800000"/>
            <a:headEnd/>
            <a:tailEnd/>
          </a:ln>
        </p:spPr>
        <p:txBody>
          <a:bodyPr wrap="none" lIns="90997" tIns="45519" rIns="90997" bIns="45519">
            <a:spAutoFit/>
          </a:bodyPr>
          <a:lstStyle/>
          <a:p>
            <a:pPr>
              <a:defRPr/>
            </a:pPr>
            <a:r>
              <a:rPr lang="en-US" altLang="zh-CN" sz="1400" dirty="0">
                <a:solidFill>
                  <a:srgbClr val="000000"/>
                </a:solidFill>
                <a:latin typeface="FrutigerNext LT Bold" pitchFamily="1" charset="0"/>
                <a:ea typeface="宋体" charset="-122"/>
              </a:rPr>
              <a:t>HUAWEI TECHNOLOGIES Co., Ltd.</a:t>
            </a:r>
            <a:endParaRPr lang="en-US" altLang="zh-CN" sz="1800" dirty="0">
              <a:solidFill>
                <a:srgbClr val="000000"/>
              </a:solidFill>
              <a:latin typeface="Arial" pitchFamily="34" charset="0"/>
              <a:ea typeface="宋体" charset="-122"/>
            </a:endParaRPr>
          </a:p>
        </p:txBody>
      </p:sp>
      <p:sp>
        <p:nvSpPr>
          <p:cNvPr id="5" name="Text Box 20"/>
          <p:cNvSpPr txBox="1">
            <a:spLocks noChangeArrowheads="1"/>
          </p:cNvSpPr>
          <p:nvPr userDrawn="1"/>
        </p:nvSpPr>
        <p:spPr bwMode="auto">
          <a:xfrm>
            <a:off x="9141847" y="3984171"/>
            <a:ext cx="2799338" cy="326572"/>
          </a:xfrm>
          <a:prstGeom prst="rect">
            <a:avLst/>
          </a:prstGeom>
          <a:noFill/>
          <a:ln w="9525">
            <a:noFill/>
            <a:miter lim="800000"/>
            <a:headEnd/>
            <a:tailEnd/>
          </a:ln>
          <a:effectLst/>
        </p:spPr>
        <p:txBody>
          <a:bodyPr lIns="106220" tIns="53112" rIns="106220" bIns="53112"/>
          <a:lstStyle/>
          <a:p>
            <a:pPr algn="ctr">
              <a:lnSpc>
                <a:spcPct val="140000"/>
              </a:lnSpc>
              <a:defRPr/>
            </a:pPr>
            <a:r>
              <a:rPr lang="en-US" altLang="zh-CN" sz="1200" dirty="0">
                <a:solidFill>
                  <a:srgbClr val="FFFFFF"/>
                </a:solidFill>
                <a:latin typeface="FrutigerNext LT Medium" pitchFamily="34" charset="0"/>
                <a:ea typeface="黑体" pitchFamily="2" charset="-122"/>
              </a:rPr>
              <a:t>www.huawei.com</a:t>
            </a:r>
          </a:p>
        </p:txBody>
      </p:sp>
      <p:sp>
        <p:nvSpPr>
          <p:cNvPr id="6" name="Rectangle 22"/>
          <p:cNvSpPr>
            <a:spLocks noChangeArrowheads="1"/>
          </p:cNvSpPr>
          <p:nvPr userDrawn="1"/>
        </p:nvSpPr>
        <p:spPr bwMode="auto">
          <a:xfrm>
            <a:off x="5604125" y="6206224"/>
            <a:ext cx="1945731" cy="307993"/>
          </a:xfrm>
          <a:prstGeom prst="rect">
            <a:avLst/>
          </a:prstGeom>
          <a:noFill/>
          <a:ln w="9525" algn="ctr">
            <a:noFill/>
            <a:miter lim="800000"/>
            <a:headEnd/>
            <a:tailEnd/>
          </a:ln>
          <a:effectLst/>
        </p:spPr>
        <p:txBody>
          <a:bodyPr wrap="none" lIns="90997" tIns="45519" rIns="90997" bIns="45519">
            <a:spAutoFit/>
          </a:bodyPr>
          <a:lstStyle/>
          <a:p>
            <a:pPr>
              <a:defRPr/>
            </a:pPr>
            <a:r>
              <a:rPr lang="en-US" altLang="zh-CN" sz="1400" dirty="0">
                <a:solidFill>
                  <a:srgbClr val="000000"/>
                </a:solidFill>
                <a:latin typeface="FrutigerNext LT Bold" pitchFamily="20" charset="0"/>
                <a:ea typeface="ＭＳ Ｐゴシック" pitchFamily="34" charset="-128"/>
              </a:rPr>
              <a:t>HUAWEI Confidential </a:t>
            </a:r>
          </a:p>
        </p:txBody>
      </p:sp>
      <p:sp>
        <p:nvSpPr>
          <p:cNvPr id="7" name="Rectangle 23"/>
          <p:cNvSpPr>
            <a:spLocks noChangeArrowheads="1"/>
          </p:cNvSpPr>
          <p:nvPr userDrawn="1"/>
        </p:nvSpPr>
        <p:spPr bwMode="auto">
          <a:xfrm>
            <a:off x="8561297" y="326572"/>
            <a:ext cx="2477805" cy="368966"/>
          </a:xfrm>
          <a:prstGeom prst="rect">
            <a:avLst/>
          </a:prstGeom>
          <a:noFill/>
          <a:ln w="9525" algn="ctr">
            <a:noFill/>
            <a:miter lim="800000"/>
            <a:headEnd/>
            <a:tailEnd/>
          </a:ln>
          <a:effectLst/>
        </p:spPr>
        <p:txBody>
          <a:bodyPr wrap="none" lIns="90997" tIns="45519" rIns="90997" bIns="45519">
            <a:spAutoFit/>
          </a:bodyPr>
          <a:lstStyle/>
          <a:p>
            <a:pPr>
              <a:defRPr/>
            </a:pPr>
            <a:r>
              <a:rPr lang="en-US" altLang="zh-CN" sz="1800" dirty="0">
                <a:solidFill>
                  <a:srgbClr val="666666"/>
                </a:solidFill>
                <a:latin typeface="FrutigerNext LT Regular" pitchFamily="34" charset="0"/>
                <a:ea typeface="ＭＳ Ｐゴシック" pitchFamily="34" charset="-128"/>
              </a:rPr>
              <a:t>Security Level: secret</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4" name="Text Box 8"/>
          <p:cNvSpPr txBox="1">
            <a:spLocks noChangeArrowheads="1"/>
          </p:cNvSpPr>
          <p:nvPr/>
        </p:nvSpPr>
        <p:spPr bwMode="auto">
          <a:xfrm>
            <a:off x="-2624176" y="1322388"/>
            <a:ext cx="2624176" cy="4449762"/>
          </a:xfrm>
          <a:prstGeom prst="rect">
            <a:avLst/>
          </a:prstGeom>
          <a:noFill/>
          <a:ln w="9525" algn="ctr">
            <a:noFill/>
            <a:miter lim="800000"/>
            <a:headEnd/>
            <a:tailEnd/>
          </a:ln>
          <a:effectLst/>
        </p:spPr>
        <p:txBody>
          <a:bodyPr lIns="97576" tIns="48789" rIns="97576" bIns="48789">
            <a:spAutoFit/>
          </a:bodyPr>
          <a:lstStyle/>
          <a:p>
            <a:pPr algn="r" defTabSz="976712" eaLnBrk="0" hangingPunct="0">
              <a:lnSpc>
                <a:spcPct val="125000"/>
              </a:lnSpc>
              <a:defRPr/>
            </a:pPr>
            <a:r>
              <a:rPr lang="zh-CN" altLang="en-US" sz="1300" dirty="0">
                <a:solidFill>
                  <a:srgbClr val="FFFFFF"/>
                </a:solidFill>
                <a:latin typeface="Arial" charset="0"/>
                <a:ea typeface="华文细黑" pitchFamily="2" charset="-122"/>
              </a:rPr>
              <a:t>英文标题</a:t>
            </a:r>
            <a:r>
              <a:rPr lang="en-US" altLang="zh-CN" sz="1300" dirty="0">
                <a:solidFill>
                  <a:srgbClr val="FFFFFF"/>
                </a:solidFill>
                <a:latin typeface="Arial" charset="0"/>
                <a:ea typeface="华文细黑" pitchFamily="2" charset="-122"/>
              </a:rPr>
              <a:t>:40-47pt  </a:t>
            </a:r>
          </a:p>
          <a:p>
            <a:pPr algn="r" defTabSz="976712" eaLnBrk="0" hangingPunct="0">
              <a:lnSpc>
                <a:spcPct val="125000"/>
              </a:lnSpc>
              <a:defRPr/>
            </a:pPr>
            <a:r>
              <a:rPr lang="zh-CN" altLang="en-US" sz="1300" dirty="0">
                <a:solidFill>
                  <a:srgbClr val="FFFFFF"/>
                </a:solidFill>
                <a:latin typeface="Arial" charset="0"/>
                <a:ea typeface="华文细黑" pitchFamily="2" charset="-122"/>
              </a:rPr>
              <a:t>副标题</a:t>
            </a:r>
            <a:r>
              <a:rPr lang="en-US" altLang="zh-CN" sz="1300" dirty="0">
                <a:solidFill>
                  <a:srgbClr val="FFFFFF"/>
                </a:solidFill>
                <a:latin typeface="Arial" charset="0"/>
                <a:ea typeface="华文细黑" pitchFamily="2" charset="-122"/>
              </a:rPr>
              <a:t>:26-30pt</a:t>
            </a:r>
          </a:p>
          <a:p>
            <a:pPr algn="r" defTabSz="976712" eaLnBrk="0" hangingPunct="0">
              <a:lnSpc>
                <a:spcPct val="125000"/>
              </a:lnSpc>
              <a:defRPr/>
            </a:pPr>
            <a:r>
              <a:rPr lang="zh-CN" altLang="en-US" sz="1300" dirty="0">
                <a:solidFill>
                  <a:srgbClr val="FFFFFF"/>
                </a:solidFill>
                <a:latin typeface="Arial" charset="0"/>
                <a:ea typeface="华文细黑" pitchFamily="2" charset="-122"/>
              </a:rPr>
              <a:t>字体颜色</a:t>
            </a:r>
            <a:r>
              <a:rPr lang="en-US" altLang="zh-CN" sz="1300" dirty="0">
                <a:solidFill>
                  <a:srgbClr val="FFFFFF"/>
                </a:solidFill>
                <a:latin typeface="Arial" charset="0"/>
                <a:ea typeface="华文细黑" pitchFamily="2" charset="-122"/>
              </a:rPr>
              <a:t>:</a:t>
            </a:r>
            <a:r>
              <a:rPr lang="zh-CN" altLang="en-US" sz="1300" dirty="0">
                <a:solidFill>
                  <a:srgbClr val="FFFFFF"/>
                </a:solidFill>
                <a:latin typeface="Arial" charset="0"/>
                <a:ea typeface="华文细黑" pitchFamily="2" charset="-122"/>
              </a:rPr>
              <a:t>反白</a:t>
            </a:r>
          </a:p>
          <a:p>
            <a:pPr algn="r" defTabSz="976712" eaLnBrk="0" hangingPunct="0">
              <a:lnSpc>
                <a:spcPct val="125000"/>
              </a:lnSpc>
              <a:defRPr/>
            </a:pPr>
            <a:r>
              <a:rPr lang="zh-CN" altLang="en-US" sz="1300" dirty="0">
                <a:solidFill>
                  <a:srgbClr val="FFFFFF"/>
                </a:solidFill>
                <a:latin typeface="Arial" charset="0"/>
                <a:ea typeface="华文细黑" pitchFamily="2" charset="-122"/>
              </a:rPr>
              <a:t>内部使用字体 </a:t>
            </a:r>
            <a:r>
              <a:rPr lang="en-US" altLang="zh-CN" sz="1300" dirty="0">
                <a:solidFill>
                  <a:srgbClr val="FFFFFF"/>
                </a:solidFill>
                <a:latin typeface="Arial" charset="0"/>
                <a:ea typeface="华文细黑" pitchFamily="2" charset="-122"/>
              </a:rPr>
              <a:t>:</a:t>
            </a:r>
          </a:p>
          <a:p>
            <a:pPr algn="r" defTabSz="976712" eaLnBrk="0" hangingPunct="0">
              <a:lnSpc>
                <a:spcPct val="125000"/>
              </a:lnSpc>
              <a:defRPr/>
            </a:pPr>
            <a:r>
              <a:rPr lang="en-US" altLang="zh-CN" sz="1300" dirty="0">
                <a:solidFill>
                  <a:srgbClr val="FFFFFF"/>
                </a:solidFill>
                <a:latin typeface="Arial" charset="0"/>
                <a:ea typeface="华文细黑" pitchFamily="2" charset="-122"/>
              </a:rPr>
              <a:t>FrutigerNext LT Medium</a:t>
            </a:r>
          </a:p>
          <a:p>
            <a:pPr algn="r" defTabSz="976712" eaLnBrk="0" hangingPunct="0">
              <a:lnSpc>
                <a:spcPct val="125000"/>
              </a:lnSpc>
              <a:defRPr/>
            </a:pPr>
            <a:r>
              <a:rPr lang="zh-CN" altLang="en-US" sz="1300" dirty="0">
                <a:solidFill>
                  <a:srgbClr val="FFFFFF"/>
                </a:solidFill>
                <a:latin typeface="Arial" charset="0"/>
                <a:ea typeface="华文细黑" pitchFamily="2" charset="-122"/>
              </a:rPr>
              <a:t>外部使用字体 </a:t>
            </a:r>
            <a:r>
              <a:rPr lang="en-US" altLang="zh-CN" sz="1300" dirty="0">
                <a:solidFill>
                  <a:srgbClr val="FFFFFF"/>
                </a:solidFill>
                <a:latin typeface="Arial" charset="0"/>
                <a:ea typeface="华文细黑" pitchFamily="2" charset="-122"/>
              </a:rPr>
              <a:t>: Arial</a:t>
            </a:r>
            <a:endParaRPr lang="zh-CN" altLang="en-US" sz="1300" dirty="0">
              <a:solidFill>
                <a:srgbClr val="FFFFFF"/>
              </a:solidFill>
              <a:latin typeface="Arial" charset="0"/>
              <a:ea typeface="华文细黑" pitchFamily="2" charset="-122"/>
            </a:endParaRPr>
          </a:p>
          <a:p>
            <a:pPr algn="r" defTabSz="976712" eaLnBrk="0" hangingPunct="0">
              <a:lnSpc>
                <a:spcPct val="125000"/>
              </a:lnSpc>
              <a:defRPr/>
            </a:pPr>
            <a:endParaRPr lang="zh-CN" altLang="en-US" sz="1300" dirty="0">
              <a:solidFill>
                <a:srgbClr val="FFFFFF"/>
              </a:solidFill>
              <a:latin typeface="Arial" charset="0"/>
              <a:ea typeface="华文细黑" pitchFamily="2" charset="-122"/>
            </a:endParaRPr>
          </a:p>
          <a:p>
            <a:pPr algn="r" defTabSz="976712" eaLnBrk="0" hangingPunct="0">
              <a:lnSpc>
                <a:spcPct val="125000"/>
              </a:lnSpc>
              <a:defRPr/>
            </a:pPr>
            <a:endParaRPr lang="zh-CN" altLang="en-US" sz="1300" dirty="0">
              <a:solidFill>
                <a:srgbClr val="FFFFFF"/>
              </a:solidFill>
              <a:latin typeface="Arial" charset="0"/>
              <a:ea typeface="华文细黑" pitchFamily="2" charset="-122"/>
            </a:endParaRPr>
          </a:p>
          <a:p>
            <a:pPr algn="r" defTabSz="976712" eaLnBrk="0" hangingPunct="0">
              <a:lnSpc>
                <a:spcPct val="125000"/>
              </a:lnSpc>
              <a:defRPr/>
            </a:pPr>
            <a:r>
              <a:rPr lang="zh-CN" altLang="en-US" sz="1300" dirty="0">
                <a:solidFill>
                  <a:srgbClr val="FFFFFF"/>
                </a:solidFill>
                <a:latin typeface="Arial" charset="0"/>
                <a:ea typeface="华文细黑" pitchFamily="2" charset="-122"/>
              </a:rPr>
              <a:t>中文标题</a:t>
            </a:r>
            <a:r>
              <a:rPr lang="en-US" altLang="zh-CN" sz="1300" dirty="0">
                <a:solidFill>
                  <a:srgbClr val="FFFFFF"/>
                </a:solidFill>
                <a:latin typeface="Arial" charset="0"/>
                <a:ea typeface="华文细黑" pitchFamily="2" charset="-122"/>
              </a:rPr>
              <a:t>:35-47pt</a:t>
            </a:r>
          </a:p>
          <a:p>
            <a:pPr algn="r" defTabSz="976712" eaLnBrk="0" hangingPunct="0">
              <a:lnSpc>
                <a:spcPct val="125000"/>
              </a:lnSpc>
              <a:defRPr/>
            </a:pPr>
            <a:r>
              <a:rPr lang="zh-CN" altLang="en-US" sz="1300" dirty="0">
                <a:solidFill>
                  <a:srgbClr val="FFFFFF"/>
                </a:solidFill>
                <a:latin typeface="Arial" charset="0"/>
                <a:ea typeface="华文细黑" pitchFamily="2" charset="-122"/>
              </a:rPr>
              <a:t>字体</a:t>
            </a:r>
            <a:r>
              <a:rPr lang="en-US" altLang="zh-CN" sz="1300" dirty="0">
                <a:solidFill>
                  <a:srgbClr val="FFFFFF"/>
                </a:solidFill>
                <a:latin typeface="Arial" charset="0"/>
                <a:ea typeface="华文细黑" pitchFamily="2" charset="-122"/>
              </a:rPr>
              <a:t>:</a:t>
            </a:r>
            <a:r>
              <a:rPr lang="zh-CN" altLang="en-US" sz="1300" dirty="0">
                <a:solidFill>
                  <a:srgbClr val="FFFFFF"/>
                </a:solidFill>
                <a:latin typeface="Arial" charset="0"/>
                <a:ea typeface="华文细黑" pitchFamily="2" charset="-122"/>
              </a:rPr>
              <a:t>黑体</a:t>
            </a:r>
          </a:p>
          <a:p>
            <a:pPr algn="r" defTabSz="976712" eaLnBrk="0" hangingPunct="0">
              <a:lnSpc>
                <a:spcPct val="125000"/>
              </a:lnSpc>
              <a:defRPr/>
            </a:pPr>
            <a:r>
              <a:rPr lang="en-US" altLang="zh-CN" sz="1300" dirty="0">
                <a:solidFill>
                  <a:srgbClr val="FFFFFF"/>
                </a:solidFill>
                <a:latin typeface="Arial" charset="0"/>
                <a:ea typeface="华文细黑" pitchFamily="2" charset="-122"/>
              </a:rPr>
              <a:t>  </a:t>
            </a:r>
            <a:r>
              <a:rPr lang="zh-CN" altLang="en-US" sz="1300" dirty="0">
                <a:solidFill>
                  <a:srgbClr val="FFFFFF"/>
                </a:solidFill>
                <a:latin typeface="Arial" charset="0"/>
                <a:ea typeface="华文细黑" pitchFamily="2" charset="-122"/>
              </a:rPr>
              <a:t>副标题</a:t>
            </a:r>
            <a:r>
              <a:rPr lang="en-US" altLang="zh-CN" sz="1300" dirty="0">
                <a:solidFill>
                  <a:srgbClr val="FFFFFF"/>
                </a:solidFill>
                <a:latin typeface="Arial" charset="0"/>
                <a:ea typeface="华文细黑" pitchFamily="2" charset="-122"/>
              </a:rPr>
              <a:t>:24-28pt</a:t>
            </a:r>
            <a:endParaRPr lang="zh-CN" altLang="en-US" sz="1300" dirty="0">
              <a:solidFill>
                <a:srgbClr val="FFFFFF"/>
              </a:solidFill>
              <a:latin typeface="Arial" charset="0"/>
              <a:ea typeface="华文细黑" pitchFamily="2" charset="-122"/>
            </a:endParaRPr>
          </a:p>
          <a:p>
            <a:pPr algn="r" defTabSz="976712" eaLnBrk="0" hangingPunct="0">
              <a:lnSpc>
                <a:spcPct val="125000"/>
              </a:lnSpc>
              <a:defRPr/>
            </a:pPr>
            <a:r>
              <a:rPr lang="zh-CN" altLang="en-US" sz="1300" dirty="0">
                <a:solidFill>
                  <a:srgbClr val="FFFFFF"/>
                </a:solidFill>
                <a:latin typeface="Arial" charset="0"/>
                <a:ea typeface="华文细黑" pitchFamily="2" charset="-122"/>
              </a:rPr>
              <a:t>字体颜色</a:t>
            </a:r>
            <a:r>
              <a:rPr lang="en-US" altLang="zh-CN" sz="1300" dirty="0">
                <a:solidFill>
                  <a:srgbClr val="FFFFFF"/>
                </a:solidFill>
                <a:latin typeface="Arial" charset="0"/>
                <a:ea typeface="华文细黑" pitchFamily="2" charset="-122"/>
              </a:rPr>
              <a:t>:</a:t>
            </a:r>
            <a:r>
              <a:rPr lang="zh-CN" altLang="en-US" sz="1300" dirty="0">
                <a:solidFill>
                  <a:srgbClr val="FFFFFF"/>
                </a:solidFill>
                <a:latin typeface="Arial" charset="0"/>
                <a:ea typeface="华文细黑" pitchFamily="2" charset="-122"/>
              </a:rPr>
              <a:t>反白</a:t>
            </a:r>
          </a:p>
          <a:p>
            <a:pPr algn="r" defTabSz="976712" eaLnBrk="0" hangingPunct="0">
              <a:lnSpc>
                <a:spcPct val="125000"/>
              </a:lnSpc>
              <a:defRPr/>
            </a:pPr>
            <a:r>
              <a:rPr lang="zh-CN" altLang="en-US" sz="1300" dirty="0">
                <a:solidFill>
                  <a:srgbClr val="FFFFFF"/>
                </a:solidFill>
                <a:latin typeface="Arial" charset="0"/>
                <a:ea typeface="华文细黑" pitchFamily="2" charset="-122"/>
              </a:rPr>
              <a:t>字体</a:t>
            </a:r>
            <a:r>
              <a:rPr lang="en-US" altLang="zh-CN" sz="1300" dirty="0">
                <a:solidFill>
                  <a:srgbClr val="FFFFFF"/>
                </a:solidFill>
                <a:latin typeface="Arial" charset="0"/>
                <a:ea typeface="华文细黑" pitchFamily="2" charset="-122"/>
              </a:rPr>
              <a:t>:</a:t>
            </a:r>
            <a:r>
              <a:rPr lang="zh-CN" altLang="en-US" sz="1300" dirty="0">
                <a:solidFill>
                  <a:srgbClr val="FFFFFF"/>
                </a:solidFill>
                <a:latin typeface="Arial" charset="0"/>
                <a:ea typeface="华文细黑" pitchFamily="2" charset="-122"/>
              </a:rPr>
              <a:t>细黑体</a:t>
            </a:r>
          </a:p>
          <a:p>
            <a:pPr algn="r" defTabSz="976712" eaLnBrk="0" hangingPunct="0">
              <a:lnSpc>
                <a:spcPct val="125000"/>
              </a:lnSpc>
              <a:defRPr/>
            </a:pPr>
            <a:endParaRPr lang="zh-CN" altLang="en-US" sz="1300" dirty="0">
              <a:solidFill>
                <a:srgbClr val="FFFFFF"/>
              </a:solidFill>
              <a:latin typeface="Arial" charset="0"/>
              <a:ea typeface="华文细黑" pitchFamily="2" charset="-122"/>
            </a:endParaRPr>
          </a:p>
          <a:p>
            <a:pPr algn="r" defTabSz="976712" eaLnBrk="0" hangingPunct="0">
              <a:lnSpc>
                <a:spcPct val="125000"/>
              </a:lnSpc>
              <a:defRPr/>
            </a:pPr>
            <a:endParaRPr lang="zh-CN" altLang="en-US" sz="1300" dirty="0">
              <a:solidFill>
                <a:srgbClr val="FFFFFF"/>
              </a:solidFill>
              <a:latin typeface="Arial" charset="0"/>
              <a:ea typeface="华文细黑" pitchFamily="2" charset="-122"/>
            </a:endParaRPr>
          </a:p>
          <a:p>
            <a:pPr algn="r" defTabSz="976712" eaLnBrk="0" hangingPunct="0">
              <a:lnSpc>
                <a:spcPct val="125000"/>
              </a:lnSpc>
              <a:defRPr/>
            </a:pPr>
            <a:endParaRPr lang="zh-CN" altLang="en-US" sz="1300" dirty="0">
              <a:solidFill>
                <a:srgbClr val="FFFFFF"/>
              </a:solidFill>
              <a:latin typeface="Arial" charset="0"/>
              <a:ea typeface="华文细黑" pitchFamily="2" charset="-122"/>
            </a:endParaRPr>
          </a:p>
          <a:p>
            <a:pPr algn="r" defTabSz="976712" eaLnBrk="0" hangingPunct="0">
              <a:lnSpc>
                <a:spcPct val="125000"/>
              </a:lnSpc>
              <a:spcBef>
                <a:spcPct val="50000"/>
              </a:spcBef>
              <a:defRPr/>
            </a:pPr>
            <a:endParaRPr lang="zh-CN" altLang="en-US" sz="1300" dirty="0">
              <a:solidFill>
                <a:srgbClr val="000000"/>
              </a:solidFill>
              <a:latin typeface="Arial" charset="0"/>
              <a:ea typeface="华文细黑" pitchFamily="2" charset="-122"/>
            </a:endParaRPr>
          </a:p>
        </p:txBody>
      </p:sp>
      <p:sp>
        <p:nvSpPr>
          <p:cNvPr id="5" name="Text Box 8"/>
          <p:cNvSpPr txBox="1">
            <a:spLocks noChangeArrowheads="1"/>
          </p:cNvSpPr>
          <p:nvPr userDrawn="1"/>
        </p:nvSpPr>
        <p:spPr bwMode="auto">
          <a:xfrm>
            <a:off x="12195175" y="1322395"/>
            <a:ext cx="2624176" cy="3749675"/>
          </a:xfrm>
          <a:prstGeom prst="rect">
            <a:avLst/>
          </a:prstGeom>
          <a:noFill/>
          <a:ln w="9525" algn="ctr">
            <a:noFill/>
            <a:miter lim="800000"/>
            <a:headEnd/>
            <a:tailEnd/>
          </a:ln>
          <a:effectLst/>
        </p:spPr>
        <p:txBody>
          <a:bodyPr lIns="97576" tIns="48789" rIns="97576" bIns="48789">
            <a:spAutoFit/>
          </a:bodyPr>
          <a:lstStyle/>
          <a:p>
            <a:pPr eaLnBrk="0" hangingPunct="0">
              <a:defRPr/>
            </a:pPr>
            <a:r>
              <a:rPr lang="en-US" altLang="zh-CN" sz="1400" dirty="0">
                <a:solidFill>
                  <a:srgbClr val="FFFFFF"/>
                </a:solidFill>
                <a:latin typeface="Arial" pitchFamily="34" charset="0"/>
              </a:rPr>
              <a:t>English title :40-47pt</a:t>
            </a:r>
            <a:br>
              <a:rPr lang="en-US" altLang="zh-CN" sz="1400" dirty="0">
                <a:solidFill>
                  <a:srgbClr val="FFFFFF"/>
                </a:solidFill>
                <a:latin typeface="Arial" pitchFamily="34" charset="0"/>
              </a:rPr>
            </a:br>
            <a:r>
              <a:rPr lang="en-US" altLang="zh-CN" sz="1400" dirty="0">
                <a:solidFill>
                  <a:srgbClr val="FFFFFF"/>
                </a:solidFill>
                <a:latin typeface="Arial" pitchFamily="34" charset="0"/>
              </a:rPr>
              <a:t>Subtitle :26-30pt</a:t>
            </a:r>
            <a:br>
              <a:rPr lang="en-US" altLang="zh-CN" sz="1400" dirty="0">
                <a:solidFill>
                  <a:srgbClr val="FFFFFF"/>
                </a:solidFill>
                <a:latin typeface="Arial" pitchFamily="34" charset="0"/>
              </a:rPr>
            </a:br>
            <a:r>
              <a:rPr lang="en-US" altLang="zh-CN" sz="1400" dirty="0">
                <a:solidFill>
                  <a:srgbClr val="FFFFFF"/>
                </a:solidFill>
                <a:latin typeface="Arial" pitchFamily="34" charset="0"/>
              </a:rPr>
              <a:t>Font Color: Anti-White</a:t>
            </a:r>
            <a:br>
              <a:rPr lang="en-US" altLang="zh-CN" sz="1400" dirty="0">
                <a:solidFill>
                  <a:srgbClr val="FFFFFF"/>
                </a:solidFill>
                <a:latin typeface="Arial" pitchFamily="34" charset="0"/>
              </a:rPr>
            </a:br>
            <a:r>
              <a:rPr lang="en-US" altLang="zh-CN" sz="1400" dirty="0">
                <a:solidFill>
                  <a:srgbClr val="FFFFFF"/>
                </a:solidFill>
                <a:latin typeface="Arial" pitchFamily="34" charset="0"/>
              </a:rPr>
              <a:t>Internal use of fonts:</a:t>
            </a:r>
            <a:br>
              <a:rPr lang="en-US" altLang="zh-CN" sz="1400" dirty="0">
                <a:solidFill>
                  <a:srgbClr val="FFFFFF"/>
                </a:solidFill>
                <a:latin typeface="Arial" pitchFamily="34" charset="0"/>
              </a:rPr>
            </a:br>
            <a:r>
              <a:rPr lang="en-US" altLang="zh-CN" sz="1400" dirty="0">
                <a:solidFill>
                  <a:srgbClr val="FFFFFF"/>
                </a:solidFill>
                <a:latin typeface="Arial" pitchFamily="34" charset="0"/>
              </a:rPr>
              <a:t>FrutigerNext LT Medium</a:t>
            </a:r>
            <a:br>
              <a:rPr lang="en-US" altLang="zh-CN" sz="1400" dirty="0">
                <a:solidFill>
                  <a:srgbClr val="FFFFFF"/>
                </a:solidFill>
                <a:latin typeface="Arial" pitchFamily="34" charset="0"/>
              </a:rPr>
            </a:br>
            <a:r>
              <a:rPr lang="en-US" altLang="zh-CN" sz="1400" dirty="0">
                <a:solidFill>
                  <a:srgbClr val="FFFFFF"/>
                </a:solidFill>
                <a:latin typeface="Arial" pitchFamily="34" charset="0"/>
              </a:rPr>
              <a:t>External use of font: Arial</a:t>
            </a:r>
            <a:br>
              <a:rPr lang="en-US" altLang="zh-CN" sz="1400" dirty="0">
                <a:solidFill>
                  <a:srgbClr val="FFFFFF"/>
                </a:solidFill>
                <a:latin typeface="Arial" pitchFamily="34" charset="0"/>
              </a:rPr>
            </a:br>
            <a:r>
              <a:rPr lang="en-US" altLang="zh-CN" sz="1400" dirty="0">
                <a:solidFill>
                  <a:srgbClr val="FFFFFF"/>
                </a:solidFill>
                <a:latin typeface="Arial" pitchFamily="34" charset="0"/>
              </a:rPr>
              <a:t/>
            </a:r>
            <a:br>
              <a:rPr lang="en-US" altLang="zh-CN" sz="1400" dirty="0">
                <a:solidFill>
                  <a:srgbClr val="FFFFFF"/>
                </a:solidFill>
                <a:latin typeface="Arial" pitchFamily="34" charset="0"/>
              </a:rPr>
            </a:br>
            <a:r>
              <a:rPr lang="en-US" altLang="zh-CN" sz="1400" dirty="0">
                <a:solidFill>
                  <a:srgbClr val="FFFFFF"/>
                </a:solidFill>
                <a:latin typeface="Arial" pitchFamily="34" charset="0"/>
              </a:rPr>
              <a:t/>
            </a:r>
            <a:br>
              <a:rPr lang="en-US" altLang="zh-CN" sz="1400" dirty="0">
                <a:solidFill>
                  <a:srgbClr val="FFFFFF"/>
                </a:solidFill>
                <a:latin typeface="Arial" pitchFamily="34" charset="0"/>
              </a:rPr>
            </a:br>
            <a:r>
              <a:rPr lang="en-US" altLang="zh-CN" sz="1400" dirty="0">
                <a:solidFill>
                  <a:srgbClr val="FFFFFF"/>
                </a:solidFill>
                <a:latin typeface="Arial" pitchFamily="34" charset="0"/>
              </a:rPr>
              <a:t>Chinese title :35-47pt</a:t>
            </a:r>
            <a:br>
              <a:rPr lang="en-US" altLang="zh-CN" sz="1400" dirty="0">
                <a:solidFill>
                  <a:srgbClr val="FFFFFF"/>
                </a:solidFill>
                <a:latin typeface="Arial" pitchFamily="34" charset="0"/>
              </a:rPr>
            </a:br>
            <a:r>
              <a:rPr lang="en-US" altLang="zh-CN" sz="1400" dirty="0">
                <a:solidFill>
                  <a:srgbClr val="FFFFFF"/>
                </a:solidFill>
                <a:latin typeface="Arial" pitchFamily="34" charset="0"/>
              </a:rPr>
              <a:t>Font: Bold</a:t>
            </a:r>
            <a:br>
              <a:rPr lang="en-US" altLang="zh-CN" sz="1400" dirty="0">
                <a:solidFill>
                  <a:srgbClr val="FFFFFF"/>
                </a:solidFill>
                <a:latin typeface="Arial" pitchFamily="34" charset="0"/>
              </a:rPr>
            </a:br>
            <a:r>
              <a:rPr lang="en-US" altLang="zh-CN" sz="1400" dirty="0">
                <a:solidFill>
                  <a:srgbClr val="FFFFFF"/>
                </a:solidFill>
                <a:latin typeface="Arial" pitchFamily="34" charset="0"/>
              </a:rPr>
              <a:t>  Subtitle :24-28pt</a:t>
            </a:r>
            <a:br>
              <a:rPr lang="en-US" altLang="zh-CN" sz="1400" dirty="0">
                <a:solidFill>
                  <a:srgbClr val="FFFFFF"/>
                </a:solidFill>
                <a:latin typeface="Arial" pitchFamily="34" charset="0"/>
              </a:rPr>
            </a:br>
            <a:r>
              <a:rPr lang="en-US" altLang="zh-CN" sz="1400" dirty="0">
                <a:solidFill>
                  <a:srgbClr val="FFFFFF"/>
                </a:solidFill>
                <a:latin typeface="Arial" pitchFamily="34" charset="0"/>
              </a:rPr>
              <a:t>Font Color: Anti-White</a:t>
            </a:r>
            <a:br>
              <a:rPr lang="en-US" altLang="zh-CN" sz="1400" dirty="0">
                <a:solidFill>
                  <a:srgbClr val="FFFFFF"/>
                </a:solidFill>
                <a:latin typeface="Arial" pitchFamily="34" charset="0"/>
              </a:rPr>
            </a:br>
            <a:r>
              <a:rPr lang="en-US" altLang="zh-CN" sz="1400" dirty="0">
                <a:solidFill>
                  <a:srgbClr val="FFFFFF"/>
                </a:solidFill>
                <a:latin typeface="Arial" pitchFamily="34" charset="0"/>
              </a:rPr>
              <a:t>Font: small bold</a:t>
            </a:r>
          </a:p>
          <a:p>
            <a:pPr algn="r" eaLnBrk="0" hangingPunct="0">
              <a:lnSpc>
                <a:spcPct val="125000"/>
              </a:lnSpc>
              <a:defRPr/>
            </a:pPr>
            <a:endParaRPr lang="zh-CN" altLang="en-US" sz="1300" dirty="0">
              <a:solidFill>
                <a:srgbClr val="FFFFFF"/>
              </a:solidFill>
              <a:latin typeface="Arial" pitchFamily="34" charset="0"/>
              <a:ea typeface="华文细黑" pitchFamily="2" charset="-122"/>
            </a:endParaRPr>
          </a:p>
          <a:p>
            <a:pPr algn="r" eaLnBrk="0" hangingPunct="0">
              <a:lnSpc>
                <a:spcPct val="125000"/>
              </a:lnSpc>
              <a:defRPr/>
            </a:pPr>
            <a:endParaRPr lang="zh-CN" altLang="en-US" sz="1300" dirty="0">
              <a:solidFill>
                <a:srgbClr val="FFFFFF"/>
              </a:solidFill>
              <a:latin typeface="Arial" pitchFamily="34" charset="0"/>
              <a:ea typeface="华文细黑" pitchFamily="2" charset="-122"/>
            </a:endParaRPr>
          </a:p>
          <a:p>
            <a:pPr algn="r" eaLnBrk="0" hangingPunct="0">
              <a:lnSpc>
                <a:spcPct val="125000"/>
              </a:lnSpc>
              <a:spcBef>
                <a:spcPct val="50000"/>
              </a:spcBef>
              <a:defRPr/>
            </a:pPr>
            <a:endParaRPr lang="zh-CN" altLang="en-US" sz="1300" dirty="0">
              <a:solidFill>
                <a:srgbClr val="000000"/>
              </a:solidFill>
              <a:latin typeface="Arial" pitchFamily="34" charset="0"/>
              <a:ea typeface="华文细黑" pitchFamily="2" charset="-122"/>
            </a:endParaRPr>
          </a:p>
        </p:txBody>
      </p:sp>
      <p:pic>
        <p:nvPicPr>
          <p:cNvPr id="7" name="Picture 19" descr="封面元素2"/>
          <p:cNvPicPr>
            <a:picLocks noChangeAspect="1" noChangeArrowheads="1"/>
          </p:cNvPicPr>
          <p:nvPr userDrawn="1"/>
        </p:nvPicPr>
        <p:blipFill>
          <a:blip r:embed="rId2" cstate="print"/>
          <a:srcRect b="116"/>
          <a:stretch>
            <a:fillRect/>
          </a:stretch>
        </p:blipFill>
        <p:spPr bwMode="auto">
          <a:xfrm>
            <a:off x="8135" y="7938"/>
            <a:ext cx="12193548" cy="6850062"/>
          </a:xfrm>
          <a:prstGeom prst="rect">
            <a:avLst/>
          </a:prstGeom>
          <a:noFill/>
          <a:ln w="9525">
            <a:noFill/>
            <a:miter lim="800000"/>
            <a:headEnd/>
            <a:tailEnd/>
          </a:ln>
        </p:spPr>
      </p:pic>
      <p:sp>
        <p:nvSpPr>
          <p:cNvPr id="9" name="Text Box 6"/>
          <p:cNvSpPr txBox="1">
            <a:spLocks noChangeArrowheads="1"/>
          </p:cNvSpPr>
          <p:nvPr userDrawn="1"/>
        </p:nvSpPr>
        <p:spPr bwMode="auto">
          <a:xfrm>
            <a:off x="872018" y="6208731"/>
            <a:ext cx="3335630" cy="313999"/>
          </a:xfrm>
          <a:prstGeom prst="rect">
            <a:avLst/>
          </a:prstGeom>
          <a:noFill/>
          <a:ln w="9525">
            <a:noFill/>
            <a:miter lim="800000"/>
            <a:headEnd/>
            <a:tailEnd/>
          </a:ln>
        </p:spPr>
        <p:txBody>
          <a:bodyPr wrap="none" lIns="97560" tIns="48781" rIns="97560" bIns="48781">
            <a:spAutoFit/>
          </a:bodyPr>
          <a:lstStyle/>
          <a:p>
            <a:pPr defTabSz="976712" eaLnBrk="0" hangingPunct="0">
              <a:defRPr/>
            </a:pPr>
            <a:r>
              <a:rPr lang="en-US" altLang="zh-CN" sz="1400" b="1" dirty="0">
                <a:solidFill>
                  <a:srgbClr val="000000"/>
                </a:solidFill>
                <a:latin typeface="FrutigerNext LT Bold" pitchFamily="20" charset="0"/>
                <a:ea typeface="MS PGothic" pitchFamily="34" charset="-128"/>
              </a:rPr>
              <a:t>HUAWEI TECHNOLOGIES CO., LTD.</a:t>
            </a:r>
            <a:endParaRPr lang="en-US" altLang="zh-CN" sz="2600" b="1" dirty="0">
              <a:solidFill>
                <a:srgbClr val="000000"/>
              </a:solidFill>
              <a:latin typeface="FrutigerNext LT Regular" pitchFamily="34" charset="0"/>
              <a:ea typeface="MS PGothic" pitchFamily="34" charset="-128"/>
            </a:endParaRPr>
          </a:p>
        </p:txBody>
      </p:sp>
      <p:sp>
        <p:nvSpPr>
          <p:cNvPr id="24" name="Rectangle 4"/>
          <p:cNvSpPr>
            <a:spLocks noGrp="1" noChangeArrowheads="1"/>
          </p:cNvSpPr>
          <p:nvPr>
            <p:ph type="ctrTitle" sz="quarter"/>
          </p:nvPr>
        </p:nvSpPr>
        <p:spPr>
          <a:xfrm>
            <a:off x="914644" y="1801822"/>
            <a:ext cx="7076720" cy="1666876"/>
          </a:xfrm>
        </p:spPr>
        <p:txBody>
          <a:bodyPr/>
          <a:lstStyle>
            <a:lvl1pPr algn="ctr">
              <a:defRPr sz="5500" b="1">
                <a:solidFill>
                  <a:schemeClr val="bg1"/>
                </a:solidFill>
                <a:latin typeface="Arial" pitchFamily="34" charset="0"/>
                <a:cs typeface="Arial" pitchFamily="34" charset="0"/>
              </a:defRPr>
            </a:lvl1pPr>
          </a:lstStyle>
          <a:p>
            <a:r>
              <a:rPr lang="en-US" altLang="zh-CN" smtClean="0"/>
              <a:t>Click to edit Master title style</a:t>
            </a:r>
            <a:endParaRPr lang="zh-CN" altLang="en-US" dirty="0"/>
          </a:p>
        </p:txBody>
      </p:sp>
      <p:sp>
        <p:nvSpPr>
          <p:cNvPr id="25" name="Rectangle 5"/>
          <p:cNvSpPr>
            <a:spLocks noGrp="1" noChangeArrowheads="1"/>
          </p:cNvSpPr>
          <p:nvPr>
            <p:ph type="subTitle" sz="quarter" idx="1"/>
          </p:nvPr>
        </p:nvSpPr>
        <p:spPr>
          <a:xfrm>
            <a:off x="912691" y="3592521"/>
            <a:ext cx="7078674" cy="865187"/>
          </a:xfrm>
        </p:spPr>
        <p:txBody>
          <a:bodyPr lIns="97576" tIns="48789" rIns="97576" bIns="48789"/>
          <a:lstStyle>
            <a:lvl1pPr marL="0" indent="0" algn="ctr">
              <a:buFont typeface="Wingdings" pitchFamily="2" charset="2"/>
              <a:buNone/>
              <a:defRPr sz="3500" b="0">
                <a:solidFill>
                  <a:schemeClr val="bg1"/>
                </a:solidFill>
                <a:latin typeface="Arial" pitchFamily="34" charset="0"/>
                <a:cs typeface="Arial" pitchFamily="34" charset="0"/>
              </a:defRPr>
            </a:lvl1pPr>
          </a:lstStyle>
          <a:p>
            <a:r>
              <a:rPr lang="en-US" altLang="zh-CN" smtClean="0"/>
              <a:t>Click to edit Master subtitle style</a:t>
            </a:r>
            <a:endParaRPr lang="zh-CN" altLang="en-US" dirty="0"/>
          </a:p>
        </p:txBody>
      </p:sp>
    </p:spTree>
  </p:cSld>
  <p:clrMapOvr>
    <a:masterClrMapping/>
  </p:clrMapOvr>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9"/>
          <p:cNvSpPr>
            <a:spLocks noGrp="1" noChangeArrowheads="1"/>
          </p:cNvSpPr>
          <p:nvPr>
            <p:ph type="dt" sz="half" idx="10"/>
          </p:nvPr>
        </p:nvSpPr>
        <p:spPr>
          <a:ln/>
        </p:spPr>
        <p:txBody>
          <a:bodyPr/>
          <a:lstStyle>
            <a:lvl1pPr>
              <a:defRPr/>
            </a:lvl1pPr>
          </a:lstStyle>
          <a:p>
            <a:pPr>
              <a:defRPr/>
            </a:pPr>
            <a:endParaRPr lang="de-DE" altLang="zh-CN">
              <a:solidFill>
                <a:srgbClr val="000000"/>
              </a:solidFill>
            </a:endParaRPr>
          </a:p>
          <a:p>
            <a:pPr>
              <a:defRPr/>
            </a:pPr>
            <a:r>
              <a:rPr lang="de-DE" altLang="zh-CN">
                <a:solidFill>
                  <a:srgbClr val="000000"/>
                </a:solidFill>
              </a:rPr>
              <a:t>Page </a:t>
            </a:r>
            <a:fld id="{0335045A-7E5A-48EF-A404-576EC1DFA1C2}" type="slidenum">
              <a:rPr lang="de-DE" altLang="zh-CN">
                <a:solidFill>
                  <a:srgbClr val="000000"/>
                </a:solidFill>
              </a:rPr>
              <a:pPr>
                <a:defRPr/>
              </a:pPr>
              <a:t>‹#›</a:t>
            </a:fld>
            <a:endParaRPr lang="en-GB" altLang="zh-CN">
              <a:solidFill>
                <a:srgbClr val="000000"/>
              </a:solidFill>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356" y="4407359"/>
            <a:ext cx="10366443"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356" y="2906490"/>
            <a:ext cx="10366443" cy="1500869"/>
          </a:xfrm>
        </p:spPr>
        <p:txBody>
          <a:bodyPr anchor="b"/>
          <a:lstStyle>
            <a:lvl1pPr marL="0" indent="0">
              <a:buNone/>
              <a:defRPr sz="2000"/>
            </a:lvl1pPr>
            <a:lvl2pPr marL="455238" indent="0">
              <a:buNone/>
              <a:defRPr sz="1800"/>
            </a:lvl2pPr>
            <a:lvl3pPr marL="910474" indent="0">
              <a:buNone/>
              <a:defRPr sz="1600"/>
            </a:lvl3pPr>
            <a:lvl4pPr marL="1365707" indent="0">
              <a:buNone/>
              <a:defRPr sz="1400"/>
            </a:lvl4pPr>
            <a:lvl5pPr marL="1820938" indent="0">
              <a:buNone/>
              <a:defRPr sz="1400"/>
            </a:lvl5pPr>
            <a:lvl6pPr marL="2276171" indent="0">
              <a:buNone/>
              <a:defRPr sz="1400"/>
            </a:lvl6pPr>
            <a:lvl7pPr marL="2731401" indent="0">
              <a:buNone/>
              <a:defRPr sz="1400"/>
            </a:lvl7pPr>
            <a:lvl8pPr marL="3186641" indent="0">
              <a:buNone/>
              <a:defRPr sz="1400"/>
            </a:lvl8pPr>
            <a:lvl9pPr marL="3641872" indent="0">
              <a:buNone/>
              <a:defRPr sz="1400"/>
            </a:lvl9pPr>
          </a:lstStyle>
          <a:p>
            <a:pPr lvl="0"/>
            <a:r>
              <a:rPr lang="zh-CN" altLang="en-US" smtClean="0"/>
              <a:t>单击此处编辑母版文本样式</a:t>
            </a:r>
          </a:p>
        </p:txBody>
      </p:sp>
      <p:sp>
        <p:nvSpPr>
          <p:cNvPr id="4" name="Rectangle 9"/>
          <p:cNvSpPr>
            <a:spLocks noGrp="1" noChangeArrowheads="1"/>
          </p:cNvSpPr>
          <p:nvPr>
            <p:ph type="dt" sz="half" idx="10"/>
          </p:nvPr>
        </p:nvSpPr>
        <p:spPr>
          <a:ln/>
        </p:spPr>
        <p:txBody>
          <a:bodyPr/>
          <a:lstStyle>
            <a:lvl1pPr>
              <a:defRPr/>
            </a:lvl1pPr>
          </a:lstStyle>
          <a:p>
            <a:pPr>
              <a:defRPr/>
            </a:pPr>
            <a:endParaRPr lang="de-DE" altLang="zh-CN">
              <a:solidFill>
                <a:srgbClr val="000000"/>
              </a:solidFill>
            </a:endParaRPr>
          </a:p>
          <a:p>
            <a:pPr>
              <a:defRPr/>
            </a:pPr>
            <a:r>
              <a:rPr lang="de-DE" altLang="zh-CN">
                <a:solidFill>
                  <a:srgbClr val="000000"/>
                </a:solidFill>
              </a:rPr>
              <a:t>Page </a:t>
            </a:r>
            <a:fld id="{6F4005F5-73FA-4D6E-9DF6-0B2F8BA1AF9E}" type="slidenum">
              <a:rPr lang="de-DE" altLang="zh-CN">
                <a:solidFill>
                  <a:srgbClr val="000000"/>
                </a:solidFill>
              </a:rPr>
              <a:pPr>
                <a:defRPr/>
              </a:pPr>
              <a:t>‹#›</a:t>
            </a:fld>
            <a:endParaRPr lang="en-GB" altLang="zh-CN">
              <a:solidFill>
                <a:srgbClr val="000000"/>
              </a:solidFill>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29102" y="1600200"/>
            <a:ext cx="5290261" cy="4525736"/>
          </a:xfrm>
        </p:spPr>
        <p:txBody>
          <a:bodyPr/>
          <a:lstStyle>
            <a:lvl1pPr>
              <a:defRPr sz="2800"/>
            </a:lvl1pPr>
            <a:lvl2pPr>
              <a:defRPr sz="25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293524" y="1600200"/>
            <a:ext cx="5292074" cy="4525736"/>
          </a:xfrm>
        </p:spPr>
        <p:txBody>
          <a:bodyPr/>
          <a:lstStyle>
            <a:lvl1pPr>
              <a:defRPr sz="2800"/>
            </a:lvl1pPr>
            <a:lvl2pPr>
              <a:defRPr sz="25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9"/>
          <p:cNvSpPr>
            <a:spLocks noGrp="1" noChangeArrowheads="1"/>
          </p:cNvSpPr>
          <p:nvPr>
            <p:ph type="dt" sz="half" idx="10"/>
          </p:nvPr>
        </p:nvSpPr>
        <p:spPr>
          <a:ln/>
        </p:spPr>
        <p:txBody>
          <a:bodyPr/>
          <a:lstStyle>
            <a:lvl1pPr>
              <a:defRPr/>
            </a:lvl1pPr>
          </a:lstStyle>
          <a:p>
            <a:pPr>
              <a:defRPr/>
            </a:pPr>
            <a:endParaRPr lang="de-DE" altLang="zh-CN">
              <a:solidFill>
                <a:srgbClr val="000000"/>
              </a:solidFill>
            </a:endParaRPr>
          </a:p>
          <a:p>
            <a:pPr>
              <a:defRPr/>
            </a:pPr>
            <a:r>
              <a:rPr lang="de-DE" altLang="zh-CN">
                <a:solidFill>
                  <a:srgbClr val="000000"/>
                </a:solidFill>
              </a:rPr>
              <a:t>Page </a:t>
            </a:r>
            <a:fld id="{73066D16-66FD-40EB-8E18-404BC34863A5}" type="slidenum">
              <a:rPr lang="de-DE" altLang="zh-CN">
                <a:solidFill>
                  <a:srgbClr val="000000"/>
                </a:solidFill>
              </a:rPr>
              <a:pPr>
                <a:defRPr/>
              </a:pPr>
              <a:t>‹#›</a:t>
            </a:fld>
            <a:endParaRPr lang="en-GB" altLang="zh-CN">
              <a:solidFill>
                <a:srgbClr val="000000"/>
              </a:solidFill>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582" y="274864"/>
            <a:ext cx="10976021"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24" y="1534895"/>
            <a:ext cx="5388229" cy="639535"/>
          </a:xfrm>
        </p:spPr>
        <p:txBody>
          <a:bodyPr anchor="b"/>
          <a:lstStyle>
            <a:lvl1pPr marL="0" indent="0">
              <a:buNone/>
              <a:defRPr sz="2500" b="1"/>
            </a:lvl1pPr>
            <a:lvl2pPr marL="455238" indent="0">
              <a:buNone/>
              <a:defRPr sz="2000" b="1"/>
            </a:lvl2pPr>
            <a:lvl3pPr marL="910474" indent="0">
              <a:buNone/>
              <a:defRPr sz="1800" b="1"/>
            </a:lvl3pPr>
            <a:lvl4pPr marL="1365707" indent="0">
              <a:buNone/>
              <a:defRPr sz="1600" b="1"/>
            </a:lvl4pPr>
            <a:lvl5pPr marL="1820938" indent="0">
              <a:buNone/>
              <a:defRPr sz="1600" b="1"/>
            </a:lvl5pPr>
            <a:lvl6pPr marL="2276171" indent="0">
              <a:buNone/>
              <a:defRPr sz="1600" b="1"/>
            </a:lvl6pPr>
            <a:lvl7pPr marL="2731401" indent="0">
              <a:buNone/>
              <a:defRPr sz="1600" b="1"/>
            </a:lvl7pPr>
            <a:lvl8pPr marL="3186641" indent="0">
              <a:buNone/>
              <a:defRPr sz="1600" b="1"/>
            </a:lvl8pPr>
            <a:lvl9pPr marL="3641872"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624" y="2174423"/>
            <a:ext cx="5388229" cy="3951514"/>
          </a:xfrm>
        </p:spPr>
        <p:txBody>
          <a:bodyPr/>
          <a:lstStyle>
            <a:lvl1pPr>
              <a:defRPr sz="25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5561" y="1534895"/>
            <a:ext cx="5390041" cy="639535"/>
          </a:xfrm>
        </p:spPr>
        <p:txBody>
          <a:bodyPr anchor="b"/>
          <a:lstStyle>
            <a:lvl1pPr marL="0" indent="0">
              <a:buNone/>
              <a:defRPr sz="2500" b="1"/>
            </a:lvl1pPr>
            <a:lvl2pPr marL="455238" indent="0">
              <a:buNone/>
              <a:defRPr sz="2000" b="1"/>
            </a:lvl2pPr>
            <a:lvl3pPr marL="910474" indent="0">
              <a:buNone/>
              <a:defRPr sz="1800" b="1"/>
            </a:lvl3pPr>
            <a:lvl4pPr marL="1365707" indent="0">
              <a:buNone/>
              <a:defRPr sz="1600" b="1"/>
            </a:lvl4pPr>
            <a:lvl5pPr marL="1820938" indent="0">
              <a:buNone/>
              <a:defRPr sz="1600" b="1"/>
            </a:lvl5pPr>
            <a:lvl6pPr marL="2276171" indent="0">
              <a:buNone/>
              <a:defRPr sz="1600" b="1"/>
            </a:lvl6pPr>
            <a:lvl7pPr marL="2731401" indent="0">
              <a:buNone/>
              <a:defRPr sz="1600" b="1"/>
            </a:lvl7pPr>
            <a:lvl8pPr marL="3186641" indent="0">
              <a:buNone/>
              <a:defRPr sz="1600" b="1"/>
            </a:lvl8pPr>
            <a:lvl9pPr marL="3641872"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5561" y="2174423"/>
            <a:ext cx="5390041" cy="3951514"/>
          </a:xfrm>
        </p:spPr>
        <p:txBody>
          <a:bodyPr/>
          <a:lstStyle>
            <a:lvl1pPr>
              <a:defRPr sz="25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9"/>
          <p:cNvSpPr>
            <a:spLocks noGrp="1" noChangeArrowheads="1"/>
          </p:cNvSpPr>
          <p:nvPr>
            <p:ph type="dt" sz="half" idx="10"/>
          </p:nvPr>
        </p:nvSpPr>
        <p:spPr>
          <a:ln/>
        </p:spPr>
        <p:txBody>
          <a:bodyPr/>
          <a:lstStyle>
            <a:lvl1pPr>
              <a:defRPr/>
            </a:lvl1pPr>
          </a:lstStyle>
          <a:p>
            <a:pPr>
              <a:defRPr/>
            </a:pPr>
            <a:endParaRPr lang="de-DE" altLang="zh-CN">
              <a:solidFill>
                <a:srgbClr val="000000"/>
              </a:solidFill>
            </a:endParaRPr>
          </a:p>
          <a:p>
            <a:pPr>
              <a:defRPr/>
            </a:pPr>
            <a:r>
              <a:rPr lang="de-DE" altLang="zh-CN">
                <a:solidFill>
                  <a:srgbClr val="000000"/>
                </a:solidFill>
              </a:rPr>
              <a:t>Page </a:t>
            </a:r>
            <a:fld id="{D85C518D-E803-4C76-A45A-E175B405F279}" type="slidenum">
              <a:rPr lang="de-DE" altLang="zh-CN">
                <a:solidFill>
                  <a:srgbClr val="000000"/>
                </a:solidFill>
              </a:rPr>
              <a:pPr>
                <a:defRPr/>
              </a:pPr>
              <a:t>‹#›</a:t>
            </a:fld>
            <a:endParaRPr lang="en-GB" altLang="zh-CN">
              <a:solidFill>
                <a:srgbClr val="000000"/>
              </a:solidFill>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9"/>
          <p:cNvSpPr>
            <a:spLocks noGrp="1" noChangeArrowheads="1"/>
          </p:cNvSpPr>
          <p:nvPr>
            <p:ph type="dt" sz="half" idx="10"/>
          </p:nvPr>
        </p:nvSpPr>
        <p:spPr>
          <a:ln/>
        </p:spPr>
        <p:txBody>
          <a:bodyPr/>
          <a:lstStyle>
            <a:lvl1pPr>
              <a:defRPr/>
            </a:lvl1pPr>
          </a:lstStyle>
          <a:p>
            <a:pPr>
              <a:defRPr/>
            </a:pPr>
            <a:endParaRPr lang="de-DE" altLang="zh-CN">
              <a:solidFill>
                <a:srgbClr val="000000"/>
              </a:solidFill>
            </a:endParaRPr>
          </a:p>
          <a:p>
            <a:pPr>
              <a:defRPr/>
            </a:pPr>
            <a:r>
              <a:rPr lang="de-DE" altLang="zh-CN">
                <a:solidFill>
                  <a:srgbClr val="000000"/>
                </a:solidFill>
              </a:rPr>
              <a:t>Page </a:t>
            </a:r>
            <a:fld id="{284DCDF1-0051-43DA-B516-C85E48C99377}" type="slidenum">
              <a:rPr lang="de-DE" altLang="zh-CN">
                <a:solidFill>
                  <a:srgbClr val="000000"/>
                </a:solidFill>
              </a:rPr>
              <a:pPr>
                <a:defRPr/>
              </a:pPr>
              <a:t>‹#›</a:t>
            </a:fld>
            <a:endParaRPr lang="en-GB" altLang="zh-CN">
              <a:solidFill>
                <a:srgbClr val="000000"/>
              </a:solidFill>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9"/>
          <p:cNvSpPr>
            <a:spLocks noGrp="1" noChangeArrowheads="1"/>
          </p:cNvSpPr>
          <p:nvPr>
            <p:ph type="dt" sz="half" idx="10"/>
          </p:nvPr>
        </p:nvSpPr>
        <p:spPr>
          <a:ln/>
        </p:spPr>
        <p:txBody>
          <a:bodyPr/>
          <a:lstStyle>
            <a:lvl1pPr>
              <a:defRPr/>
            </a:lvl1pPr>
          </a:lstStyle>
          <a:p>
            <a:pPr>
              <a:defRPr/>
            </a:pPr>
            <a:endParaRPr lang="de-DE" altLang="zh-CN">
              <a:solidFill>
                <a:srgbClr val="000000"/>
              </a:solidFill>
            </a:endParaRPr>
          </a:p>
          <a:p>
            <a:pPr>
              <a:defRPr/>
            </a:pPr>
            <a:r>
              <a:rPr lang="de-DE" altLang="zh-CN">
                <a:solidFill>
                  <a:srgbClr val="000000"/>
                </a:solidFill>
              </a:rPr>
              <a:t>Page </a:t>
            </a:r>
            <a:fld id="{B20E3DAF-B268-4109-894B-7B5CDFFA64A0}" type="slidenum">
              <a:rPr lang="de-DE" altLang="zh-CN">
                <a:solidFill>
                  <a:srgbClr val="000000"/>
                </a:solidFill>
              </a:rPr>
              <a:pPr>
                <a:defRPr/>
              </a:pPr>
              <a:t>‹#›</a:t>
            </a:fld>
            <a:endParaRPr lang="en-GB" altLang="zh-CN">
              <a:solidFill>
                <a:srgbClr val="000000"/>
              </a:solidFill>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582" y="273509"/>
            <a:ext cx="4013049"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7814" y="273504"/>
            <a:ext cx="6817832" cy="5852432"/>
          </a:xfrm>
        </p:spPr>
        <p:txBody>
          <a:bodyPr/>
          <a:lstStyle>
            <a:lvl1pPr>
              <a:defRPr sz="3200"/>
            </a:lvl1pPr>
            <a:lvl2pPr>
              <a:defRPr sz="2800"/>
            </a:lvl2pPr>
            <a:lvl3pPr>
              <a:defRPr sz="25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582" y="1435559"/>
            <a:ext cx="4013049" cy="4690382"/>
          </a:xfrm>
        </p:spPr>
        <p:txBody>
          <a:bodyPr/>
          <a:lstStyle>
            <a:lvl1pPr marL="0" indent="0">
              <a:buNone/>
              <a:defRPr sz="1400"/>
            </a:lvl1pPr>
            <a:lvl2pPr marL="455238" indent="0">
              <a:buNone/>
              <a:defRPr sz="1200"/>
            </a:lvl2pPr>
            <a:lvl3pPr marL="910474" indent="0">
              <a:buNone/>
              <a:defRPr sz="1100"/>
            </a:lvl3pPr>
            <a:lvl4pPr marL="1365707" indent="0">
              <a:buNone/>
              <a:defRPr sz="900"/>
            </a:lvl4pPr>
            <a:lvl5pPr marL="1820938" indent="0">
              <a:buNone/>
              <a:defRPr sz="900"/>
            </a:lvl5pPr>
            <a:lvl6pPr marL="2276171" indent="0">
              <a:buNone/>
              <a:defRPr sz="900"/>
            </a:lvl6pPr>
            <a:lvl7pPr marL="2731401" indent="0">
              <a:buNone/>
              <a:defRPr sz="900"/>
            </a:lvl7pPr>
            <a:lvl8pPr marL="3186641" indent="0">
              <a:buNone/>
              <a:defRPr sz="900"/>
            </a:lvl8pPr>
            <a:lvl9pPr marL="3641872" indent="0">
              <a:buNone/>
              <a:defRPr sz="900"/>
            </a:lvl9pPr>
          </a:lstStyle>
          <a:p>
            <a:pPr lvl="0"/>
            <a:r>
              <a:rPr lang="zh-CN" altLang="en-US" smtClean="0"/>
              <a:t>单击此处编辑母版文本样式</a:t>
            </a:r>
          </a:p>
        </p:txBody>
      </p:sp>
      <p:sp>
        <p:nvSpPr>
          <p:cNvPr id="5" name="Rectangle 9"/>
          <p:cNvSpPr>
            <a:spLocks noGrp="1" noChangeArrowheads="1"/>
          </p:cNvSpPr>
          <p:nvPr>
            <p:ph type="dt" sz="half" idx="10"/>
          </p:nvPr>
        </p:nvSpPr>
        <p:spPr>
          <a:ln/>
        </p:spPr>
        <p:txBody>
          <a:bodyPr/>
          <a:lstStyle>
            <a:lvl1pPr>
              <a:defRPr/>
            </a:lvl1pPr>
          </a:lstStyle>
          <a:p>
            <a:pPr>
              <a:defRPr/>
            </a:pPr>
            <a:endParaRPr lang="de-DE" altLang="zh-CN">
              <a:solidFill>
                <a:srgbClr val="000000"/>
              </a:solidFill>
            </a:endParaRPr>
          </a:p>
          <a:p>
            <a:pPr>
              <a:defRPr/>
            </a:pPr>
            <a:r>
              <a:rPr lang="de-DE" altLang="zh-CN">
                <a:solidFill>
                  <a:srgbClr val="000000"/>
                </a:solidFill>
              </a:rPr>
              <a:t>Page </a:t>
            </a:r>
            <a:fld id="{5799869D-FE70-4376-B771-0AFF4CB0ACE0}" type="slidenum">
              <a:rPr lang="de-DE" altLang="zh-CN">
                <a:solidFill>
                  <a:srgbClr val="000000"/>
                </a:solidFill>
              </a:rPr>
              <a:pPr>
                <a:defRPr/>
              </a:pPr>
              <a:t>‹#›</a:t>
            </a:fld>
            <a:endParaRPr lang="en-GB" altLang="zh-CN">
              <a:solidFill>
                <a:srgbClr val="000000"/>
              </a:solidFill>
            </a:endParaRP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91145" y="4800599"/>
            <a:ext cx="7316742" cy="567419"/>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91145" y="612326"/>
            <a:ext cx="7316742" cy="4114800"/>
          </a:xfrm>
        </p:spPr>
        <p:txBody>
          <a:bodyPr/>
          <a:lstStyle>
            <a:lvl1pPr marL="0" indent="0">
              <a:buNone/>
              <a:defRPr sz="3200"/>
            </a:lvl1pPr>
            <a:lvl2pPr marL="455238" indent="0">
              <a:buNone/>
              <a:defRPr sz="2800"/>
            </a:lvl2pPr>
            <a:lvl3pPr marL="910474" indent="0">
              <a:buNone/>
              <a:defRPr sz="2500"/>
            </a:lvl3pPr>
            <a:lvl4pPr marL="1365707" indent="0">
              <a:buNone/>
              <a:defRPr sz="2000"/>
            </a:lvl4pPr>
            <a:lvl5pPr marL="1820938" indent="0">
              <a:buNone/>
              <a:defRPr sz="2000"/>
            </a:lvl5pPr>
            <a:lvl6pPr marL="2276171" indent="0">
              <a:buNone/>
              <a:defRPr sz="2000"/>
            </a:lvl6pPr>
            <a:lvl7pPr marL="2731401" indent="0">
              <a:buNone/>
              <a:defRPr sz="2000"/>
            </a:lvl7pPr>
            <a:lvl8pPr marL="3186641" indent="0">
              <a:buNone/>
              <a:defRPr sz="2000"/>
            </a:lvl8pPr>
            <a:lvl9pPr marL="3641872" indent="0">
              <a:buNone/>
              <a:defRPr sz="2000"/>
            </a:lvl9pPr>
          </a:lstStyle>
          <a:p>
            <a:pPr lvl="0"/>
            <a:endParaRPr lang="zh-CN" altLang="en-US" noProof="0" smtClean="0"/>
          </a:p>
        </p:txBody>
      </p:sp>
      <p:sp>
        <p:nvSpPr>
          <p:cNvPr id="4" name="文本占位符 3"/>
          <p:cNvSpPr>
            <a:spLocks noGrp="1"/>
          </p:cNvSpPr>
          <p:nvPr>
            <p:ph type="body" sz="half" idx="2"/>
          </p:nvPr>
        </p:nvSpPr>
        <p:spPr>
          <a:xfrm>
            <a:off x="2391145" y="5368018"/>
            <a:ext cx="7316742" cy="804182"/>
          </a:xfrm>
        </p:spPr>
        <p:txBody>
          <a:bodyPr/>
          <a:lstStyle>
            <a:lvl1pPr marL="0" indent="0">
              <a:buNone/>
              <a:defRPr sz="1400"/>
            </a:lvl1pPr>
            <a:lvl2pPr marL="455238" indent="0">
              <a:buNone/>
              <a:defRPr sz="1200"/>
            </a:lvl2pPr>
            <a:lvl3pPr marL="910474" indent="0">
              <a:buNone/>
              <a:defRPr sz="1100"/>
            </a:lvl3pPr>
            <a:lvl4pPr marL="1365707" indent="0">
              <a:buNone/>
              <a:defRPr sz="900"/>
            </a:lvl4pPr>
            <a:lvl5pPr marL="1820938" indent="0">
              <a:buNone/>
              <a:defRPr sz="900"/>
            </a:lvl5pPr>
            <a:lvl6pPr marL="2276171" indent="0">
              <a:buNone/>
              <a:defRPr sz="900"/>
            </a:lvl6pPr>
            <a:lvl7pPr marL="2731401" indent="0">
              <a:buNone/>
              <a:defRPr sz="900"/>
            </a:lvl7pPr>
            <a:lvl8pPr marL="3186641" indent="0">
              <a:buNone/>
              <a:defRPr sz="900"/>
            </a:lvl8pPr>
            <a:lvl9pPr marL="3641872" indent="0">
              <a:buNone/>
              <a:defRPr sz="900"/>
            </a:lvl9pPr>
          </a:lstStyle>
          <a:p>
            <a:pPr lvl="0"/>
            <a:r>
              <a:rPr lang="zh-CN" altLang="en-US" smtClean="0"/>
              <a:t>单击此处编辑母版文本样式</a:t>
            </a:r>
          </a:p>
        </p:txBody>
      </p:sp>
      <p:sp>
        <p:nvSpPr>
          <p:cNvPr id="5" name="Rectangle 9"/>
          <p:cNvSpPr>
            <a:spLocks noGrp="1" noChangeArrowheads="1"/>
          </p:cNvSpPr>
          <p:nvPr>
            <p:ph type="dt" sz="half" idx="10"/>
          </p:nvPr>
        </p:nvSpPr>
        <p:spPr>
          <a:ln/>
        </p:spPr>
        <p:txBody>
          <a:bodyPr/>
          <a:lstStyle>
            <a:lvl1pPr>
              <a:defRPr/>
            </a:lvl1pPr>
          </a:lstStyle>
          <a:p>
            <a:pPr>
              <a:defRPr/>
            </a:pPr>
            <a:endParaRPr lang="de-DE" altLang="zh-CN">
              <a:solidFill>
                <a:srgbClr val="000000"/>
              </a:solidFill>
            </a:endParaRPr>
          </a:p>
          <a:p>
            <a:pPr>
              <a:defRPr/>
            </a:pPr>
            <a:r>
              <a:rPr lang="de-DE" altLang="zh-CN">
                <a:solidFill>
                  <a:srgbClr val="000000"/>
                </a:solidFill>
              </a:rPr>
              <a:t>Page </a:t>
            </a:r>
            <a:fld id="{87636F0C-A357-406B-86BE-290A037C50BF}" type="slidenum">
              <a:rPr lang="de-DE" altLang="zh-CN">
                <a:solidFill>
                  <a:srgbClr val="000000"/>
                </a:solidFill>
              </a:rPr>
              <a:pPr>
                <a:defRPr/>
              </a:pPr>
              <a:t>‹#›</a:t>
            </a:fld>
            <a:endParaRPr lang="en-GB" altLang="zh-CN">
              <a:solidFill>
                <a:srgbClr val="000000"/>
              </a:solidFill>
            </a:endParaRP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9"/>
          <p:cNvSpPr>
            <a:spLocks noGrp="1" noChangeArrowheads="1"/>
          </p:cNvSpPr>
          <p:nvPr>
            <p:ph type="dt" sz="half" idx="10"/>
          </p:nvPr>
        </p:nvSpPr>
        <p:spPr>
          <a:ln/>
        </p:spPr>
        <p:txBody>
          <a:bodyPr/>
          <a:lstStyle>
            <a:lvl1pPr>
              <a:defRPr/>
            </a:lvl1pPr>
          </a:lstStyle>
          <a:p>
            <a:pPr>
              <a:defRPr/>
            </a:pPr>
            <a:endParaRPr lang="de-DE" altLang="zh-CN">
              <a:solidFill>
                <a:srgbClr val="000000"/>
              </a:solidFill>
            </a:endParaRPr>
          </a:p>
          <a:p>
            <a:pPr>
              <a:defRPr/>
            </a:pPr>
            <a:r>
              <a:rPr lang="de-DE" altLang="zh-CN">
                <a:solidFill>
                  <a:srgbClr val="000000"/>
                </a:solidFill>
              </a:rPr>
              <a:t>Page </a:t>
            </a:r>
            <a:fld id="{A2B75984-D912-4393-83C8-48C57615B81C}" type="slidenum">
              <a:rPr lang="de-DE" altLang="zh-CN">
                <a:solidFill>
                  <a:srgbClr val="000000"/>
                </a:solidFill>
              </a:rPr>
              <a:pPr>
                <a:defRPr/>
              </a:pPr>
              <a:t>‹#›</a:t>
            </a:fld>
            <a:endParaRPr lang="en-GB" altLang="zh-CN">
              <a:solidFill>
                <a:srgbClr val="000000"/>
              </a:solidFill>
            </a:endParaRP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96980" y="274869"/>
            <a:ext cx="2688671" cy="5851071"/>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29103" y="274869"/>
            <a:ext cx="7893663" cy="5851071"/>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9"/>
          <p:cNvSpPr>
            <a:spLocks noGrp="1" noChangeArrowheads="1"/>
          </p:cNvSpPr>
          <p:nvPr>
            <p:ph type="dt" sz="half" idx="10"/>
          </p:nvPr>
        </p:nvSpPr>
        <p:spPr>
          <a:ln/>
        </p:spPr>
        <p:txBody>
          <a:bodyPr/>
          <a:lstStyle>
            <a:lvl1pPr>
              <a:defRPr/>
            </a:lvl1pPr>
          </a:lstStyle>
          <a:p>
            <a:pPr>
              <a:defRPr/>
            </a:pPr>
            <a:endParaRPr lang="de-DE" altLang="zh-CN">
              <a:solidFill>
                <a:srgbClr val="000000"/>
              </a:solidFill>
            </a:endParaRPr>
          </a:p>
          <a:p>
            <a:pPr>
              <a:defRPr/>
            </a:pPr>
            <a:r>
              <a:rPr lang="de-DE" altLang="zh-CN">
                <a:solidFill>
                  <a:srgbClr val="000000"/>
                </a:solidFill>
              </a:rPr>
              <a:t>Page </a:t>
            </a:r>
            <a:fld id="{5A297806-1CE4-432D-8EB8-578417676B7F}" type="slidenum">
              <a:rPr lang="de-DE" altLang="zh-CN">
                <a:solidFill>
                  <a:srgbClr val="000000"/>
                </a:solidFill>
              </a:rPr>
              <a:pPr>
                <a:defRPr/>
              </a:pPr>
              <a:t>‹#›</a:t>
            </a:fld>
            <a:endParaRPr lang="en-GB" altLang="zh-CN">
              <a:solidFill>
                <a:srgbClr val="000000"/>
              </a:solidFill>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Just title">
    <p:spTree>
      <p:nvGrpSpPr>
        <p:cNvPr id="1" name=""/>
        <p:cNvGrpSpPr/>
        <p:nvPr/>
      </p:nvGrpSpPr>
      <p:grpSpPr>
        <a:xfrm>
          <a:off x="0" y="0"/>
          <a:ext cx="0" cy="0"/>
          <a:chOff x="0" y="0"/>
          <a:chExt cx="0" cy="0"/>
        </a:xfrm>
      </p:grpSpPr>
      <p:sp>
        <p:nvSpPr>
          <p:cNvPr id="2" name="Title 1"/>
          <p:cNvSpPr>
            <a:spLocks noGrp="1"/>
          </p:cNvSpPr>
          <p:nvPr>
            <p:ph type="title"/>
          </p:nvPr>
        </p:nvSpPr>
        <p:spPr>
          <a:xfrm>
            <a:off x="431483" y="164642"/>
            <a:ext cx="10614550" cy="768085"/>
          </a:xfrm>
        </p:spPr>
        <p:txBody>
          <a:bodyPr/>
          <a:lstStyle>
            <a:lvl1pPr>
              <a:defRPr sz="3700" b="1">
                <a:latin typeface="Calibri" pitchFamily="34" charset="0"/>
              </a:defRPr>
            </a:lvl1pPr>
          </a:lstStyle>
          <a:p>
            <a:r>
              <a:rPr lang="en-US" dirty="0" smtClean="0"/>
              <a:t>Click to edit Master title style</a:t>
            </a:r>
            <a:endParaRPr lang="en-US" dirty="0"/>
          </a:p>
        </p:txBody>
      </p:sp>
    </p:spTree>
  </p:cSld>
  <p:clrMapOvr>
    <a:masterClrMapping/>
  </p:clrMapOvr>
  <p:transition/>
</p:sldLayout>
</file>

<file path=ppt/slideLayouts/slideLayout40.xml><?xml version="1.0" encoding="utf-8"?>
<p:sldLayout xmlns:a="http://schemas.openxmlformats.org/drawingml/2006/main" xmlns:r="http://schemas.openxmlformats.org/officeDocument/2006/relationships" xmlns:p="http://schemas.openxmlformats.org/presentationml/2006/main" type="tbl" preserve="1">
  <p:cSld name="标题和表格">
    <p:spTree>
      <p:nvGrpSpPr>
        <p:cNvPr id="1" name=""/>
        <p:cNvGrpSpPr/>
        <p:nvPr/>
      </p:nvGrpSpPr>
      <p:grpSpPr>
        <a:xfrm>
          <a:off x="0" y="0"/>
          <a:ext cx="0" cy="0"/>
          <a:chOff x="0" y="0"/>
          <a:chExt cx="0" cy="0"/>
        </a:xfrm>
      </p:grpSpPr>
      <p:sp>
        <p:nvSpPr>
          <p:cNvPr id="2" name="标题 1"/>
          <p:cNvSpPr>
            <a:spLocks noGrp="1"/>
          </p:cNvSpPr>
          <p:nvPr>
            <p:ph type="title"/>
          </p:nvPr>
        </p:nvSpPr>
        <p:spPr>
          <a:xfrm>
            <a:off x="829099" y="274864"/>
            <a:ext cx="10756500" cy="1143000"/>
          </a:xfrm>
        </p:spPr>
        <p:txBody>
          <a:bodyPr/>
          <a:lstStyle/>
          <a:p>
            <a:r>
              <a:rPr lang="zh-CN" altLang="en-US" smtClean="0"/>
              <a:t>单击此处编辑母版标题样式</a:t>
            </a:r>
            <a:endParaRPr lang="zh-CN" altLang="en-US"/>
          </a:p>
        </p:txBody>
      </p:sp>
      <p:sp>
        <p:nvSpPr>
          <p:cNvPr id="3" name="表格占位符 2"/>
          <p:cNvSpPr>
            <a:spLocks noGrp="1"/>
          </p:cNvSpPr>
          <p:nvPr>
            <p:ph type="tbl" idx="1"/>
          </p:nvPr>
        </p:nvSpPr>
        <p:spPr>
          <a:xfrm>
            <a:off x="829099" y="1600200"/>
            <a:ext cx="10756500" cy="4525736"/>
          </a:xfrm>
        </p:spPr>
        <p:txBody>
          <a:bodyPr/>
          <a:lstStyle/>
          <a:p>
            <a:pPr lvl="0"/>
            <a:endParaRPr lang="zh-CN" altLang="en-US" noProof="0" smtClean="0"/>
          </a:p>
        </p:txBody>
      </p:sp>
      <p:sp>
        <p:nvSpPr>
          <p:cNvPr id="4" name="Rectangle 9"/>
          <p:cNvSpPr>
            <a:spLocks noGrp="1" noChangeArrowheads="1"/>
          </p:cNvSpPr>
          <p:nvPr>
            <p:ph type="dt" sz="half" idx="10"/>
          </p:nvPr>
        </p:nvSpPr>
        <p:spPr>
          <a:ln/>
        </p:spPr>
        <p:txBody>
          <a:bodyPr/>
          <a:lstStyle>
            <a:lvl1pPr>
              <a:defRPr/>
            </a:lvl1pPr>
          </a:lstStyle>
          <a:p>
            <a:pPr>
              <a:defRPr/>
            </a:pPr>
            <a:endParaRPr lang="de-DE" altLang="zh-CN">
              <a:solidFill>
                <a:srgbClr val="000000"/>
              </a:solidFill>
            </a:endParaRPr>
          </a:p>
          <a:p>
            <a:pPr>
              <a:defRPr/>
            </a:pPr>
            <a:r>
              <a:rPr lang="de-DE" altLang="zh-CN">
                <a:solidFill>
                  <a:srgbClr val="000000"/>
                </a:solidFill>
              </a:rPr>
              <a:t>Page </a:t>
            </a:r>
            <a:fld id="{6DEDC1B8-EFED-4E3E-8973-815AA528D9A1}" type="slidenum">
              <a:rPr lang="de-DE" altLang="zh-CN">
                <a:solidFill>
                  <a:srgbClr val="000000"/>
                </a:solidFill>
              </a:rPr>
              <a:pPr>
                <a:defRPr/>
              </a:pPr>
              <a:t>‹#›</a:t>
            </a:fld>
            <a:endParaRPr lang="en-GB" altLang="zh-CN">
              <a:solidFill>
                <a:srgbClr val="000000"/>
              </a:solidFill>
            </a:endParaRPr>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userDrawn="1">
  <p:cSld name="3_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cSld>
  <p:clrMapOvr>
    <a:masterClrMapping/>
  </p:clrMapOvr>
  <p:transition advClick="0"/>
</p:sldLayout>
</file>

<file path=ppt/slideLayouts/slideLayout42.xml><?xml version="1.0" encoding="utf-8"?>
<p:sldLayout xmlns:a="http://schemas.openxmlformats.org/drawingml/2006/main" xmlns:r="http://schemas.openxmlformats.org/officeDocument/2006/relationships" xmlns:p="http://schemas.openxmlformats.org/presentationml/2006/main" userDrawn="1">
  <p:cSld name="1_空白">
    <p:spTree>
      <p:nvGrpSpPr>
        <p:cNvPr id="1" name=""/>
        <p:cNvGrpSpPr/>
        <p:nvPr/>
      </p:nvGrpSpPr>
      <p:grpSpPr>
        <a:xfrm>
          <a:off x="0" y="0"/>
          <a:ext cx="0" cy="0"/>
          <a:chOff x="0" y="0"/>
          <a:chExt cx="0" cy="0"/>
        </a:xfrm>
      </p:grpSpPr>
      <p:sp>
        <p:nvSpPr>
          <p:cNvPr id="3" name="标题 1"/>
          <p:cNvSpPr>
            <a:spLocks noGrp="1"/>
          </p:cNvSpPr>
          <p:nvPr>
            <p:ph type="title"/>
          </p:nvPr>
        </p:nvSpPr>
        <p:spPr>
          <a:xfrm>
            <a:off x="522381" y="325445"/>
            <a:ext cx="11150423" cy="871537"/>
          </a:xfrm>
          <a:prstGeom prst="rect">
            <a:avLst/>
          </a:prstGeom>
        </p:spPr>
        <p:txBody>
          <a:bodyPr/>
          <a:lstStyle>
            <a:lvl1pPr>
              <a:defRPr>
                <a:latin typeface="微软雅黑" pitchFamily="34" charset="-122"/>
                <a:ea typeface="微软雅黑" pitchFamily="34" charset="-122"/>
              </a:defRPr>
            </a:lvl1pPr>
          </a:lstStyle>
          <a:p>
            <a:r>
              <a:rPr lang="zh-CN" altLang="en-US" dirty="0" smtClean="0"/>
              <a:t>单击此处编辑母版标题样式</a:t>
            </a:r>
            <a:endParaRPr lang="zh-CN" altLang="en-US" dirty="0"/>
          </a:p>
        </p:txBody>
      </p:sp>
      <p:sp>
        <p:nvSpPr>
          <p:cNvPr id="5" name="Rectangle 68"/>
          <p:cNvSpPr>
            <a:spLocks noGrp="1" noChangeArrowheads="1"/>
          </p:cNvSpPr>
          <p:nvPr>
            <p:ph idx="1"/>
          </p:nvPr>
        </p:nvSpPr>
        <p:spPr bwMode="auto">
          <a:xfrm>
            <a:off x="1007796" y="1628779"/>
            <a:ext cx="10179584" cy="4194175"/>
          </a:xfrm>
          <a:prstGeom prst="rect">
            <a:avLst/>
          </a:prstGeom>
          <a:noFill/>
          <a:ln w="9525">
            <a:noFill/>
            <a:miter lim="800000"/>
            <a:headEnd/>
            <a:tailEnd/>
          </a:ln>
        </p:spPr>
        <p:txBody>
          <a:bodyPr/>
          <a:lstStyle>
            <a:lvl1pPr marL="342719" marR="0" indent="-342719" algn="l" defTabSz="913920" rtl="0" eaLnBrk="0" fontAlgn="base" latinLnBrk="0" hangingPunct="0">
              <a:lnSpc>
                <a:spcPct val="140000"/>
              </a:lnSpc>
              <a:spcBef>
                <a:spcPct val="0"/>
              </a:spcBef>
              <a:spcAft>
                <a:spcPct val="0"/>
              </a:spcAft>
              <a:buClr>
                <a:srgbClr val="777777"/>
              </a:buClr>
              <a:buSzPct val="60000"/>
              <a:buFont typeface="Wingdings" pitchFamily="2" charset="2"/>
              <a:buChar char="l"/>
              <a:tabLst/>
              <a:defRPr sz="2000">
                <a:solidFill>
                  <a:schemeClr val="tx1"/>
                </a:solidFill>
                <a:latin typeface="+mn-ea"/>
                <a:ea typeface="+mn-ea"/>
              </a:defRPr>
            </a:lvl1pPr>
            <a:lvl2pPr marL="742560" marR="0" indent="-285600" algn="l" defTabSz="913920" rtl="0" eaLnBrk="0" fontAlgn="base" latinLnBrk="0" hangingPunct="0">
              <a:lnSpc>
                <a:spcPct val="140000"/>
              </a:lnSpc>
              <a:spcBef>
                <a:spcPct val="0"/>
              </a:spcBef>
              <a:spcAft>
                <a:spcPct val="0"/>
              </a:spcAft>
              <a:buClrTx/>
              <a:buSzPct val="50000"/>
              <a:buFont typeface="Wingdings" pitchFamily="2" charset="2"/>
              <a:buChar char="p"/>
              <a:tabLst/>
              <a:defRPr>
                <a:solidFill>
                  <a:schemeClr val="tx1"/>
                </a:solidFill>
                <a:latin typeface="+mn-ea"/>
                <a:ea typeface="+mn-ea"/>
              </a:defRPr>
            </a:lvl2pPr>
            <a:lvl3pPr marL="1142400" marR="0" indent="-228480" algn="l" defTabSz="913920" rtl="0" eaLnBrk="0" fontAlgn="base" latinLnBrk="0" hangingPunct="0">
              <a:lnSpc>
                <a:spcPct val="140000"/>
              </a:lnSpc>
              <a:spcBef>
                <a:spcPct val="0"/>
              </a:spcBef>
              <a:spcAft>
                <a:spcPct val="0"/>
              </a:spcAft>
              <a:buClrTx/>
              <a:buSzPct val="50000"/>
              <a:buFont typeface="Wingdings" pitchFamily="2" charset="2"/>
              <a:buChar char="n"/>
              <a:tabLst/>
              <a:defRPr>
                <a:solidFill>
                  <a:schemeClr val="tx1"/>
                </a:solidFill>
                <a:latin typeface="+mn-ea"/>
                <a:ea typeface="+mn-ea"/>
              </a:defRPr>
            </a:lvl3pPr>
            <a:lvl4pPr marL="1599360" marR="0" indent="-228480" algn="l" defTabSz="913920" rtl="0" eaLnBrk="0" fontAlgn="base" latinLnBrk="0" hangingPunct="0">
              <a:lnSpc>
                <a:spcPct val="140000"/>
              </a:lnSpc>
              <a:spcBef>
                <a:spcPct val="0"/>
              </a:spcBef>
              <a:spcAft>
                <a:spcPct val="0"/>
              </a:spcAft>
              <a:buClrTx/>
              <a:buSzTx/>
              <a:buFontTx/>
              <a:buChar char="–"/>
              <a:tabLst/>
              <a:defRPr>
                <a:solidFill>
                  <a:schemeClr val="tx1"/>
                </a:solidFill>
                <a:latin typeface="+mn-ea"/>
                <a:ea typeface="+mn-ea"/>
              </a:defRPr>
            </a:lvl4pPr>
            <a:lvl5pPr marL="2056318" marR="0" indent="-228480" algn="l" defTabSz="913920" rtl="0" eaLnBrk="0" fontAlgn="base" latinLnBrk="0" hangingPunct="0">
              <a:lnSpc>
                <a:spcPct val="140000"/>
              </a:lnSpc>
              <a:spcBef>
                <a:spcPct val="0"/>
              </a:spcBef>
              <a:spcAft>
                <a:spcPct val="0"/>
              </a:spcAft>
              <a:buClrTx/>
              <a:buSzTx/>
              <a:buFont typeface="Arial" charset="0"/>
              <a:buChar char="~"/>
              <a:tabLst/>
              <a:defRPr>
                <a:solidFill>
                  <a:schemeClr val="tx1"/>
                </a:solidFill>
                <a:latin typeface="+mn-ea"/>
                <a:ea typeface="+mn-ea"/>
              </a:defRPr>
            </a:lvl5pPr>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endParaRPr lang="zh-CN" altLang="en-US" noProof="0" dirty="0" smtClean="0"/>
          </a:p>
        </p:txBody>
      </p:sp>
    </p:spTree>
  </p:cSld>
  <p:clrMapOvr>
    <a:masterClrMapping/>
  </p:clrMapOvr>
  <p:transition advClick="0" advTm="8000"/>
</p:sldLayout>
</file>

<file path=ppt/slideLayouts/slideLayout4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2" name="Picture 12" descr="Logo"/>
          <p:cNvPicPr>
            <a:picLocks noChangeAspect="1" noChangeArrowheads="1"/>
          </p:cNvPicPr>
          <p:nvPr userDrawn="1"/>
        </p:nvPicPr>
        <p:blipFill>
          <a:blip r:embed="rId2" cstate="print"/>
          <a:srcRect/>
          <a:stretch>
            <a:fillRect/>
          </a:stretch>
        </p:blipFill>
        <p:spPr bwMode="auto">
          <a:xfrm>
            <a:off x="10014488" y="5578932"/>
            <a:ext cx="1093975" cy="821872"/>
          </a:xfrm>
          <a:prstGeom prst="rect">
            <a:avLst/>
          </a:prstGeom>
          <a:noFill/>
          <a:ln w="9525">
            <a:noFill/>
            <a:miter lim="800000"/>
            <a:headEnd/>
            <a:tailEnd/>
          </a:ln>
        </p:spPr>
      </p:pic>
      <p:pic>
        <p:nvPicPr>
          <p:cNvPr id="3" name="Picture 13" descr="2"/>
          <p:cNvPicPr>
            <a:picLocks noChangeAspect="1" noChangeArrowheads="1"/>
          </p:cNvPicPr>
          <p:nvPr userDrawn="1"/>
        </p:nvPicPr>
        <p:blipFill>
          <a:blip r:embed="rId3" cstate="print"/>
          <a:srcRect/>
          <a:stretch>
            <a:fillRect/>
          </a:stretch>
        </p:blipFill>
        <p:spPr bwMode="auto">
          <a:xfrm>
            <a:off x="1816" y="783772"/>
            <a:ext cx="12193360" cy="3810000"/>
          </a:xfrm>
          <a:prstGeom prst="rect">
            <a:avLst/>
          </a:prstGeom>
          <a:noFill/>
          <a:ln w="9525">
            <a:noFill/>
            <a:miter lim="800000"/>
            <a:headEnd/>
            <a:tailEnd/>
          </a:ln>
        </p:spPr>
      </p:pic>
      <p:sp>
        <p:nvSpPr>
          <p:cNvPr id="4" name="Text Box 15"/>
          <p:cNvSpPr txBox="1">
            <a:spLocks noChangeArrowheads="1"/>
          </p:cNvSpPr>
          <p:nvPr userDrawn="1"/>
        </p:nvSpPr>
        <p:spPr bwMode="auto">
          <a:xfrm>
            <a:off x="870828" y="6206222"/>
            <a:ext cx="3102237" cy="307993"/>
          </a:xfrm>
          <a:prstGeom prst="rect">
            <a:avLst/>
          </a:prstGeom>
          <a:noFill/>
          <a:ln w="9525">
            <a:noFill/>
            <a:miter lim="800000"/>
            <a:headEnd/>
            <a:tailEnd/>
          </a:ln>
        </p:spPr>
        <p:txBody>
          <a:bodyPr wrap="none" lIns="91006" tIns="45524" rIns="91006" bIns="45524">
            <a:spAutoFit/>
          </a:bodyPr>
          <a:lstStyle/>
          <a:p>
            <a:pPr>
              <a:defRPr/>
            </a:pPr>
            <a:r>
              <a:rPr lang="en-US" altLang="zh-CN" sz="1400" dirty="0">
                <a:solidFill>
                  <a:srgbClr val="000000"/>
                </a:solidFill>
                <a:latin typeface="FrutigerNext LT Bold" pitchFamily="1" charset="0"/>
                <a:ea typeface="宋体" charset="-122"/>
              </a:rPr>
              <a:t>HUAWEI TECHNOLOGIES Co., Ltd.</a:t>
            </a:r>
            <a:endParaRPr lang="en-US" altLang="zh-CN" sz="1800" dirty="0">
              <a:solidFill>
                <a:srgbClr val="000000"/>
              </a:solidFill>
              <a:latin typeface="Arial" pitchFamily="34" charset="0"/>
              <a:ea typeface="宋体" charset="-122"/>
            </a:endParaRPr>
          </a:p>
        </p:txBody>
      </p:sp>
      <p:sp>
        <p:nvSpPr>
          <p:cNvPr id="5" name="Text Box 20"/>
          <p:cNvSpPr txBox="1">
            <a:spLocks noChangeArrowheads="1"/>
          </p:cNvSpPr>
          <p:nvPr userDrawn="1"/>
        </p:nvSpPr>
        <p:spPr bwMode="auto">
          <a:xfrm>
            <a:off x="9141847" y="3984171"/>
            <a:ext cx="2799338" cy="326572"/>
          </a:xfrm>
          <a:prstGeom prst="rect">
            <a:avLst/>
          </a:prstGeom>
          <a:noFill/>
          <a:ln w="9525">
            <a:noFill/>
            <a:miter lim="800000"/>
            <a:headEnd/>
            <a:tailEnd/>
          </a:ln>
          <a:effectLst/>
        </p:spPr>
        <p:txBody>
          <a:bodyPr lIns="106231" tIns="53117" rIns="106231" bIns="53117"/>
          <a:lstStyle/>
          <a:p>
            <a:pPr algn="ctr">
              <a:lnSpc>
                <a:spcPct val="140000"/>
              </a:lnSpc>
              <a:defRPr/>
            </a:pPr>
            <a:r>
              <a:rPr lang="en-US" altLang="zh-CN" sz="1200" dirty="0">
                <a:solidFill>
                  <a:srgbClr val="FFFFFF"/>
                </a:solidFill>
                <a:latin typeface="FrutigerNext LT Medium" pitchFamily="34" charset="0"/>
                <a:ea typeface="黑体" pitchFamily="2" charset="-122"/>
              </a:rPr>
              <a:t>www.huawei.com</a:t>
            </a:r>
          </a:p>
        </p:txBody>
      </p:sp>
      <p:sp>
        <p:nvSpPr>
          <p:cNvPr id="6" name="Rectangle 22"/>
          <p:cNvSpPr>
            <a:spLocks noChangeArrowheads="1"/>
          </p:cNvSpPr>
          <p:nvPr userDrawn="1"/>
        </p:nvSpPr>
        <p:spPr bwMode="auto">
          <a:xfrm>
            <a:off x="5604124" y="6206223"/>
            <a:ext cx="1945731" cy="307993"/>
          </a:xfrm>
          <a:prstGeom prst="rect">
            <a:avLst/>
          </a:prstGeom>
          <a:noFill/>
          <a:ln w="9525" algn="ctr">
            <a:noFill/>
            <a:miter lim="800000"/>
            <a:headEnd/>
            <a:tailEnd/>
          </a:ln>
          <a:effectLst/>
        </p:spPr>
        <p:txBody>
          <a:bodyPr wrap="none" lIns="91006" tIns="45524" rIns="91006" bIns="45524">
            <a:spAutoFit/>
          </a:bodyPr>
          <a:lstStyle/>
          <a:p>
            <a:pPr>
              <a:defRPr/>
            </a:pPr>
            <a:r>
              <a:rPr lang="en-US" altLang="zh-CN" sz="1400" dirty="0">
                <a:solidFill>
                  <a:srgbClr val="000000"/>
                </a:solidFill>
                <a:latin typeface="FrutigerNext LT Bold" pitchFamily="20" charset="0"/>
                <a:ea typeface="ＭＳ Ｐゴシック" pitchFamily="34" charset="-128"/>
              </a:rPr>
              <a:t>HUAWEI Confidential </a:t>
            </a:r>
          </a:p>
        </p:txBody>
      </p:sp>
      <p:sp>
        <p:nvSpPr>
          <p:cNvPr id="7" name="Rectangle 23"/>
          <p:cNvSpPr>
            <a:spLocks noChangeArrowheads="1"/>
          </p:cNvSpPr>
          <p:nvPr userDrawn="1"/>
        </p:nvSpPr>
        <p:spPr bwMode="auto">
          <a:xfrm>
            <a:off x="8561297" y="326572"/>
            <a:ext cx="2477805" cy="368966"/>
          </a:xfrm>
          <a:prstGeom prst="rect">
            <a:avLst/>
          </a:prstGeom>
          <a:noFill/>
          <a:ln w="9525" algn="ctr">
            <a:noFill/>
            <a:miter lim="800000"/>
            <a:headEnd/>
            <a:tailEnd/>
          </a:ln>
          <a:effectLst/>
        </p:spPr>
        <p:txBody>
          <a:bodyPr wrap="none" lIns="91006" tIns="45524" rIns="91006" bIns="45524">
            <a:spAutoFit/>
          </a:bodyPr>
          <a:lstStyle/>
          <a:p>
            <a:pPr>
              <a:defRPr/>
            </a:pPr>
            <a:r>
              <a:rPr lang="en-US" altLang="zh-CN" sz="1800" dirty="0">
                <a:solidFill>
                  <a:srgbClr val="666666"/>
                </a:solidFill>
                <a:latin typeface="FrutigerNext LT Regular" pitchFamily="34" charset="0"/>
                <a:ea typeface="ＭＳ Ｐゴシック" pitchFamily="34" charset="-128"/>
              </a:rPr>
              <a:t>Security Level: secret</a:t>
            </a:r>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9"/>
          <p:cNvSpPr>
            <a:spLocks noGrp="1" noChangeArrowheads="1"/>
          </p:cNvSpPr>
          <p:nvPr>
            <p:ph type="dt" sz="half" idx="10"/>
          </p:nvPr>
        </p:nvSpPr>
        <p:spPr>
          <a:ln/>
        </p:spPr>
        <p:txBody>
          <a:bodyPr/>
          <a:lstStyle>
            <a:lvl1pPr>
              <a:defRPr/>
            </a:lvl1pPr>
          </a:lstStyle>
          <a:p>
            <a:pPr>
              <a:defRPr/>
            </a:pPr>
            <a:endParaRPr lang="de-DE" altLang="zh-CN">
              <a:solidFill>
                <a:srgbClr val="000000"/>
              </a:solidFill>
            </a:endParaRPr>
          </a:p>
          <a:p>
            <a:pPr>
              <a:defRPr/>
            </a:pPr>
            <a:r>
              <a:rPr lang="de-DE" altLang="zh-CN">
                <a:solidFill>
                  <a:srgbClr val="000000"/>
                </a:solidFill>
              </a:rPr>
              <a:t>Page </a:t>
            </a:r>
            <a:fld id="{0335045A-7E5A-48EF-A404-576EC1DFA1C2}" type="slidenum">
              <a:rPr lang="de-DE" altLang="zh-CN">
                <a:solidFill>
                  <a:srgbClr val="000000"/>
                </a:solidFill>
              </a:rPr>
              <a:pPr>
                <a:defRPr/>
              </a:pPr>
              <a:t>‹#›</a:t>
            </a:fld>
            <a:endParaRPr lang="en-GB" altLang="zh-CN">
              <a:solidFill>
                <a:srgbClr val="000000"/>
              </a:solidFill>
            </a:endParaRPr>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355" y="4407358"/>
            <a:ext cx="10366443"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355" y="2906489"/>
            <a:ext cx="10366443" cy="1500869"/>
          </a:xfrm>
        </p:spPr>
        <p:txBody>
          <a:bodyPr anchor="b"/>
          <a:lstStyle>
            <a:lvl1pPr marL="0" indent="0">
              <a:buNone/>
              <a:defRPr sz="2000"/>
            </a:lvl1pPr>
            <a:lvl2pPr marL="455286" indent="0">
              <a:buNone/>
              <a:defRPr sz="1800"/>
            </a:lvl2pPr>
            <a:lvl3pPr marL="910569" indent="0">
              <a:buNone/>
              <a:defRPr sz="1600"/>
            </a:lvl3pPr>
            <a:lvl4pPr marL="1365850" indent="0">
              <a:buNone/>
              <a:defRPr sz="1400"/>
            </a:lvl4pPr>
            <a:lvl5pPr marL="1821130" indent="0">
              <a:buNone/>
              <a:defRPr sz="1400"/>
            </a:lvl5pPr>
            <a:lvl6pPr marL="2276410" indent="0">
              <a:buNone/>
              <a:defRPr sz="1400"/>
            </a:lvl6pPr>
            <a:lvl7pPr marL="2731688" indent="0">
              <a:buNone/>
              <a:defRPr sz="1400"/>
            </a:lvl7pPr>
            <a:lvl8pPr marL="3186976" indent="0">
              <a:buNone/>
              <a:defRPr sz="1400"/>
            </a:lvl8pPr>
            <a:lvl9pPr marL="3642254" indent="0">
              <a:buNone/>
              <a:defRPr sz="1400"/>
            </a:lvl9pPr>
          </a:lstStyle>
          <a:p>
            <a:pPr lvl="0"/>
            <a:r>
              <a:rPr lang="zh-CN" altLang="en-US" smtClean="0"/>
              <a:t>单击此处编辑母版文本样式</a:t>
            </a:r>
          </a:p>
        </p:txBody>
      </p:sp>
      <p:sp>
        <p:nvSpPr>
          <p:cNvPr id="4" name="Rectangle 9"/>
          <p:cNvSpPr>
            <a:spLocks noGrp="1" noChangeArrowheads="1"/>
          </p:cNvSpPr>
          <p:nvPr>
            <p:ph type="dt" sz="half" idx="10"/>
          </p:nvPr>
        </p:nvSpPr>
        <p:spPr>
          <a:ln/>
        </p:spPr>
        <p:txBody>
          <a:bodyPr/>
          <a:lstStyle>
            <a:lvl1pPr>
              <a:defRPr/>
            </a:lvl1pPr>
          </a:lstStyle>
          <a:p>
            <a:pPr>
              <a:defRPr/>
            </a:pPr>
            <a:endParaRPr lang="de-DE" altLang="zh-CN">
              <a:solidFill>
                <a:srgbClr val="000000"/>
              </a:solidFill>
            </a:endParaRPr>
          </a:p>
          <a:p>
            <a:pPr>
              <a:defRPr/>
            </a:pPr>
            <a:r>
              <a:rPr lang="de-DE" altLang="zh-CN">
                <a:solidFill>
                  <a:srgbClr val="000000"/>
                </a:solidFill>
              </a:rPr>
              <a:t>Page </a:t>
            </a:r>
            <a:fld id="{6F4005F5-73FA-4D6E-9DF6-0B2F8BA1AF9E}" type="slidenum">
              <a:rPr lang="de-DE" altLang="zh-CN">
                <a:solidFill>
                  <a:srgbClr val="000000"/>
                </a:solidFill>
              </a:rPr>
              <a:pPr>
                <a:defRPr/>
              </a:pPr>
              <a:t>‹#›</a:t>
            </a:fld>
            <a:endParaRPr lang="en-GB" altLang="zh-CN">
              <a:solidFill>
                <a:srgbClr val="000000"/>
              </a:solidFill>
            </a:endParaRPr>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29101" y="1600200"/>
            <a:ext cx="5290261" cy="4525736"/>
          </a:xfrm>
        </p:spPr>
        <p:txBody>
          <a:bodyPr/>
          <a:lstStyle>
            <a:lvl1pPr>
              <a:defRPr sz="2800"/>
            </a:lvl1pPr>
            <a:lvl2pPr>
              <a:defRPr sz="25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293524" y="1600200"/>
            <a:ext cx="5292074" cy="4525736"/>
          </a:xfrm>
        </p:spPr>
        <p:txBody>
          <a:bodyPr/>
          <a:lstStyle>
            <a:lvl1pPr>
              <a:defRPr sz="2800"/>
            </a:lvl1pPr>
            <a:lvl2pPr>
              <a:defRPr sz="25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9"/>
          <p:cNvSpPr>
            <a:spLocks noGrp="1" noChangeArrowheads="1"/>
          </p:cNvSpPr>
          <p:nvPr>
            <p:ph type="dt" sz="half" idx="10"/>
          </p:nvPr>
        </p:nvSpPr>
        <p:spPr>
          <a:ln/>
        </p:spPr>
        <p:txBody>
          <a:bodyPr/>
          <a:lstStyle>
            <a:lvl1pPr>
              <a:defRPr/>
            </a:lvl1pPr>
          </a:lstStyle>
          <a:p>
            <a:pPr>
              <a:defRPr/>
            </a:pPr>
            <a:endParaRPr lang="de-DE" altLang="zh-CN">
              <a:solidFill>
                <a:srgbClr val="000000"/>
              </a:solidFill>
            </a:endParaRPr>
          </a:p>
          <a:p>
            <a:pPr>
              <a:defRPr/>
            </a:pPr>
            <a:r>
              <a:rPr lang="de-DE" altLang="zh-CN">
                <a:solidFill>
                  <a:srgbClr val="000000"/>
                </a:solidFill>
              </a:rPr>
              <a:t>Page </a:t>
            </a:r>
            <a:fld id="{73066D16-66FD-40EB-8E18-404BC34863A5}" type="slidenum">
              <a:rPr lang="de-DE" altLang="zh-CN">
                <a:solidFill>
                  <a:srgbClr val="000000"/>
                </a:solidFill>
              </a:rPr>
              <a:pPr>
                <a:defRPr/>
              </a:pPr>
              <a:t>‹#›</a:t>
            </a:fld>
            <a:endParaRPr lang="en-GB" altLang="zh-CN">
              <a:solidFill>
                <a:srgbClr val="000000"/>
              </a:solidFill>
            </a:endParaRPr>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581" y="274864"/>
            <a:ext cx="10976021"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24" y="1534894"/>
            <a:ext cx="5388229" cy="639535"/>
          </a:xfrm>
        </p:spPr>
        <p:txBody>
          <a:bodyPr anchor="b"/>
          <a:lstStyle>
            <a:lvl1pPr marL="0" indent="0">
              <a:buNone/>
              <a:defRPr sz="2500" b="1"/>
            </a:lvl1pPr>
            <a:lvl2pPr marL="455286" indent="0">
              <a:buNone/>
              <a:defRPr sz="2000" b="1"/>
            </a:lvl2pPr>
            <a:lvl3pPr marL="910569" indent="0">
              <a:buNone/>
              <a:defRPr sz="1800" b="1"/>
            </a:lvl3pPr>
            <a:lvl4pPr marL="1365850" indent="0">
              <a:buNone/>
              <a:defRPr sz="1600" b="1"/>
            </a:lvl4pPr>
            <a:lvl5pPr marL="1821130" indent="0">
              <a:buNone/>
              <a:defRPr sz="1600" b="1"/>
            </a:lvl5pPr>
            <a:lvl6pPr marL="2276410" indent="0">
              <a:buNone/>
              <a:defRPr sz="1600" b="1"/>
            </a:lvl6pPr>
            <a:lvl7pPr marL="2731688" indent="0">
              <a:buNone/>
              <a:defRPr sz="1600" b="1"/>
            </a:lvl7pPr>
            <a:lvl8pPr marL="3186976" indent="0">
              <a:buNone/>
              <a:defRPr sz="1600" b="1"/>
            </a:lvl8pPr>
            <a:lvl9pPr marL="3642254"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624" y="2174423"/>
            <a:ext cx="5388229" cy="3951514"/>
          </a:xfrm>
        </p:spPr>
        <p:txBody>
          <a:bodyPr/>
          <a:lstStyle>
            <a:lvl1pPr>
              <a:defRPr sz="25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5560" y="1534894"/>
            <a:ext cx="5390041" cy="639535"/>
          </a:xfrm>
        </p:spPr>
        <p:txBody>
          <a:bodyPr anchor="b"/>
          <a:lstStyle>
            <a:lvl1pPr marL="0" indent="0">
              <a:buNone/>
              <a:defRPr sz="2500" b="1"/>
            </a:lvl1pPr>
            <a:lvl2pPr marL="455286" indent="0">
              <a:buNone/>
              <a:defRPr sz="2000" b="1"/>
            </a:lvl2pPr>
            <a:lvl3pPr marL="910569" indent="0">
              <a:buNone/>
              <a:defRPr sz="1800" b="1"/>
            </a:lvl3pPr>
            <a:lvl4pPr marL="1365850" indent="0">
              <a:buNone/>
              <a:defRPr sz="1600" b="1"/>
            </a:lvl4pPr>
            <a:lvl5pPr marL="1821130" indent="0">
              <a:buNone/>
              <a:defRPr sz="1600" b="1"/>
            </a:lvl5pPr>
            <a:lvl6pPr marL="2276410" indent="0">
              <a:buNone/>
              <a:defRPr sz="1600" b="1"/>
            </a:lvl6pPr>
            <a:lvl7pPr marL="2731688" indent="0">
              <a:buNone/>
              <a:defRPr sz="1600" b="1"/>
            </a:lvl7pPr>
            <a:lvl8pPr marL="3186976" indent="0">
              <a:buNone/>
              <a:defRPr sz="1600" b="1"/>
            </a:lvl8pPr>
            <a:lvl9pPr marL="3642254"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5560" y="2174423"/>
            <a:ext cx="5390041" cy="3951514"/>
          </a:xfrm>
        </p:spPr>
        <p:txBody>
          <a:bodyPr/>
          <a:lstStyle>
            <a:lvl1pPr>
              <a:defRPr sz="25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9"/>
          <p:cNvSpPr>
            <a:spLocks noGrp="1" noChangeArrowheads="1"/>
          </p:cNvSpPr>
          <p:nvPr>
            <p:ph type="dt" sz="half" idx="10"/>
          </p:nvPr>
        </p:nvSpPr>
        <p:spPr>
          <a:ln/>
        </p:spPr>
        <p:txBody>
          <a:bodyPr/>
          <a:lstStyle>
            <a:lvl1pPr>
              <a:defRPr/>
            </a:lvl1pPr>
          </a:lstStyle>
          <a:p>
            <a:pPr>
              <a:defRPr/>
            </a:pPr>
            <a:endParaRPr lang="de-DE" altLang="zh-CN">
              <a:solidFill>
                <a:srgbClr val="000000"/>
              </a:solidFill>
            </a:endParaRPr>
          </a:p>
          <a:p>
            <a:pPr>
              <a:defRPr/>
            </a:pPr>
            <a:r>
              <a:rPr lang="de-DE" altLang="zh-CN">
                <a:solidFill>
                  <a:srgbClr val="000000"/>
                </a:solidFill>
              </a:rPr>
              <a:t>Page </a:t>
            </a:r>
            <a:fld id="{D85C518D-E803-4C76-A45A-E175B405F279}" type="slidenum">
              <a:rPr lang="de-DE" altLang="zh-CN">
                <a:solidFill>
                  <a:srgbClr val="000000"/>
                </a:solidFill>
              </a:rPr>
              <a:pPr>
                <a:defRPr/>
              </a:pPr>
              <a:t>‹#›</a:t>
            </a:fld>
            <a:endParaRPr lang="en-GB" altLang="zh-CN">
              <a:solidFill>
                <a:srgbClr val="000000"/>
              </a:solidFill>
            </a:endParaRPr>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9"/>
          <p:cNvSpPr>
            <a:spLocks noGrp="1" noChangeArrowheads="1"/>
          </p:cNvSpPr>
          <p:nvPr>
            <p:ph type="dt" sz="half" idx="10"/>
          </p:nvPr>
        </p:nvSpPr>
        <p:spPr>
          <a:ln/>
        </p:spPr>
        <p:txBody>
          <a:bodyPr/>
          <a:lstStyle>
            <a:lvl1pPr>
              <a:defRPr/>
            </a:lvl1pPr>
          </a:lstStyle>
          <a:p>
            <a:pPr>
              <a:defRPr/>
            </a:pPr>
            <a:endParaRPr lang="de-DE" altLang="zh-CN">
              <a:solidFill>
                <a:srgbClr val="000000"/>
              </a:solidFill>
            </a:endParaRPr>
          </a:p>
          <a:p>
            <a:pPr>
              <a:defRPr/>
            </a:pPr>
            <a:r>
              <a:rPr lang="de-DE" altLang="zh-CN">
                <a:solidFill>
                  <a:srgbClr val="000000"/>
                </a:solidFill>
              </a:rPr>
              <a:t>Page </a:t>
            </a:r>
            <a:fld id="{284DCDF1-0051-43DA-B516-C85E48C99377}" type="slidenum">
              <a:rPr lang="de-DE" altLang="zh-CN">
                <a:solidFill>
                  <a:srgbClr val="000000"/>
                </a:solidFill>
              </a:rPr>
              <a:pPr>
                <a:defRPr/>
              </a:pPr>
              <a:t>‹#›</a:t>
            </a:fld>
            <a:endParaRPr lang="en-GB" altLang="zh-CN">
              <a:solidFill>
                <a:srgbClr val="000000"/>
              </a:solidFill>
            </a:endParaRPr>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9"/>
          <p:cNvSpPr>
            <a:spLocks noGrp="1" noChangeArrowheads="1"/>
          </p:cNvSpPr>
          <p:nvPr>
            <p:ph type="dt" sz="half" idx="10"/>
          </p:nvPr>
        </p:nvSpPr>
        <p:spPr>
          <a:ln/>
        </p:spPr>
        <p:txBody>
          <a:bodyPr/>
          <a:lstStyle>
            <a:lvl1pPr>
              <a:defRPr/>
            </a:lvl1pPr>
          </a:lstStyle>
          <a:p>
            <a:pPr>
              <a:defRPr/>
            </a:pPr>
            <a:endParaRPr lang="de-DE" altLang="zh-CN">
              <a:solidFill>
                <a:srgbClr val="000000"/>
              </a:solidFill>
            </a:endParaRPr>
          </a:p>
          <a:p>
            <a:pPr>
              <a:defRPr/>
            </a:pPr>
            <a:r>
              <a:rPr lang="de-DE" altLang="zh-CN">
                <a:solidFill>
                  <a:srgbClr val="000000"/>
                </a:solidFill>
              </a:rPr>
              <a:t>Page </a:t>
            </a:r>
            <a:fld id="{B20E3DAF-B268-4109-894B-7B5CDFFA64A0}" type="slidenum">
              <a:rPr lang="de-DE" altLang="zh-CN">
                <a:solidFill>
                  <a:srgbClr val="000000"/>
                </a:solidFill>
              </a:rPr>
              <a:pPr>
                <a:defRPr/>
              </a:pPr>
              <a:t>‹#›</a:t>
            </a:fld>
            <a:endParaRPr lang="en-GB" altLang="zh-CN">
              <a:solidFill>
                <a:srgbClr val="000000"/>
              </a:solidFill>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sldLayout>
</file>

<file path=ppt/slideLayouts/slideLayout5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581" y="273508"/>
            <a:ext cx="4013049"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7814" y="273504"/>
            <a:ext cx="6817832" cy="5852432"/>
          </a:xfrm>
        </p:spPr>
        <p:txBody>
          <a:bodyPr/>
          <a:lstStyle>
            <a:lvl1pPr>
              <a:defRPr sz="3200"/>
            </a:lvl1pPr>
            <a:lvl2pPr>
              <a:defRPr sz="2800"/>
            </a:lvl2pPr>
            <a:lvl3pPr>
              <a:defRPr sz="25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581" y="1435558"/>
            <a:ext cx="4013049" cy="4690382"/>
          </a:xfrm>
        </p:spPr>
        <p:txBody>
          <a:bodyPr/>
          <a:lstStyle>
            <a:lvl1pPr marL="0" indent="0">
              <a:buNone/>
              <a:defRPr sz="1400"/>
            </a:lvl1pPr>
            <a:lvl2pPr marL="455286" indent="0">
              <a:buNone/>
              <a:defRPr sz="1200"/>
            </a:lvl2pPr>
            <a:lvl3pPr marL="910569" indent="0">
              <a:buNone/>
              <a:defRPr sz="1100"/>
            </a:lvl3pPr>
            <a:lvl4pPr marL="1365850" indent="0">
              <a:buNone/>
              <a:defRPr sz="900"/>
            </a:lvl4pPr>
            <a:lvl5pPr marL="1821130" indent="0">
              <a:buNone/>
              <a:defRPr sz="900"/>
            </a:lvl5pPr>
            <a:lvl6pPr marL="2276410" indent="0">
              <a:buNone/>
              <a:defRPr sz="900"/>
            </a:lvl6pPr>
            <a:lvl7pPr marL="2731688" indent="0">
              <a:buNone/>
              <a:defRPr sz="900"/>
            </a:lvl7pPr>
            <a:lvl8pPr marL="3186976" indent="0">
              <a:buNone/>
              <a:defRPr sz="900"/>
            </a:lvl8pPr>
            <a:lvl9pPr marL="3642254" indent="0">
              <a:buNone/>
              <a:defRPr sz="900"/>
            </a:lvl9pPr>
          </a:lstStyle>
          <a:p>
            <a:pPr lvl="0"/>
            <a:r>
              <a:rPr lang="zh-CN" altLang="en-US" smtClean="0"/>
              <a:t>单击此处编辑母版文本样式</a:t>
            </a:r>
          </a:p>
        </p:txBody>
      </p:sp>
      <p:sp>
        <p:nvSpPr>
          <p:cNvPr id="5" name="Rectangle 9"/>
          <p:cNvSpPr>
            <a:spLocks noGrp="1" noChangeArrowheads="1"/>
          </p:cNvSpPr>
          <p:nvPr>
            <p:ph type="dt" sz="half" idx="10"/>
          </p:nvPr>
        </p:nvSpPr>
        <p:spPr>
          <a:ln/>
        </p:spPr>
        <p:txBody>
          <a:bodyPr/>
          <a:lstStyle>
            <a:lvl1pPr>
              <a:defRPr/>
            </a:lvl1pPr>
          </a:lstStyle>
          <a:p>
            <a:pPr>
              <a:defRPr/>
            </a:pPr>
            <a:endParaRPr lang="de-DE" altLang="zh-CN">
              <a:solidFill>
                <a:srgbClr val="000000"/>
              </a:solidFill>
            </a:endParaRPr>
          </a:p>
          <a:p>
            <a:pPr>
              <a:defRPr/>
            </a:pPr>
            <a:r>
              <a:rPr lang="de-DE" altLang="zh-CN">
                <a:solidFill>
                  <a:srgbClr val="000000"/>
                </a:solidFill>
              </a:rPr>
              <a:t>Page </a:t>
            </a:r>
            <a:fld id="{5799869D-FE70-4376-B771-0AFF4CB0ACE0}" type="slidenum">
              <a:rPr lang="de-DE" altLang="zh-CN">
                <a:solidFill>
                  <a:srgbClr val="000000"/>
                </a:solidFill>
              </a:rPr>
              <a:pPr>
                <a:defRPr/>
              </a:pPr>
              <a:t>‹#›</a:t>
            </a:fld>
            <a:endParaRPr lang="en-GB" altLang="zh-CN">
              <a:solidFill>
                <a:srgbClr val="000000"/>
              </a:solidFill>
            </a:endParaRPr>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91144" y="4800599"/>
            <a:ext cx="7316742" cy="567419"/>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91144" y="612325"/>
            <a:ext cx="7316742" cy="4114800"/>
          </a:xfrm>
        </p:spPr>
        <p:txBody>
          <a:bodyPr/>
          <a:lstStyle>
            <a:lvl1pPr marL="0" indent="0">
              <a:buNone/>
              <a:defRPr sz="3200"/>
            </a:lvl1pPr>
            <a:lvl2pPr marL="455286" indent="0">
              <a:buNone/>
              <a:defRPr sz="2800"/>
            </a:lvl2pPr>
            <a:lvl3pPr marL="910569" indent="0">
              <a:buNone/>
              <a:defRPr sz="2500"/>
            </a:lvl3pPr>
            <a:lvl4pPr marL="1365850" indent="0">
              <a:buNone/>
              <a:defRPr sz="2000"/>
            </a:lvl4pPr>
            <a:lvl5pPr marL="1821130" indent="0">
              <a:buNone/>
              <a:defRPr sz="2000"/>
            </a:lvl5pPr>
            <a:lvl6pPr marL="2276410" indent="0">
              <a:buNone/>
              <a:defRPr sz="2000"/>
            </a:lvl6pPr>
            <a:lvl7pPr marL="2731688" indent="0">
              <a:buNone/>
              <a:defRPr sz="2000"/>
            </a:lvl7pPr>
            <a:lvl8pPr marL="3186976" indent="0">
              <a:buNone/>
              <a:defRPr sz="2000"/>
            </a:lvl8pPr>
            <a:lvl9pPr marL="3642254" indent="0">
              <a:buNone/>
              <a:defRPr sz="2000"/>
            </a:lvl9pPr>
          </a:lstStyle>
          <a:p>
            <a:pPr lvl="0"/>
            <a:endParaRPr lang="zh-CN" altLang="en-US" noProof="0" smtClean="0"/>
          </a:p>
        </p:txBody>
      </p:sp>
      <p:sp>
        <p:nvSpPr>
          <p:cNvPr id="4" name="文本占位符 3"/>
          <p:cNvSpPr>
            <a:spLocks noGrp="1"/>
          </p:cNvSpPr>
          <p:nvPr>
            <p:ph type="body" sz="half" idx="2"/>
          </p:nvPr>
        </p:nvSpPr>
        <p:spPr>
          <a:xfrm>
            <a:off x="2391144" y="5368018"/>
            <a:ext cx="7316742" cy="804182"/>
          </a:xfrm>
        </p:spPr>
        <p:txBody>
          <a:bodyPr/>
          <a:lstStyle>
            <a:lvl1pPr marL="0" indent="0">
              <a:buNone/>
              <a:defRPr sz="1400"/>
            </a:lvl1pPr>
            <a:lvl2pPr marL="455286" indent="0">
              <a:buNone/>
              <a:defRPr sz="1200"/>
            </a:lvl2pPr>
            <a:lvl3pPr marL="910569" indent="0">
              <a:buNone/>
              <a:defRPr sz="1100"/>
            </a:lvl3pPr>
            <a:lvl4pPr marL="1365850" indent="0">
              <a:buNone/>
              <a:defRPr sz="900"/>
            </a:lvl4pPr>
            <a:lvl5pPr marL="1821130" indent="0">
              <a:buNone/>
              <a:defRPr sz="900"/>
            </a:lvl5pPr>
            <a:lvl6pPr marL="2276410" indent="0">
              <a:buNone/>
              <a:defRPr sz="900"/>
            </a:lvl6pPr>
            <a:lvl7pPr marL="2731688" indent="0">
              <a:buNone/>
              <a:defRPr sz="900"/>
            </a:lvl7pPr>
            <a:lvl8pPr marL="3186976" indent="0">
              <a:buNone/>
              <a:defRPr sz="900"/>
            </a:lvl8pPr>
            <a:lvl9pPr marL="3642254" indent="0">
              <a:buNone/>
              <a:defRPr sz="900"/>
            </a:lvl9pPr>
          </a:lstStyle>
          <a:p>
            <a:pPr lvl="0"/>
            <a:r>
              <a:rPr lang="zh-CN" altLang="en-US" smtClean="0"/>
              <a:t>单击此处编辑母版文本样式</a:t>
            </a:r>
          </a:p>
        </p:txBody>
      </p:sp>
      <p:sp>
        <p:nvSpPr>
          <p:cNvPr id="5" name="Rectangle 9"/>
          <p:cNvSpPr>
            <a:spLocks noGrp="1" noChangeArrowheads="1"/>
          </p:cNvSpPr>
          <p:nvPr>
            <p:ph type="dt" sz="half" idx="10"/>
          </p:nvPr>
        </p:nvSpPr>
        <p:spPr>
          <a:ln/>
        </p:spPr>
        <p:txBody>
          <a:bodyPr/>
          <a:lstStyle>
            <a:lvl1pPr>
              <a:defRPr/>
            </a:lvl1pPr>
          </a:lstStyle>
          <a:p>
            <a:pPr>
              <a:defRPr/>
            </a:pPr>
            <a:endParaRPr lang="de-DE" altLang="zh-CN">
              <a:solidFill>
                <a:srgbClr val="000000"/>
              </a:solidFill>
            </a:endParaRPr>
          </a:p>
          <a:p>
            <a:pPr>
              <a:defRPr/>
            </a:pPr>
            <a:r>
              <a:rPr lang="de-DE" altLang="zh-CN">
                <a:solidFill>
                  <a:srgbClr val="000000"/>
                </a:solidFill>
              </a:rPr>
              <a:t>Page </a:t>
            </a:r>
            <a:fld id="{87636F0C-A357-406B-86BE-290A037C50BF}" type="slidenum">
              <a:rPr lang="de-DE" altLang="zh-CN">
                <a:solidFill>
                  <a:srgbClr val="000000"/>
                </a:solidFill>
              </a:rPr>
              <a:pPr>
                <a:defRPr/>
              </a:pPr>
              <a:t>‹#›</a:t>
            </a:fld>
            <a:endParaRPr lang="en-GB" altLang="zh-CN">
              <a:solidFill>
                <a:srgbClr val="000000"/>
              </a:solidFill>
            </a:endParaRPr>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9"/>
          <p:cNvSpPr>
            <a:spLocks noGrp="1" noChangeArrowheads="1"/>
          </p:cNvSpPr>
          <p:nvPr>
            <p:ph type="dt" sz="half" idx="10"/>
          </p:nvPr>
        </p:nvSpPr>
        <p:spPr>
          <a:ln/>
        </p:spPr>
        <p:txBody>
          <a:bodyPr/>
          <a:lstStyle>
            <a:lvl1pPr>
              <a:defRPr/>
            </a:lvl1pPr>
          </a:lstStyle>
          <a:p>
            <a:pPr>
              <a:defRPr/>
            </a:pPr>
            <a:endParaRPr lang="de-DE" altLang="zh-CN">
              <a:solidFill>
                <a:srgbClr val="000000"/>
              </a:solidFill>
            </a:endParaRPr>
          </a:p>
          <a:p>
            <a:pPr>
              <a:defRPr/>
            </a:pPr>
            <a:r>
              <a:rPr lang="de-DE" altLang="zh-CN">
                <a:solidFill>
                  <a:srgbClr val="000000"/>
                </a:solidFill>
              </a:rPr>
              <a:t>Page </a:t>
            </a:r>
            <a:fld id="{A2B75984-D912-4393-83C8-48C57615B81C}" type="slidenum">
              <a:rPr lang="de-DE" altLang="zh-CN">
                <a:solidFill>
                  <a:srgbClr val="000000"/>
                </a:solidFill>
              </a:rPr>
              <a:pPr>
                <a:defRPr/>
              </a:pPr>
              <a:t>‹#›</a:t>
            </a:fld>
            <a:endParaRPr lang="en-GB" altLang="zh-CN">
              <a:solidFill>
                <a:srgbClr val="000000"/>
              </a:solidFill>
            </a:endParaRPr>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96979" y="274868"/>
            <a:ext cx="2688671" cy="5851071"/>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29102" y="274868"/>
            <a:ext cx="7893663" cy="5851071"/>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9"/>
          <p:cNvSpPr>
            <a:spLocks noGrp="1" noChangeArrowheads="1"/>
          </p:cNvSpPr>
          <p:nvPr>
            <p:ph type="dt" sz="half" idx="10"/>
          </p:nvPr>
        </p:nvSpPr>
        <p:spPr>
          <a:ln/>
        </p:spPr>
        <p:txBody>
          <a:bodyPr/>
          <a:lstStyle>
            <a:lvl1pPr>
              <a:defRPr/>
            </a:lvl1pPr>
          </a:lstStyle>
          <a:p>
            <a:pPr>
              <a:defRPr/>
            </a:pPr>
            <a:endParaRPr lang="de-DE" altLang="zh-CN">
              <a:solidFill>
                <a:srgbClr val="000000"/>
              </a:solidFill>
            </a:endParaRPr>
          </a:p>
          <a:p>
            <a:pPr>
              <a:defRPr/>
            </a:pPr>
            <a:r>
              <a:rPr lang="de-DE" altLang="zh-CN">
                <a:solidFill>
                  <a:srgbClr val="000000"/>
                </a:solidFill>
              </a:rPr>
              <a:t>Page </a:t>
            </a:r>
            <a:fld id="{5A297806-1CE4-432D-8EB8-578417676B7F}" type="slidenum">
              <a:rPr lang="de-DE" altLang="zh-CN">
                <a:solidFill>
                  <a:srgbClr val="000000"/>
                </a:solidFill>
              </a:rPr>
              <a:pPr>
                <a:defRPr/>
              </a:pPr>
              <a:t>‹#›</a:t>
            </a:fld>
            <a:endParaRPr lang="en-GB" altLang="zh-CN">
              <a:solidFill>
                <a:srgbClr val="000000"/>
              </a:solidFill>
            </a:endParaRPr>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tbl" preserve="1">
  <p:cSld name="标题和表格">
    <p:spTree>
      <p:nvGrpSpPr>
        <p:cNvPr id="1" name=""/>
        <p:cNvGrpSpPr/>
        <p:nvPr/>
      </p:nvGrpSpPr>
      <p:grpSpPr>
        <a:xfrm>
          <a:off x="0" y="0"/>
          <a:ext cx="0" cy="0"/>
          <a:chOff x="0" y="0"/>
          <a:chExt cx="0" cy="0"/>
        </a:xfrm>
      </p:grpSpPr>
      <p:sp>
        <p:nvSpPr>
          <p:cNvPr id="2" name="标题 1"/>
          <p:cNvSpPr>
            <a:spLocks noGrp="1"/>
          </p:cNvSpPr>
          <p:nvPr>
            <p:ph type="title"/>
          </p:nvPr>
        </p:nvSpPr>
        <p:spPr>
          <a:xfrm>
            <a:off x="829099" y="274864"/>
            <a:ext cx="10756500" cy="1143000"/>
          </a:xfrm>
        </p:spPr>
        <p:txBody>
          <a:bodyPr/>
          <a:lstStyle/>
          <a:p>
            <a:r>
              <a:rPr lang="zh-CN" altLang="en-US" smtClean="0"/>
              <a:t>单击此处编辑母版标题样式</a:t>
            </a:r>
            <a:endParaRPr lang="zh-CN" altLang="en-US"/>
          </a:p>
        </p:txBody>
      </p:sp>
      <p:sp>
        <p:nvSpPr>
          <p:cNvPr id="3" name="表格占位符 2"/>
          <p:cNvSpPr>
            <a:spLocks noGrp="1"/>
          </p:cNvSpPr>
          <p:nvPr>
            <p:ph type="tbl" idx="1"/>
          </p:nvPr>
        </p:nvSpPr>
        <p:spPr>
          <a:xfrm>
            <a:off x="829099" y="1600200"/>
            <a:ext cx="10756500" cy="4525736"/>
          </a:xfrm>
        </p:spPr>
        <p:txBody>
          <a:bodyPr/>
          <a:lstStyle/>
          <a:p>
            <a:pPr lvl="0"/>
            <a:endParaRPr lang="zh-CN" altLang="en-US" noProof="0" smtClean="0"/>
          </a:p>
        </p:txBody>
      </p:sp>
      <p:sp>
        <p:nvSpPr>
          <p:cNvPr id="4" name="Rectangle 9"/>
          <p:cNvSpPr>
            <a:spLocks noGrp="1" noChangeArrowheads="1"/>
          </p:cNvSpPr>
          <p:nvPr>
            <p:ph type="dt" sz="half" idx="10"/>
          </p:nvPr>
        </p:nvSpPr>
        <p:spPr>
          <a:ln/>
        </p:spPr>
        <p:txBody>
          <a:bodyPr/>
          <a:lstStyle>
            <a:lvl1pPr>
              <a:defRPr/>
            </a:lvl1pPr>
          </a:lstStyle>
          <a:p>
            <a:pPr>
              <a:defRPr/>
            </a:pPr>
            <a:endParaRPr lang="de-DE" altLang="zh-CN">
              <a:solidFill>
                <a:srgbClr val="000000"/>
              </a:solidFill>
            </a:endParaRPr>
          </a:p>
          <a:p>
            <a:pPr>
              <a:defRPr/>
            </a:pPr>
            <a:r>
              <a:rPr lang="de-DE" altLang="zh-CN">
                <a:solidFill>
                  <a:srgbClr val="000000"/>
                </a:solidFill>
              </a:rPr>
              <a:t>Page </a:t>
            </a:r>
            <a:fld id="{6DEDC1B8-EFED-4E3E-8973-815AA528D9A1}" type="slidenum">
              <a:rPr lang="de-DE" altLang="zh-CN">
                <a:solidFill>
                  <a:srgbClr val="000000"/>
                </a:solidFill>
              </a:rPr>
              <a:pPr>
                <a:defRPr/>
              </a:pPr>
              <a:t>‹#›</a:t>
            </a:fld>
            <a:endParaRPr lang="en-GB" altLang="zh-CN">
              <a:solidFill>
                <a:srgbClr val="000000"/>
              </a:solidFill>
            </a:endParaRPr>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userDrawn="1">
  <p:cSld name="3_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cSld>
  <p:clrMapOvr>
    <a:masterClrMapping/>
  </p:clrMapOvr>
  <p:transition advClick="0"/>
</p:sldLayout>
</file>

<file path=ppt/slideLayouts/slideLayout56.xml><?xml version="1.0" encoding="utf-8"?>
<p:sldLayout xmlns:a="http://schemas.openxmlformats.org/drawingml/2006/main" xmlns:r="http://schemas.openxmlformats.org/officeDocument/2006/relationships" xmlns:p="http://schemas.openxmlformats.org/presentationml/2006/main" userDrawn="1">
  <p:cSld name="1_空白">
    <p:spTree>
      <p:nvGrpSpPr>
        <p:cNvPr id="1" name=""/>
        <p:cNvGrpSpPr/>
        <p:nvPr/>
      </p:nvGrpSpPr>
      <p:grpSpPr>
        <a:xfrm>
          <a:off x="0" y="0"/>
          <a:ext cx="0" cy="0"/>
          <a:chOff x="0" y="0"/>
          <a:chExt cx="0" cy="0"/>
        </a:xfrm>
      </p:grpSpPr>
      <p:sp>
        <p:nvSpPr>
          <p:cNvPr id="3" name="标题 1"/>
          <p:cNvSpPr>
            <a:spLocks noGrp="1"/>
          </p:cNvSpPr>
          <p:nvPr>
            <p:ph type="title"/>
          </p:nvPr>
        </p:nvSpPr>
        <p:spPr>
          <a:xfrm>
            <a:off x="522380" y="325444"/>
            <a:ext cx="11150423" cy="871537"/>
          </a:xfrm>
          <a:prstGeom prst="rect">
            <a:avLst/>
          </a:prstGeom>
        </p:spPr>
        <p:txBody>
          <a:bodyPr/>
          <a:lstStyle>
            <a:lvl1pPr>
              <a:defRPr>
                <a:latin typeface="微软雅黑" pitchFamily="34" charset="-122"/>
                <a:ea typeface="微软雅黑" pitchFamily="34" charset="-122"/>
              </a:defRPr>
            </a:lvl1pPr>
          </a:lstStyle>
          <a:p>
            <a:r>
              <a:rPr lang="zh-CN" altLang="en-US" dirty="0" smtClean="0"/>
              <a:t>单击此处编辑母版标题样式</a:t>
            </a:r>
            <a:endParaRPr lang="zh-CN" altLang="en-US" dirty="0"/>
          </a:p>
        </p:txBody>
      </p:sp>
      <p:sp>
        <p:nvSpPr>
          <p:cNvPr id="5" name="Rectangle 68"/>
          <p:cNvSpPr>
            <a:spLocks noGrp="1" noChangeArrowheads="1"/>
          </p:cNvSpPr>
          <p:nvPr>
            <p:ph idx="1"/>
          </p:nvPr>
        </p:nvSpPr>
        <p:spPr bwMode="auto">
          <a:xfrm>
            <a:off x="1007796" y="1628779"/>
            <a:ext cx="10179584" cy="4194175"/>
          </a:xfrm>
          <a:prstGeom prst="rect">
            <a:avLst/>
          </a:prstGeom>
          <a:noFill/>
          <a:ln w="9525">
            <a:noFill/>
            <a:miter lim="800000"/>
            <a:headEnd/>
            <a:tailEnd/>
          </a:ln>
        </p:spPr>
        <p:txBody>
          <a:bodyPr/>
          <a:lstStyle>
            <a:lvl1pPr marL="342755" marR="0" indent="-342755" algn="l" defTabSz="914016" rtl="0" eaLnBrk="0" fontAlgn="base" latinLnBrk="0" hangingPunct="0">
              <a:lnSpc>
                <a:spcPct val="140000"/>
              </a:lnSpc>
              <a:spcBef>
                <a:spcPct val="0"/>
              </a:spcBef>
              <a:spcAft>
                <a:spcPct val="0"/>
              </a:spcAft>
              <a:buClr>
                <a:srgbClr val="777777"/>
              </a:buClr>
              <a:buSzPct val="60000"/>
              <a:buFont typeface="Wingdings" pitchFamily="2" charset="2"/>
              <a:buChar char="l"/>
              <a:tabLst/>
              <a:defRPr sz="2000">
                <a:solidFill>
                  <a:schemeClr val="tx1"/>
                </a:solidFill>
                <a:latin typeface="+mn-ea"/>
                <a:ea typeface="+mn-ea"/>
              </a:defRPr>
            </a:lvl1pPr>
            <a:lvl2pPr marL="742638" marR="0" indent="-285630" algn="l" defTabSz="914016" rtl="0" eaLnBrk="0" fontAlgn="base" latinLnBrk="0" hangingPunct="0">
              <a:lnSpc>
                <a:spcPct val="140000"/>
              </a:lnSpc>
              <a:spcBef>
                <a:spcPct val="0"/>
              </a:spcBef>
              <a:spcAft>
                <a:spcPct val="0"/>
              </a:spcAft>
              <a:buClrTx/>
              <a:buSzPct val="50000"/>
              <a:buFont typeface="Wingdings" pitchFamily="2" charset="2"/>
              <a:buChar char="p"/>
              <a:tabLst/>
              <a:defRPr>
                <a:solidFill>
                  <a:schemeClr val="tx1"/>
                </a:solidFill>
                <a:latin typeface="+mn-ea"/>
                <a:ea typeface="+mn-ea"/>
              </a:defRPr>
            </a:lvl2pPr>
            <a:lvl3pPr marL="1142520" marR="0" indent="-228504" algn="l" defTabSz="914016" rtl="0" eaLnBrk="0" fontAlgn="base" latinLnBrk="0" hangingPunct="0">
              <a:lnSpc>
                <a:spcPct val="140000"/>
              </a:lnSpc>
              <a:spcBef>
                <a:spcPct val="0"/>
              </a:spcBef>
              <a:spcAft>
                <a:spcPct val="0"/>
              </a:spcAft>
              <a:buClrTx/>
              <a:buSzPct val="50000"/>
              <a:buFont typeface="Wingdings" pitchFamily="2" charset="2"/>
              <a:buChar char="n"/>
              <a:tabLst/>
              <a:defRPr>
                <a:solidFill>
                  <a:schemeClr val="tx1"/>
                </a:solidFill>
                <a:latin typeface="+mn-ea"/>
                <a:ea typeface="+mn-ea"/>
              </a:defRPr>
            </a:lvl3pPr>
            <a:lvl4pPr marL="1599528" marR="0" indent="-228504" algn="l" defTabSz="914016" rtl="0" eaLnBrk="0" fontAlgn="base" latinLnBrk="0" hangingPunct="0">
              <a:lnSpc>
                <a:spcPct val="140000"/>
              </a:lnSpc>
              <a:spcBef>
                <a:spcPct val="0"/>
              </a:spcBef>
              <a:spcAft>
                <a:spcPct val="0"/>
              </a:spcAft>
              <a:buClrTx/>
              <a:buSzTx/>
              <a:buFontTx/>
              <a:buChar char="–"/>
              <a:tabLst/>
              <a:defRPr>
                <a:solidFill>
                  <a:schemeClr val="tx1"/>
                </a:solidFill>
                <a:latin typeface="+mn-ea"/>
                <a:ea typeface="+mn-ea"/>
              </a:defRPr>
            </a:lvl4pPr>
            <a:lvl5pPr marL="2056534" marR="0" indent="-228504" algn="l" defTabSz="914016" rtl="0" eaLnBrk="0" fontAlgn="base" latinLnBrk="0" hangingPunct="0">
              <a:lnSpc>
                <a:spcPct val="140000"/>
              </a:lnSpc>
              <a:spcBef>
                <a:spcPct val="0"/>
              </a:spcBef>
              <a:spcAft>
                <a:spcPct val="0"/>
              </a:spcAft>
              <a:buClrTx/>
              <a:buSzTx/>
              <a:buFont typeface="Arial" charset="0"/>
              <a:buChar char="~"/>
              <a:tabLst/>
              <a:defRPr>
                <a:solidFill>
                  <a:schemeClr val="tx1"/>
                </a:solidFill>
                <a:latin typeface="+mn-ea"/>
                <a:ea typeface="+mn-ea"/>
              </a:defRPr>
            </a:lvl5pPr>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endParaRPr lang="zh-CN" altLang="en-US" noProof="0" dirty="0" smtClean="0"/>
          </a:p>
        </p:txBody>
      </p:sp>
    </p:spTree>
  </p:cSld>
  <p:clrMapOvr>
    <a:masterClrMapping/>
  </p:clrMapOvr>
  <p:transition advClick="0" advTm="8000"/>
</p:sldLayout>
</file>

<file path=ppt/slideLayouts/slideLayout57.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2" name="Picture 12" descr="Logo"/>
          <p:cNvPicPr>
            <a:picLocks noChangeAspect="1" noChangeArrowheads="1"/>
          </p:cNvPicPr>
          <p:nvPr userDrawn="1"/>
        </p:nvPicPr>
        <p:blipFill>
          <a:blip r:embed="rId2" cstate="print"/>
          <a:srcRect/>
          <a:stretch>
            <a:fillRect/>
          </a:stretch>
        </p:blipFill>
        <p:spPr bwMode="auto">
          <a:xfrm>
            <a:off x="10014486" y="5578930"/>
            <a:ext cx="1093975" cy="821872"/>
          </a:xfrm>
          <a:prstGeom prst="rect">
            <a:avLst/>
          </a:prstGeom>
          <a:noFill/>
          <a:ln w="9525">
            <a:noFill/>
            <a:miter lim="800000"/>
            <a:headEnd/>
            <a:tailEnd/>
          </a:ln>
        </p:spPr>
      </p:pic>
      <p:pic>
        <p:nvPicPr>
          <p:cNvPr id="3" name="Picture 13" descr="2"/>
          <p:cNvPicPr>
            <a:picLocks noChangeAspect="1" noChangeArrowheads="1"/>
          </p:cNvPicPr>
          <p:nvPr userDrawn="1"/>
        </p:nvPicPr>
        <p:blipFill>
          <a:blip r:embed="rId3" cstate="print"/>
          <a:srcRect/>
          <a:stretch>
            <a:fillRect/>
          </a:stretch>
        </p:blipFill>
        <p:spPr bwMode="auto">
          <a:xfrm>
            <a:off x="1816" y="783772"/>
            <a:ext cx="12193360" cy="3810000"/>
          </a:xfrm>
          <a:prstGeom prst="rect">
            <a:avLst/>
          </a:prstGeom>
          <a:noFill/>
          <a:ln w="9525">
            <a:noFill/>
            <a:miter lim="800000"/>
            <a:headEnd/>
            <a:tailEnd/>
          </a:ln>
        </p:spPr>
      </p:pic>
      <p:sp>
        <p:nvSpPr>
          <p:cNvPr id="4" name="Text Box 15"/>
          <p:cNvSpPr txBox="1">
            <a:spLocks noChangeArrowheads="1"/>
          </p:cNvSpPr>
          <p:nvPr userDrawn="1"/>
        </p:nvSpPr>
        <p:spPr bwMode="auto">
          <a:xfrm>
            <a:off x="870826" y="6206220"/>
            <a:ext cx="3102237" cy="307993"/>
          </a:xfrm>
          <a:prstGeom prst="rect">
            <a:avLst/>
          </a:prstGeom>
          <a:noFill/>
          <a:ln w="9525">
            <a:noFill/>
            <a:miter lim="800000"/>
            <a:headEnd/>
            <a:tailEnd/>
          </a:ln>
        </p:spPr>
        <p:txBody>
          <a:bodyPr wrap="none" lIns="91024" tIns="45534" rIns="91024" bIns="45534">
            <a:spAutoFit/>
          </a:bodyPr>
          <a:lstStyle/>
          <a:p>
            <a:pPr>
              <a:defRPr/>
            </a:pPr>
            <a:r>
              <a:rPr lang="en-US" altLang="zh-CN" sz="1400" dirty="0">
                <a:solidFill>
                  <a:srgbClr val="000000"/>
                </a:solidFill>
                <a:latin typeface="FrutigerNext LT Bold" pitchFamily="1" charset="0"/>
                <a:ea typeface="宋体" charset="-122"/>
              </a:rPr>
              <a:t>HUAWEI TECHNOLOGIES Co., Ltd.</a:t>
            </a:r>
            <a:endParaRPr lang="en-US" altLang="zh-CN" sz="1800" dirty="0">
              <a:solidFill>
                <a:srgbClr val="000000"/>
              </a:solidFill>
              <a:latin typeface="Arial" pitchFamily="34" charset="0"/>
              <a:ea typeface="宋体" charset="-122"/>
            </a:endParaRPr>
          </a:p>
        </p:txBody>
      </p:sp>
      <p:sp>
        <p:nvSpPr>
          <p:cNvPr id="5" name="Text Box 20"/>
          <p:cNvSpPr txBox="1">
            <a:spLocks noChangeArrowheads="1"/>
          </p:cNvSpPr>
          <p:nvPr userDrawn="1"/>
        </p:nvSpPr>
        <p:spPr bwMode="auto">
          <a:xfrm>
            <a:off x="9141847" y="3984171"/>
            <a:ext cx="2799338" cy="326572"/>
          </a:xfrm>
          <a:prstGeom prst="rect">
            <a:avLst/>
          </a:prstGeom>
          <a:noFill/>
          <a:ln w="9525">
            <a:noFill/>
            <a:miter lim="800000"/>
            <a:headEnd/>
            <a:tailEnd/>
          </a:ln>
          <a:effectLst/>
        </p:spPr>
        <p:txBody>
          <a:bodyPr lIns="106253" tIns="53127" rIns="106253" bIns="53127"/>
          <a:lstStyle/>
          <a:p>
            <a:pPr algn="ctr">
              <a:lnSpc>
                <a:spcPct val="140000"/>
              </a:lnSpc>
              <a:defRPr/>
            </a:pPr>
            <a:r>
              <a:rPr lang="en-US" altLang="zh-CN" sz="1200" dirty="0">
                <a:solidFill>
                  <a:srgbClr val="FFFFFF"/>
                </a:solidFill>
                <a:latin typeface="FrutigerNext LT Medium" pitchFamily="34" charset="0"/>
                <a:ea typeface="黑体" pitchFamily="2" charset="-122"/>
              </a:rPr>
              <a:t>www.huawei.com</a:t>
            </a:r>
          </a:p>
        </p:txBody>
      </p:sp>
      <p:sp>
        <p:nvSpPr>
          <p:cNvPr id="6" name="Rectangle 22"/>
          <p:cNvSpPr>
            <a:spLocks noChangeArrowheads="1"/>
          </p:cNvSpPr>
          <p:nvPr userDrawn="1"/>
        </p:nvSpPr>
        <p:spPr bwMode="auto">
          <a:xfrm>
            <a:off x="5604122" y="6206221"/>
            <a:ext cx="1945731" cy="307993"/>
          </a:xfrm>
          <a:prstGeom prst="rect">
            <a:avLst/>
          </a:prstGeom>
          <a:noFill/>
          <a:ln w="9525" algn="ctr">
            <a:noFill/>
            <a:miter lim="800000"/>
            <a:headEnd/>
            <a:tailEnd/>
          </a:ln>
          <a:effectLst/>
        </p:spPr>
        <p:txBody>
          <a:bodyPr wrap="none" lIns="91024" tIns="45534" rIns="91024" bIns="45534">
            <a:spAutoFit/>
          </a:bodyPr>
          <a:lstStyle/>
          <a:p>
            <a:pPr>
              <a:defRPr/>
            </a:pPr>
            <a:r>
              <a:rPr lang="en-US" altLang="zh-CN" sz="1400" dirty="0">
                <a:solidFill>
                  <a:srgbClr val="000000"/>
                </a:solidFill>
                <a:latin typeface="FrutigerNext LT Bold" pitchFamily="20" charset="0"/>
                <a:ea typeface="ＭＳ Ｐゴシック" pitchFamily="34" charset="-128"/>
              </a:rPr>
              <a:t>HUAWEI Confidential </a:t>
            </a:r>
          </a:p>
        </p:txBody>
      </p:sp>
      <p:sp>
        <p:nvSpPr>
          <p:cNvPr id="7" name="Rectangle 23"/>
          <p:cNvSpPr>
            <a:spLocks noChangeArrowheads="1"/>
          </p:cNvSpPr>
          <p:nvPr userDrawn="1"/>
        </p:nvSpPr>
        <p:spPr bwMode="auto">
          <a:xfrm>
            <a:off x="8561297" y="326572"/>
            <a:ext cx="2477805" cy="368966"/>
          </a:xfrm>
          <a:prstGeom prst="rect">
            <a:avLst/>
          </a:prstGeom>
          <a:noFill/>
          <a:ln w="9525" algn="ctr">
            <a:noFill/>
            <a:miter lim="800000"/>
            <a:headEnd/>
            <a:tailEnd/>
          </a:ln>
          <a:effectLst/>
        </p:spPr>
        <p:txBody>
          <a:bodyPr wrap="none" lIns="91024" tIns="45534" rIns="91024" bIns="45534">
            <a:spAutoFit/>
          </a:bodyPr>
          <a:lstStyle/>
          <a:p>
            <a:pPr>
              <a:defRPr/>
            </a:pPr>
            <a:r>
              <a:rPr lang="en-US" altLang="zh-CN" sz="1800" dirty="0">
                <a:solidFill>
                  <a:srgbClr val="666666"/>
                </a:solidFill>
                <a:latin typeface="FrutigerNext LT Regular" pitchFamily="34" charset="0"/>
                <a:ea typeface="ＭＳ Ｐゴシック" pitchFamily="34" charset="-128"/>
              </a:rPr>
              <a:t>Security Level: secret</a:t>
            </a:r>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9"/>
          <p:cNvSpPr>
            <a:spLocks noGrp="1" noChangeArrowheads="1"/>
          </p:cNvSpPr>
          <p:nvPr>
            <p:ph type="dt" sz="half" idx="10"/>
          </p:nvPr>
        </p:nvSpPr>
        <p:spPr>
          <a:ln/>
        </p:spPr>
        <p:txBody>
          <a:bodyPr/>
          <a:lstStyle>
            <a:lvl1pPr>
              <a:defRPr/>
            </a:lvl1pPr>
          </a:lstStyle>
          <a:p>
            <a:pPr>
              <a:defRPr/>
            </a:pPr>
            <a:endParaRPr lang="de-DE" altLang="zh-CN">
              <a:solidFill>
                <a:srgbClr val="000000"/>
              </a:solidFill>
            </a:endParaRPr>
          </a:p>
          <a:p>
            <a:pPr>
              <a:defRPr/>
            </a:pPr>
            <a:r>
              <a:rPr lang="de-DE" altLang="zh-CN">
                <a:solidFill>
                  <a:srgbClr val="000000"/>
                </a:solidFill>
              </a:rPr>
              <a:t>Page </a:t>
            </a:r>
            <a:fld id="{0335045A-7E5A-48EF-A404-576EC1DFA1C2}" type="slidenum">
              <a:rPr lang="de-DE" altLang="zh-CN">
                <a:solidFill>
                  <a:srgbClr val="000000"/>
                </a:solidFill>
              </a:rPr>
              <a:pPr>
                <a:defRPr/>
              </a:pPr>
              <a:t>‹#›</a:t>
            </a:fld>
            <a:endParaRPr lang="en-GB" altLang="zh-CN">
              <a:solidFill>
                <a:srgbClr val="000000"/>
              </a:solidFill>
            </a:endParaRPr>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353" y="4407356"/>
            <a:ext cx="10366443"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353" y="2906487"/>
            <a:ext cx="10366443" cy="1500869"/>
          </a:xfrm>
        </p:spPr>
        <p:txBody>
          <a:bodyPr anchor="b"/>
          <a:lstStyle>
            <a:lvl1pPr marL="0" indent="0">
              <a:buNone/>
              <a:defRPr sz="2000"/>
            </a:lvl1pPr>
            <a:lvl2pPr marL="455381" indent="0">
              <a:buNone/>
              <a:defRPr sz="1800"/>
            </a:lvl2pPr>
            <a:lvl3pPr marL="910761" indent="0">
              <a:buNone/>
              <a:defRPr sz="1600"/>
            </a:lvl3pPr>
            <a:lvl4pPr marL="1366137" indent="0">
              <a:buNone/>
              <a:defRPr sz="1400"/>
            </a:lvl4pPr>
            <a:lvl5pPr marL="1821512" indent="0">
              <a:buNone/>
              <a:defRPr sz="1400"/>
            </a:lvl5pPr>
            <a:lvl6pPr marL="2276888" indent="0">
              <a:buNone/>
              <a:defRPr sz="1400"/>
            </a:lvl6pPr>
            <a:lvl7pPr marL="2732262" indent="0">
              <a:buNone/>
              <a:defRPr sz="1400"/>
            </a:lvl7pPr>
            <a:lvl8pPr marL="3187646" indent="0">
              <a:buNone/>
              <a:defRPr sz="1400"/>
            </a:lvl8pPr>
            <a:lvl9pPr marL="3643020" indent="0">
              <a:buNone/>
              <a:defRPr sz="1400"/>
            </a:lvl9pPr>
          </a:lstStyle>
          <a:p>
            <a:pPr lvl="0"/>
            <a:r>
              <a:rPr lang="zh-CN" altLang="en-US" smtClean="0"/>
              <a:t>单击此处编辑母版文本样式</a:t>
            </a:r>
          </a:p>
        </p:txBody>
      </p:sp>
      <p:sp>
        <p:nvSpPr>
          <p:cNvPr id="4" name="Rectangle 9"/>
          <p:cNvSpPr>
            <a:spLocks noGrp="1" noChangeArrowheads="1"/>
          </p:cNvSpPr>
          <p:nvPr>
            <p:ph type="dt" sz="half" idx="10"/>
          </p:nvPr>
        </p:nvSpPr>
        <p:spPr>
          <a:ln/>
        </p:spPr>
        <p:txBody>
          <a:bodyPr/>
          <a:lstStyle>
            <a:lvl1pPr>
              <a:defRPr/>
            </a:lvl1pPr>
          </a:lstStyle>
          <a:p>
            <a:pPr>
              <a:defRPr/>
            </a:pPr>
            <a:endParaRPr lang="de-DE" altLang="zh-CN">
              <a:solidFill>
                <a:srgbClr val="000000"/>
              </a:solidFill>
            </a:endParaRPr>
          </a:p>
          <a:p>
            <a:pPr>
              <a:defRPr/>
            </a:pPr>
            <a:r>
              <a:rPr lang="de-DE" altLang="zh-CN">
                <a:solidFill>
                  <a:srgbClr val="000000"/>
                </a:solidFill>
              </a:rPr>
              <a:t>Page </a:t>
            </a:r>
            <a:fld id="{6F4005F5-73FA-4D6E-9DF6-0B2F8BA1AF9E}" type="slidenum">
              <a:rPr lang="de-DE" altLang="zh-CN">
                <a:solidFill>
                  <a:srgbClr val="000000"/>
                </a:solidFill>
              </a:rPr>
              <a:pPr>
                <a:defRPr/>
              </a:pPr>
              <a:t>‹#›</a:t>
            </a:fld>
            <a:endParaRPr lang="en-GB" altLang="zh-CN">
              <a:solidFill>
                <a:srgbClr val="000000"/>
              </a:solidFill>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509" y="4406902"/>
            <a:ext cx="10365899" cy="1362076"/>
          </a:xfrm>
        </p:spPr>
        <p:txBody>
          <a:bodyPr anchor="t"/>
          <a:lstStyle>
            <a:lvl1pPr algn="l">
              <a:defRPr sz="4600" b="1" cap="all"/>
            </a:lvl1pPr>
          </a:lstStyle>
          <a:p>
            <a:r>
              <a:rPr lang="en-US" dirty="0" smtClean="0"/>
              <a:t>Click to edit Master title style</a:t>
            </a:r>
            <a:endParaRPr lang="en-US" dirty="0"/>
          </a:p>
        </p:txBody>
      </p:sp>
      <p:sp>
        <p:nvSpPr>
          <p:cNvPr id="3" name="Text Placeholder 2"/>
          <p:cNvSpPr>
            <a:spLocks noGrp="1"/>
          </p:cNvSpPr>
          <p:nvPr>
            <p:ph type="body" idx="1"/>
          </p:nvPr>
        </p:nvSpPr>
        <p:spPr>
          <a:xfrm>
            <a:off x="963509" y="2906717"/>
            <a:ext cx="10365899" cy="1500187"/>
          </a:xfrm>
        </p:spPr>
        <p:txBody>
          <a:bodyPr anchor="b"/>
          <a:lstStyle>
            <a:lvl1pPr marL="0" indent="0">
              <a:buNone/>
              <a:defRPr sz="2400"/>
            </a:lvl1pPr>
            <a:lvl2pPr marL="531745" indent="0">
              <a:buNone/>
              <a:defRPr sz="2100"/>
            </a:lvl2pPr>
            <a:lvl3pPr marL="1063489" indent="0">
              <a:buNone/>
              <a:defRPr sz="1800"/>
            </a:lvl3pPr>
            <a:lvl4pPr marL="1595234" indent="0">
              <a:buNone/>
              <a:defRPr sz="1600"/>
            </a:lvl4pPr>
            <a:lvl5pPr marL="2126978" indent="0">
              <a:buNone/>
              <a:defRPr sz="1600"/>
            </a:lvl5pPr>
            <a:lvl6pPr marL="2658722" indent="0">
              <a:buNone/>
              <a:defRPr sz="1600"/>
            </a:lvl6pPr>
            <a:lvl7pPr marL="3190467" indent="0">
              <a:buNone/>
              <a:defRPr sz="1600"/>
            </a:lvl7pPr>
            <a:lvl8pPr marL="3722212" indent="0">
              <a:buNone/>
              <a:defRPr sz="1600"/>
            </a:lvl8pPr>
            <a:lvl9pPr marL="4253956" indent="0">
              <a:buNone/>
              <a:defRPr sz="1600"/>
            </a:lvl9pPr>
          </a:lstStyle>
          <a:p>
            <a:pPr lvl="0"/>
            <a:r>
              <a:rPr lang="en-US" smtClean="0"/>
              <a:t>Click to edit Master text styles</a:t>
            </a:r>
          </a:p>
        </p:txBody>
      </p:sp>
    </p:spTree>
  </p:cSld>
  <p:clrMapOvr>
    <a:masterClrMapping/>
  </p:clrMapOvr>
  <p:transition/>
</p:sldLayout>
</file>

<file path=ppt/slideLayouts/slideLayout60.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29099" y="1600200"/>
            <a:ext cx="5290261" cy="4525736"/>
          </a:xfrm>
        </p:spPr>
        <p:txBody>
          <a:bodyPr/>
          <a:lstStyle>
            <a:lvl1pPr>
              <a:defRPr sz="2800"/>
            </a:lvl1pPr>
            <a:lvl2pPr>
              <a:defRPr sz="25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293524" y="1600200"/>
            <a:ext cx="5292074" cy="4525736"/>
          </a:xfrm>
        </p:spPr>
        <p:txBody>
          <a:bodyPr/>
          <a:lstStyle>
            <a:lvl1pPr>
              <a:defRPr sz="2800"/>
            </a:lvl1pPr>
            <a:lvl2pPr>
              <a:defRPr sz="25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9"/>
          <p:cNvSpPr>
            <a:spLocks noGrp="1" noChangeArrowheads="1"/>
          </p:cNvSpPr>
          <p:nvPr>
            <p:ph type="dt" sz="half" idx="10"/>
          </p:nvPr>
        </p:nvSpPr>
        <p:spPr>
          <a:ln/>
        </p:spPr>
        <p:txBody>
          <a:bodyPr/>
          <a:lstStyle>
            <a:lvl1pPr>
              <a:defRPr/>
            </a:lvl1pPr>
          </a:lstStyle>
          <a:p>
            <a:pPr>
              <a:defRPr/>
            </a:pPr>
            <a:endParaRPr lang="de-DE" altLang="zh-CN">
              <a:solidFill>
                <a:srgbClr val="000000"/>
              </a:solidFill>
            </a:endParaRPr>
          </a:p>
          <a:p>
            <a:pPr>
              <a:defRPr/>
            </a:pPr>
            <a:r>
              <a:rPr lang="de-DE" altLang="zh-CN">
                <a:solidFill>
                  <a:srgbClr val="000000"/>
                </a:solidFill>
              </a:rPr>
              <a:t>Page </a:t>
            </a:r>
            <a:fld id="{73066D16-66FD-40EB-8E18-404BC34863A5}" type="slidenum">
              <a:rPr lang="de-DE" altLang="zh-CN">
                <a:solidFill>
                  <a:srgbClr val="000000"/>
                </a:solidFill>
              </a:rPr>
              <a:pPr>
                <a:defRPr/>
              </a:pPr>
              <a:t>‹#›</a:t>
            </a:fld>
            <a:endParaRPr lang="en-GB" altLang="zh-CN">
              <a:solidFill>
                <a:srgbClr val="000000"/>
              </a:solidFill>
            </a:endParaRPr>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579" y="274864"/>
            <a:ext cx="10976021"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24" y="1534892"/>
            <a:ext cx="5388229" cy="639535"/>
          </a:xfrm>
        </p:spPr>
        <p:txBody>
          <a:bodyPr anchor="b"/>
          <a:lstStyle>
            <a:lvl1pPr marL="0" indent="0">
              <a:buNone/>
              <a:defRPr sz="2500" b="1"/>
            </a:lvl1pPr>
            <a:lvl2pPr marL="455381" indent="0">
              <a:buNone/>
              <a:defRPr sz="2000" b="1"/>
            </a:lvl2pPr>
            <a:lvl3pPr marL="910761" indent="0">
              <a:buNone/>
              <a:defRPr sz="1800" b="1"/>
            </a:lvl3pPr>
            <a:lvl4pPr marL="1366137" indent="0">
              <a:buNone/>
              <a:defRPr sz="1600" b="1"/>
            </a:lvl4pPr>
            <a:lvl5pPr marL="1821512" indent="0">
              <a:buNone/>
              <a:defRPr sz="1600" b="1"/>
            </a:lvl5pPr>
            <a:lvl6pPr marL="2276888" indent="0">
              <a:buNone/>
              <a:defRPr sz="1600" b="1"/>
            </a:lvl6pPr>
            <a:lvl7pPr marL="2732262" indent="0">
              <a:buNone/>
              <a:defRPr sz="1600" b="1"/>
            </a:lvl7pPr>
            <a:lvl8pPr marL="3187646" indent="0">
              <a:buNone/>
              <a:defRPr sz="1600" b="1"/>
            </a:lvl8pPr>
            <a:lvl9pPr marL="364302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624" y="2174423"/>
            <a:ext cx="5388229" cy="3951514"/>
          </a:xfrm>
        </p:spPr>
        <p:txBody>
          <a:bodyPr/>
          <a:lstStyle>
            <a:lvl1pPr>
              <a:defRPr sz="25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5558" y="1534892"/>
            <a:ext cx="5390041" cy="639535"/>
          </a:xfrm>
        </p:spPr>
        <p:txBody>
          <a:bodyPr anchor="b"/>
          <a:lstStyle>
            <a:lvl1pPr marL="0" indent="0">
              <a:buNone/>
              <a:defRPr sz="2500" b="1"/>
            </a:lvl1pPr>
            <a:lvl2pPr marL="455381" indent="0">
              <a:buNone/>
              <a:defRPr sz="2000" b="1"/>
            </a:lvl2pPr>
            <a:lvl3pPr marL="910761" indent="0">
              <a:buNone/>
              <a:defRPr sz="1800" b="1"/>
            </a:lvl3pPr>
            <a:lvl4pPr marL="1366137" indent="0">
              <a:buNone/>
              <a:defRPr sz="1600" b="1"/>
            </a:lvl4pPr>
            <a:lvl5pPr marL="1821512" indent="0">
              <a:buNone/>
              <a:defRPr sz="1600" b="1"/>
            </a:lvl5pPr>
            <a:lvl6pPr marL="2276888" indent="0">
              <a:buNone/>
              <a:defRPr sz="1600" b="1"/>
            </a:lvl6pPr>
            <a:lvl7pPr marL="2732262" indent="0">
              <a:buNone/>
              <a:defRPr sz="1600" b="1"/>
            </a:lvl7pPr>
            <a:lvl8pPr marL="3187646" indent="0">
              <a:buNone/>
              <a:defRPr sz="1600" b="1"/>
            </a:lvl8pPr>
            <a:lvl9pPr marL="364302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5558" y="2174423"/>
            <a:ext cx="5390041" cy="3951514"/>
          </a:xfrm>
        </p:spPr>
        <p:txBody>
          <a:bodyPr/>
          <a:lstStyle>
            <a:lvl1pPr>
              <a:defRPr sz="25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9"/>
          <p:cNvSpPr>
            <a:spLocks noGrp="1" noChangeArrowheads="1"/>
          </p:cNvSpPr>
          <p:nvPr>
            <p:ph type="dt" sz="half" idx="10"/>
          </p:nvPr>
        </p:nvSpPr>
        <p:spPr>
          <a:ln/>
        </p:spPr>
        <p:txBody>
          <a:bodyPr/>
          <a:lstStyle>
            <a:lvl1pPr>
              <a:defRPr/>
            </a:lvl1pPr>
          </a:lstStyle>
          <a:p>
            <a:pPr>
              <a:defRPr/>
            </a:pPr>
            <a:endParaRPr lang="de-DE" altLang="zh-CN">
              <a:solidFill>
                <a:srgbClr val="000000"/>
              </a:solidFill>
            </a:endParaRPr>
          </a:p>
          <a:p>
            <a:pPr>
              <a:defRPr/>
            </a:pPr>
            <a:r>
              <a:rPr lang="de-DE" altLang="zh-CN">
                <a:solidFill>
                  <a:srgbClr val="000000"/>
                </a:solidFill>
              </a:rPr>
              <a:t>Page </a:t>
            </a:r>
            <a:fld id="{D85C518D-E803-4C76-A45A-E175B405F279}" type="slidenum">
              <a:rPr lang="de-DE" altLang="zh-CN">
                <a:solidFill>
                  <a:srgbClr val="000000"/>
                </a:solidFill>
              </a:rPr>
              <a:pPr>
                <a:defRPr/>
              </a:pPr>
              <a:t>‹#›</a:t>
            </a:fld>
            <a:endParaRPr lang="en-GB" altLang="zh-CN">
              <a:solidFill>
                <a:srgbClr val="000000"/>
              </a:solidFill>
            </a:endParaRPr>
          </a:p>
        </p:txBody>
      </p:sp>
    </p:spTree>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9"/>
          <p:cNvSpPr>
            <a:spLocks noGrp="1" noChangeArrowheads="1"/>
          </p:cNvSpPr>
          <p:nvPr>
            <p:ph type="dt" sz="half" idx="10"/>
          </p:nvPr>
        </p:nvSpPr>
        <p:spPr>
          <a:ln/>
        </p:spPr>
        <p:txBody>
          <a:bodyPr/>
          <a:lstStyle>
            <a:lvl1pPr>
              <a:defRPr/>
            </a:lvl1pPr>
          </a:lstStyle>
          <a:p>
            <a:pPr>
              <a:defRPr/>
            </a:pPr>
            <a:endParaRPr lang="de-DE" altLang="zh-CN">
              <a:solidFill>
                <a:srgbClr val="000000"/>
              </a:solidFill>
            </a:endParaRPr>
          </a:p>
          <a:p>
            <a:pPr>
              <a:defRPr/>
            </a:pPr>
            <a:r>
              <a:rPr lang="de-DE" altLang="zh-CN">
                <a:solidFill>
                  <a:srgbClr val="000000"/>
                </a:solidFill>
              </a:rPr>
              <a:t>Page </a:t>
            </a:r>
            <a:fld id="{284DCDF1-0051-43DA-B516-C85E48C99377}" type="slidenum">
              <a:rPr lang="de-DE" altLang="zh-CN">
                <a:solidFill>
                  <a:srgbClr val="000000"/>
                </a:solidFill>
              </a:rPr>
              <a:pPr>
                <a:defRPr/>
              </a:pPr>
              <a:t>‹#›</a:t>
            </a:fld>
            <a:endParaRPr lang="en-GB" altLang="zh-CN">
              <a:solidFill>
                <a:srgbClr val="000000"/>
              </a:solidFill>
            </a:endParaRPr>
          </a:p>
        </p:txBody>
      </p:sp>
    </p:spTree>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9"/>
          <p:cNvSpPr>
            <a:spLocks noGrp="1" noChangeArrowheads="1"/>
          </p:cNvSpPr>
          <p:nvPr>
            <p:ph type="dt" sz="half" idx="10"/>
          </p:nvPr>
        </p:nvSpPr>
        <p:spPr>
          <a:ln/>
        </p:spPr>
        <p:txBody>
          <a:bodyPr/>
          <a:lstStyle>
            <a:lvl1pPr>
              <a:defRPr/>
            </a:lvl1pPr>
          </a:lstStyle>
          <a:p>
            <a:pPr>
              <a:defRPr/>
            </a:pPr>
            <a:endParaRPr lang="de-DE" altLang="zh-CN">
              <a:solidFill>
                <a:srgbClr val="000000"/>
              </a:solidFill>
            </a:endParaRPr>
          </a:p>
          <a:p>
            <a:pPr>
              <a:defRPr/>
            </a:pPr>
            <a:r>
              <a:rPr lang="de-DE" altLang="zh-CN">
                <a:solidFill>
                  <a:srgbClr val="000000"/>
                </a:solidFill>
              </a:rPr>
              <a:t>Page </a:t>
            </a:r>
            <a:fld id="{B20E3DAF-B268-4109-894B-7B5CDFFA64A0}" type="slidenum">
              <a:rPr lang="de-DE" altLang="zh-CN">
                <a:solidFill>
                  <a:srgbClr val="000000"/>
                </a:solidFill>
              </a:rPr>
              <a:pPr>
                <a:defRPr/>
              </a:pPr>
              <a:t>‹#›</a:t>
            </a:fld>
            <a:endParaRPr lang="en-GB" altLang="zh-CN">
              <a:solidFill>
                <a:srgbClr val="000000"/>
              </a:solidFill>
            </a:endParaRPr>
          </a:p>
        </p:txBody>
      </p:sp>
    </p:spTree>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579" y="273506"/>
            <a:ext cx="4013049"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7814" y="273504"/>
            <a:ext cx="6817832" cy="5852432"/>
          </a:xfrm>
        </p:spPr>
        <p:txBody>
          <a:bodyPr/>
          <a:lstStyle>
            <a:lvl1pPr>
              <a:defRPr sz="3200"/>
            </a:lvl1pPr>
            <a:lvl2pPr>
              <a:defRPr sz="2800"/>
            </a:lvl2pPr>
            <a:lvl3pPr>
              <a:defRPr sz="25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579" y="1435556"/>
            <a:ext cx="4013049" cy="4690382"/>
          </a:xfrm>
        </p:spPr>
        <p:txBody>
          <a:bodyPr/>
          <a:lstStyle>
            <a:lvl1pPr marL="0" indent="0">
              <a:buNone/>
              <a:defRPr sz="1400"/>
            </a:lvl1pPr>
            <a:lvl2pPr marL="455381" indent="0">
              <a:buNone/>
              <a:defRPr sz="1200"/>
            </a:lvl2pPr>
            <a:lvl3pPr marL="910761" indent="0">
              <a:buNone/>
              <a:defRPr sz="1100"/>
            </a:lvl3pPr>
            <a:lvl4pPr marL="1366137" indent="0">
              <a:buNone/>
              <a:defRPr sz="900"/>
            </a:lvl4pPr>
            <a:lvl5pPr marL="1821512" indent="0">
              <a:buNone/>
              <a:defRPr sz="900"/>
            </a:lvl5pPr>
            <a:lvl6pPr marL="2276888" indent="0">
              <a:buNone/>
              <a:defRPr sz="900"/>
            </a:lvl6pPr>
            <a:lvl7pPr marL="2732262" indent="0">
              <a:buNone/>
              <a:defRPr sz="900"/>
            </a:lvl7pPr>
            <a:lvl8pPr marL="3187646" indent="0">
              <a:buNone/>
              <a:defRPr sz="900"/>
            </a:lvl8pPr>
            <a:lvl9pPr marL="3643020" indent="0">
              <a:buNone/>
              <a:defRPr sz="900"/>
            </a:lvl9pPr>
          </a:lstStyle>
          <a:p>
            <a:pPr lvl="0"/>
            <a:r>
              <a:rPr lang="zh-CN" altLang="en-US" smtClean="0"/>
              <a:t>单击此处编辑母版文本样式</a:t>
            </a:r>
          </a:p>
        </p:txBody>
      </p:sp>
      <p:sp>
        <p:nvSpPr>
          <p:cNvPr id="5" name="Rectangle 9"/>
          <p:cNvSpPr>
            <a:spLocks noGrp="1" noChangeArrowheads="1"/>
          </p:cNvSpPr>
          <p:nvPr>
            <p:ph type="dt" sz="half" idx="10"/>
          </p:nvPr>
        </p:nvSpPr>
        <p:spPr>
          <a:ln/>
        </p:spPr>
        <p:txBody>
          <a:bodyPr/>
          <a:lstStyle>
            <a:lvl1pPr>
              <a:defRPr/>
            </a:lvl1pPr>
          </a:lstStyle>
          <a:p>
            <a:pPr>
              <a:defRPr/>
            </a:pPr>
            <a:endParaRPr lang="de-DE" altLang="zh-CN">
              <a:solidFill>
                <a:srgbClr val="000000"/>
              </a:solidFill>
            </a:endParaRPr>
          </a:p>
          <a:p>
            <a:pPr>
              <a:defRPr/>
            </a:pPr>
            <a:r>
              <a:rPr lang="de-DE" altLang="zh-CN">
                <a:solidFill>
                  <a:srgbClr val="000000"/>
                </a:solidFill>
              </a:rPr>
              <a:t>Page </a:t>
            </a:r>
            <a:fld id="{5799869D-FE70-4376-B771-0AFF4CB0ACE0}" type="slidenum">
              <a:rPr lang="de-DE" altLang="zh-CN">
                <a:solidFill>
                  <a:srgbClr val="000000"/>
                </a:solidFill>
              </a:rPr>
              <a:pPr>
                <a:defRPr/>
              </a:pPr>
              <a:t>‹#›</a:t>
            </a:fld>
            <a:endParaRPr lang="en-GB" altLang="zh-CN">
              <a:solidFill>
                <a:srgbClr val="000000"/>
              </a:solidFill>
            </a:endParaRPr>
          </a:p>
        </p:txBody>
      </p:sp>
    </p:spTree>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91142" y="4800599"/>
            <a:ext cx="7316742" cy="567419"/>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91142" y="612323"/>
            <a:ext cx="7316742" cy="4114800"/>
          </a:xfrm>
        </p:spPr>
        <p:txBody>
          <a:bodyPr/>
          <a:lstStyle>
            <a:lvl1pPr marL="0" indent="0">
              <a:buNone/>
              <a:defRPr sz="3200"/>
            </a:lvl1pPr>
            <a:lvl2pPr marL="455381" indent="0">
              <a:buNone/>
              <a:defRPr sz="2800"/>
            </a:lvl2pPr>
            <a:lvl3pPr marL="910761" indent="0">
              <a:buNone/>
              <a:defRPr sz="2500"/>
            </a:lvl3pPr>
            <a:lvl4pPr marL="1366137" indent="0">
              <a:buNone/>
              <a:defRPr sz="2000"/>
            </a:lvl4pPr>
            <a:lvl5pPr marL="1821512" indent="0">
              <a:buNone/>
              <a:defRPr sz="2000"/>
            </a:lvl5pPr>
            <a:lvl6pPr marL="2276888" indent="0">
              <a:buNone/>
              <a:defRPr sz="2000"/>
            </a:lvl6pPr>
            <a:lvl7pPr marL="2732262" indent="0">
              <a:buNone/>
              <a:defRPr sz="2000"/>
            </a:lvl7pPr>
            <a:lvl8pPr marL="3187646" indent="0">
              <a:buNone/>
              <a:defRPr sz="2000"/>
            </a:lvl8pPr>
            <a:lvl9pPr marL="3643020" indent="0">
              <a:buNone/>
              <a:defRPr sz="2000"/>
            </a:lvl9pPr>
          </a:lstStyle>
          <a:p>
            <a:pPr lvl="0"/>
            <a:endParaRPr lang="zh-CN" altLang="en-US" noProof="0" smtClean="0"/>
          </a:p>
        </p:txBody>
      </p:sp>
      <p:sp>
        <p:nvSpPr>
          <p:cNvPr id="4" name="文本占位符 3"/>
          <p:cNvSpPr>
            <a:spLocks noGrp="1"/>
          </p:cNvSpPr>
          <p:nvPr>
            <p:ph type="body" sz="half" idx="2"/>
          </p:nvPr>
        </p:nvSpPr>
        <p:spPr>
          <a:xfrm>
            <a:off x="2391142" y="5368018"/>
            <a:ext cx="7316742" cy="804182"/>
          </a:xfrm>
        </p:spPr>
        <p:txBody>
          <a:bodyPr/>
          <a:lstStyle>
            <a:lvl1pPr marL="0" indent="0">
              <a:buNone/>
              <a:defRPr sz="1400"/>
            </a:lvl1pPr>
            <a:lvl2pPr marL="455381" indent="0">
              <a:buNone/>
              <a:defRPr sz="1200"/>
            </a:lvl2pPr>
            <a:lvl3pPr marL="910761" indent="0">
              <a:buNone/>
              <a:defRPr sz="1100"/>
            </a:lvl3pPr>
            <a:lvl4pPr marL="1366137" indent="0">
              <a:buNone/>
              <a:defRPr sz="900"/>
            </a:lvl4pPr>
            <a:lvl5pPr marL="1821512" indent="0">
              <a:buNone/>
              <a:defRPr sz="900"/>
            </a:lvl5pPr>
            <a:lvl6pPr marL="2276888" indent="0">
              <a:buNone/>
              <a:defRPr sz="900"/>
            </a:lvl6pPr>
            <a:lvl7pPr marL="2732262" indent="0">
              <a:buNone/>
              <a:defRPr sz="900"/>
            </a:lvl7pPr>
            <a:lvl8pPr marL="3187646" indent="0">
              <a:buNone/>
              <a:defRPr sz="900"/>
            </a:lvl8pPr>
            <a:lvl9pPr marL="3643020" indent="0">
              <a:buNone/>
              <a:defRPr sz="900"/>
            </a:lvl9pPr>
          </a:lstStyle>
          <a:p>
            <a:pPr lvl="0"/>
            <a:r>
              <a:rPr lang="zh-CN" altLang="en-US" smtClean="0"/>
              <a:t>单击此处编辑母版文本样式</a:t>
            </a:r>
          </a:p>
        </p:txBody>
      </p:sp>
      <p:sp>
        <p:nvSpPr>
          <p:cNvPr id="5" name="Rectangle 9"/>
          <p:cNvSpPr>
            <a:spLocks noGrp="1" noChangeArrowheads="1"/>
          </p:cNvSpPr>
          <p:nvPr>
            <p:ph type="dt" sz="half" idx="10"/>
          </p:nvPr>
        </p:nvSpPr>
        <p:spPr>
          <a:ln/>
        </p:spPr>
        <p:txBody>
          <a:bodyPr/>
          <a:lstStyle>
            <a:lvl1pPr>
              <a:defRPr/>
            </a:lvl1pPr>
          </a:lstStyle>
          <a:p>
            <a:pPr>
              <a:defRPr/>
            </a:pPr>
            <a:endParaRPr lang="de-DE" altLang="zh-CN">
              <a:solidFill>
                <a:srgbClr val="000000"/>
              </a:solidFill>
            </a:endParaRPr>
          </a:p>
          <a:p>
            <a:pPr>
              <a:defRPr/>
            </a:pPr>
            <a:r>
              <a:rPr lang="de-DE" altLang="zh-CN">
                <a:solidFill>
                  <a:srgbClr val="000000"/>
                </a:solidFill>
              </a:rPr>
              <a:t>Page </a:t>
            </a:r>
            <a:fld id="{87636F0C-A357-406B-86BE-290A037C50BF}" type="slidenum">
              <a:rPr lang="de-DE" altLang="zh-CN">
                <a:solidFill>
                  <a:srgbClr val="000000"/>
                </a:solidFill>
              </a:rPr>
              <a:pPr>
                <a:defRPr/>
              </a:pPr>
              <a:t>‹#›</a:t>
            </a:fld>
            <a:endParaRPr lang="en-GB" altLang="zh-CN">
              <a:solidFill>
                <a:srgbClr val="000000"/>
              </a:solidFill>
            </a:endParaRPr>
          </a:p>
        </p:txBody>
      </p:sp>
    </p:spTree>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9"/>
          <p:cNvSpPr>
            <a:spLocks noGrp="1" noChangeArrowheads="1"/>
          </p:cNvSpPr>
          <p:nvPr>
            <p:ph type="dt" sz="half" idx="10"/>
          </p:nvPr>
        </p:nvSpPr>
        <p:spPr>
          <a:ln/>
        </p:spPr>
        <p:txBody>
          <a:bodyPr/>
          <a:lstStyle>
            <a:lvl1pPr>
              <a:defRPr/>
            </a:lvl1pPr>
          </a:lstStyle>
          <a:p>
            <a:pPr>
              <a:defRPr/>
            </a:pPr>
            <a:endParaRPr lang="de-DE" altLang="zh-CN">
              <a:solidFill>
                <a:srgbClr val="000000"/>
              </a:solidFill>
            </a:endParaRPr>
          </a:p>
          <a:p>
            <a:pPr>
              <a:defRPr/>
            </a:pPr>
            <a:r>
              <a:rPr lang="de-DE" altLang="zh-CN">
                <a:solidFill>
                  <a:srgbClr val="000000"/>
                </a:solidFill>
              </a:rPr>
              <a:t>Page </a:t>
            </a:r>
            <a:fld id="{A2B75984-D912-4393-83C8-48C57615B81C}" type="slidenum">
              <a:rPr lang="de-DE" altLang="zh-CN">
                <a:solidFill>
                  <a:srgbClr val="000000"/>
                </a:solidFill>
              </a:rPr>
              <a:pPr>
                <a:defRPr/>
              </a:pPr>
              <a:t>‹#›</a:t>
            </a:fld>
            <a:endParaRPr lang="en-GB" altLang="zh-CN">
              <a:solidFill>
                <a:srgbClr val="000000"/>
              </a:solidFill>
            </a:endParaRPr>
          </a:p>
        </p:txBody>
      </p:sp>
    </p:spTree>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96977" y="274866"/>
            <a:ext cx="2688671" cy="5851071"/>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29100" y="274866"/>
            <a:ext cx="7893663" cy="5851071"/>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9"/>
          <p:cNvSpPr>
            <a:spLocks noGrp="1" noChangeArrowheads="1"/>
          </p:cNvSpPr>
          <p:nvPr>
            <p:ph type="dt" sz="half" idx="10"/>
          </p:nvPr>
        </p:nvSpPr>
        <p:spPr>
          <a:ln/>
        </p:spPr>
        <p:txBody>
          <a:bodyPr/>
          <a:lstStyle>
            <a:lvl1pPr>
              <a:defRPr/>
            </a:lvl1pPr>
          </a:lstStyle>
          <a:p>
            <a:pPr>
              <a:defRPr/>
            </a:pPr>
            <a:endParaRPr lang="de-DE" altLang="zh-CN">
              <a:solidFill>
                <a:srgbClr val="000000"/>
              </a:solidFill>
            </a:endParaRPr>
          </a:p>
          <a:p>
            <a:pPr>
              <a:defRPr/>
            </a:pPr>
            <a:r>
              <a:rPr lang="de-DE" altLang="zh-CN">
                <a:solidFill>
                  <a:srgbClr val="000000"/>
                </a:solidFill>
              </a:rPr>
              <a:t>Page </a:t>
            </a:r>
            <a:fld id="{5A297806-1CE4-432D-8EB8-578417676B7F}" type="slidenum">
              <a:rPr lang="de-DE" altLang="zh-CN">
                <a:solidFill>
                  <a:srgbClr val="000000"/>
                </a:solidFill>
              </a:rPr>
              <a:pPr>
                <a:defRPr/>
              </a:pPr>
              <a:t>‹#›</a:t>
            </a:fld>
            <a:endParaRPr lang="en-GB" altLang="zh-CN">
              <a:solidFill>
                <a:srgbClr val="000000"/>
              </a:solidFill>
            </a:endParaRPr>
          </a:p>
        </p:txBody>
      </p:sp>
    </p:spTree>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tbl" preserve="1">
  <p:cSld name="标题和表格">
    <p:spTree>
      <p:nvGrpSpPr>
        <p:cNvPr id="1" name=""/>
        <p:cNvGrpSpPr/>
        <p:nvPr/>
      </p:nvGrpSpPr>
      <p:grpSpPr>
        <a:xfrm>
          <a:off x="0" y="0"/>
          <a:ext cx="0" cy="0"/>
          <a:chOff x="0" y="0"/>
          <a:chExt cx="0" cy="0"/>
        </a:xfrm>
      </p:grpSpPr>
      <p:sp>
        <p:nvSpPr>
          <p:cNvPr id="2" name="标题 1"/>
          <p:cNvSpPr>
            <a:spLocks noGrp="1"/>
          </p:cNvSpPr>
          <p:nvPr>
            <p:ph type="title"/>
          </p:nvPr>
        </p:nvSpPr>
        <p:spPr>
          <a:xfrm>
            <a:off x="829099" y="274864"/>
            <a:ext cx="10756500" cy="1143000"/>
          </a:xfrm>
        </p:spPr>
        <p:txBody>
          <a:bodyPr/>
          <a:lstStyle/>
          <a:p>
            <a:r>
              <a:rPr lang="zh-CN" altLang="en-US" smtClean="0"/>
              <a:t>单击此处编辑母版标题样式</a:t>
            </a:r>
            <a:endParaRPr lang="zh-CN" altLang="en-US"/>
          </a:p>
        </p:txBody>
      </p:sp>
      <p:sp>
        <p:nvSpPr>
          <p:cNvPr id="3" name="表格占位符 2"/>
          <p:cNvSpPr>
            <a:spLocks noGrp="1"/>
          </p:cNvSpPr>
          <p:nvPr>
            <p:ph type="tbl" idx="1"/>
          </p:nvPr>
        </p:nvSpPr>
        <p:spPr>
          <a:xfrm>
            <a:off x="829099" y="1600200"/>
            <a:ext cx="10756500" cy="4525736"/>
          </a:xfrm>
        </p:spPr>
        <p:txBody>
          <a:bodyPr/>
          <a:lstStyle/>
          <a:p>
            <a:pPr lvl="0"/>
            <a:endParaRPr lang="zh-CN" altLang="en-US" noProof="0" smtClean="0"/>
          </a:p>
        </p:txBody>
      </p:sp>
      <p:sp>
        <p:nvSpPr>
          <p:cNvPr id="4" name="Rectangle 9"/>
          <p:cNvSpPr>
            <a:spLocks noGrp="1" noChangeArrowheads="1"/>
          </p:cNvSpPr>
          <p:nvPr>
            <p:ph type="dt" sz="half" idx="10"/>
          </p:nvPr>
        </p:nvSpPr>
        <p:spPr>
          <a:ln/>
        </p:spPr>
        <p:txBody>
          <a:bodyPr/>
          <a:lstStyle>
            <a:lvl1pPr>
              <a:defRPr/>
            </a:lvl1pPr>
          </a:lstStyle>
          <a:p>
            <a:pPr>
              <a:defRPr/>
            </a:pPr>
            <a:endParaRPr lang="de-DE" altLang="zh-CN">
              <a:solidFill>
                <a:srgbClr val="000000"/>
              </a:solidFill>
            </a:endParaRPr>
          </a:p>
          <a:p>
            <a:pPr>
              <a:defRPr/>
            </a:pPr>
            <a:r>
              <a:rPr lang="de-DE" altLang="zh-CN">
                <a:solidFill>
                  <a:srgbClr val="000000"/>
                </a:solidFill>
              </a:rPr>
              <a:t>Page </a:t>
            </a:r>
            <a:fld id="{6DEDC1B8-EFED-4E3E-8973-815AA528D9A1}" type="slidenum">
              <a:rPr lang="de-DE" altLang="zh-CN">
                <a:solidFill>
                  <a:srgbClr val="000000"/>
                </a:solidFill>
              </a:rPr>
              <a:pPr>
                <a:defRPr/>
              </a:pPr>
              <a:t>‹#›</a:t>
            </a:fld>
            <a:endParaRPr lang="en-GB" altLang="zh-CN">
              <a:solidFill>
                <a:srgbClr val="000000"/>
              </a:solidFill>
            </a:endParaRPr>
          </a:p>
        </p:txBody>
      </p:sp>
    </p:spTree>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userDrawn="1">
  <p:cSld name="3_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cSld>
  <p:clrMapOvr>
    <a:masterClrMapping/>
  </p:clrMapOvr>
  <p:transition advClick="0"/>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sldLayout>
</file>

<file path=ppt/slideLayouts/slideLayout70.xml><?xml version="1.0" encoding="utf-8"?>
<p:sldLayout xmlns:a="http://schemas.openxmlformats.org/drawingml/2006/main" xmlns:r="http://schemas.openxmlformats.org/officeDocument/2006/relationships" xmlns:p="http://schemas.openxmlformats.org/presentationml/2006/main" userDrawn="1">
  <p:cSld name="1_空白">
    <p:spTree>
      <p:nvGrpSpPr>
        <p:cNvPr id="1" name=""/>
        <p:cNvGrpSpPr/>
        <p:nvPr/>
      </p:nvGrpSpPr>
      <p:grpSpPr>
        <a:xfrm>
          <a:off x="0" y="0"/>
          <a:ext cx="0" cy="0"/>
          <a:chOff x="0" y="0"/>
          <a:chExt cx="0" cy="0"/>
        </a:xfrm>
      </p:grpSpPr>
      <p:sp>
        <p:nvSpPr>
          <p:cNvPr id="3" name="标题 1"/>
          <p:cNvSpPr>
            <a:spLocks noGrp="1"/>
          </p:cNvSpPr>
          <p:nvPr>
            <p:ph type="title"/>
          </p:nvPr>
        </p:nvSpPr>
        <p:spPr>
          <a:xfrm>
            <a:off x="522378" y="325442"/>
            <a:ext cx="11150423" cy="871537"/>
          </a:xfrm>
          <a:prstGeom prst="rect">
            <a:avLst/>
          </a:prstGeom>
        </p:spPr>
        <p:txBody>
          <a:bodyPr/>
          <a:lstStyle>
            <a:lvl1pPr>
              <a:defRPr>
                <a:latin typeface="微软雅黑" pitchFamily="34" charset="-122"/>
                <a:ea typeface="微软雅黑" pitchFamily="34" charset="-122"/>
              </a:defRPr>
            </a:lvl1pPr>
          </a:lstStyle>
          <a:p>
            <a:r>
              <a:rPr lang="zh-CN" altLang="en-US" dirty="0" smtClean="0"/>
              <a:t>单击此处编辑母版标题样式</a:t>
            </a:r>
            <a:endParaRPr lang="zh-CN" altLang="en-US" dirty="0"/>
          </a:p>
        </p:txBody>
      </p:sp>
      <p:sp>
        <p:nvSpPr>
          <p:cNvPr id="5" name="Rectangle 68"/>
          <p:cNvSpPr>
            <a:spLocks noGrp="1" noChangeArrowheads="1"/>
          </p:cNvSpPr>
          <p:nvPr>
            <p:ph idx="1"/>
          </p:nvPr>
        </p:nvSpPr>
        <p:spPr bwMode="auto">
          <a:xfrm>
            <a:off x="1007796" y="1628779"/>
            <a:ext cx="10179584" cy="4194175"/>
          </a:xfrm>
          <a:prstGeom prst="rect">
            <a:avLst/>
          </a:prstGeom>
          <a:noFill/>
          <a:ln w="9525">
            <a:noFill/>
            <a:miter lim="800000"/>
            <a:headEnd/>
            <a:tailEnd/>
          </a:ln>
        </p:spPr>
        <p:txBody>
          <a:bodyPr/>
          <a:lstStyle>
            <a:lvl1pPr marL="342828" marR="0" indent="-342828" algn="l" defTabSz="914208" rtl="0" eaLnBrk="0" fontAlgn="base" latinLnBrk="0" hangingPunct="0">
              <a:lnSpc>
                <a:spcPct val="140000"/>
              </a:lnSpc>
              <a:spcBef>
                <a:spcPct val="0"/>
              </a:spcBef>
              <a:spcAft>
                <a:spcPct val="0"/>
              </a:spcAft>
              <a:buClr>
                <a:srgbClr val="777777"/>
              </a:buClr>
              <a:buSzPct val="60000"/>
              <a:buFont typeface="Wingdings" pitchFamily="2" charset="2"/>
              <a:buChar char="l"/>
              <a:tabLst/>
              <a:defRPr sz="2000">
                <a:solidFill>
                  <a:schemeClr val="tx1"/>
                </a:solidFill>
                <a:latin typeface="+mn-ea"/>
                <a:ea typeface="+mn-ea"/>
              </a:defRPr>
            </a:lvl1pPr>
            <a:lvl2pPr marL="742794" marR="0" indent="-285690" algn="l" defTabSz="914208" rtl="0" eaLnBrk="0" fontAlgn="base" latinLnBrk="0" hangingPunct="0">
              <a:lnSpc>
                <a:spcPct val="140000"/>
              </a:lnSpc>
              <a:spcBef>
                <a:spcPct val="0"/>
              </a:spcBef>
              <a:spcAft>
                <a:spcPct val="0"/>
              </a:spcAft>
              <a:buClrTx/>
              <a:buSzPct val="50000"/>
              <a:buFont typeface="Wingdings" pitchFamily="2" charset="2"/>
              <a:buChar char="p"/>
              <a:tabLst/>
              <a:defRPr>
                <a:solidFill>
                  <a:schemeClr val="tx1"/>
                </a:solidFill>
                <a:latin typeface="+mn-ea"/>
                <a:ea typeface="+mn-ea"/>
              </a:defRPr>
            </a:lvl2pPr>
            <a:lvl3pPr marL="1142760" marR="0" indent="-228552" algn="l" defTabSz="914208" rtl="0" eaLnBrk="0" fontAlgn="base" latinLnBrk="0" hangingPunct="0">
              <a:lnSpc>
                <a:spcPct val="140000"/>
              </a:lnSpc>
              <a:spcBef>
                <a:spcPct val="0"/>
              </a:spcBef>
              <a:spcAft>
                <a:spcPct val="0"/>
              </a:spcAft>
              <a:buClrTx/>
              <a:buSzPct val="50000"/>
              <a:buFont typeface="Wingdings" pitchFamily="2" charset="2"/>
              <a:buChar char="n"/>
              <a:tabLst/>
              <a:defRPr>
                <a:solidFill>
                  <a:schemeClr val="tx1"/>
                </a:solidFill>
                <a:latin typeface="+mn-ea"/>
                <a:ea typeface="+mn-ea"/>
              </a:defRPr>
            </a:lvl3pPr>
            <a:lvl4pPr marL="1599864" marR="0" indent="-228552" algn="l" defTabSz="914208" rtl="0" eaLnBrk="0" fontAlgn="base" latinLnBrk="0" hangingPunct="0">
              <a:lnSpc>
                <a:spcPct val="140000"/>
              </a:lnSpc>
              <a:spcBef>
                <a:spcPct val="0"/>
              </a:spcBef>
              <a:spcAft>
                <a:spcPct val="0"/>
              </a:spcAft>
              <a:buClrTx/>
              <a:buSzTx/>
              <a:buFontTx/>
              <a:buChar char="–"/>
              <a:tabLst/>
              <a:defRPr>
                <a:solidFill>
                  <a:schemeClr val="tx1"/>
                </a:solidFill>
                <a:latin typeface="+mn-ea"/>
                <a:ea typeface="+mn-ea"/>
              </a:defRPr>
            </a:lvl4pPr>
            <a:lvl5pPr marL="2056967" marR="0" indent="-228552" algn="l" defTabSz="914208" rtl="0" eaLnBrk="0" fontAlgn="base" latinLnBrk="0" hangingPunct="0">
              <a:lnSpc>
                <a:spcPct val="140000"/>
              </a:lnSpc>
              <a:spcBef>
                <a:spcPct val="0"/>
              </a:spcBef>
              <a:spcAft>
                <a:spcPct val="0"/>
              </a:spcAft>
              <a:buClrTx/>
              <a:buSzTx/>
              <a:buFont typeface="Arial" charset="0"/>
              <a:buChar char="~"/>
              <a:tabLst/>
              <a:defRPr>
                <a:solidFill>
                  <a:schemeClr val="tx1"/>
                </a:solidFill>
                <a:latin typeface="+mn-ea"/>
                <a:ea typeface="+mn-ea"/>
              </a:defRPr>
            </a:lvl5pPr>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endParaRPr lang="zh-CN" altLang="en-US" noProof="0" dirty="0" smtClean="0"/>
          </a:p>
        </p:txBody>
      </p:sp>
    </p:spTree>
  </p:cSld>
  <p:clrMapOvr>
    <a:masterClrMapping/>
  </p:clrMapOvr>
  <p:transition advClick="0" advTm="8000"/>
</p:sldLayout>
</file>

<file path=ppt/slideLayouts/slideLayout71.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spd="slow"/>
</p:sldLayout>
</file>

<file path=ppt/slideLayouts/slideLayout72.xml><?xml version="1.0" encoding="utf-8"?>
<p:sldLayout xmlns:a="http://schemas.openxmlformats.org/drawingml/2006/main" xmlns:r="http://schemas.openxmlformats.org/officeDocument/2006/relationships" xmlns:p="http://schemas.openxmlformats.org/presentationml/2006/main" type="titleOnly">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80"/>
          <p:cNvSpPr>
            <a:spLocks noGrp="1" noChangeArrowheads="1"/>
          </p:cNvSpPr>
          <p:nvPr>
            <p:ph type="dt" sz="half" idx="10"/>
          </p:nvPr>
        </p:nvSpPr>
        <p:spPr>
          <a:xfrm>
            <a:off x="7910514" y="6402388"/>
            <a:ext cx="1409700" cy="1101725"/>
          </a:xfrm>
          <a:prstGeom prst="rect">
            <a:avLst/>
          </a:prstGeom>
          <a:ln/>
        </p:spPr>
        <p:txBody>
          <a:bodyPr lIns="91421" tIns="45710" rIns="91421" bIns="45710"/>
          <a:lstStyle>
            <a:lvl1pPr>
              <a:defRPr/>
            </a:lvl1pPr>
          </a:lstStyle>
          <a:p>
            <a:pPr>
              <a:defRPr/>
            </a:pPr>
            <a:endParaRPr lang="de-DE" altLang="zh-CN" sz="1800">
              <a:solidFill>
                <a:srgbClr val="000000"/>
              </a:solidFill>
              <a:latin typeface="Arial" charset="0"/>
              <a:ea typeface="宋体" charset="-122"/>
            </a:endParaRPr>
          </a:p>
          <a:p>
            <a:pPr>
              <a:defRPr/>
            </a:pPr>
            <a:r>
              <a:rPr lang="de-DE" altLang="zh-CN" sz="1800">
                <a:solidFill>
                  <a:srgbClr val="000000"/>
                </a:solidFill>
                <a:latin typeface="Arial" charset="0"/>
                <a:ea typeface="宋体" charset="-122"/>
              </a:rPr>
              <a:t>Page </a:t>
            </a:r>
            <a:fld id="{27BAD101-71B3-4BE7-88E6-C163410DF254}" type="slidenum">
              <a:rPr lang="de-DE" altLang="zh-CN" sz="1800">
                <a:solidFill>
                  <a:srgbClr val="000000"/>
                </a:solidFill>
                <a:latin typeface="Arial" charset="0"/>
                <a:ea typeface="宋体" charset="-122"/>
              </a:rPr>
              <a:pPr>
                <a:defRPr/>
              </a:pPr>
              <a:t>‹#›</a:t>
            </a:fld>
            <a:endParaRPr lang="en-GB" altLang="zh-CN" sz="1800">
              <a:solidFill>
                <a:srgbClr val="000000"/>
              </a:solidFill>
              <a:latin typeface="Arial" charset="0"/>
              <a:ea typeface="宋体" charset="-122"/>
            </a:endParaRPr>
          </a:p>
        </p:txBody>
      </p:sp>
    </p:spTree>
  </p:cSld>
  <p:clrMapOvr>
    <a:masterClrMapping/>
  </p:clrMapOvr>
  <p:transition/>
</p:sldLayout>
</file>

<file path=ppt/slideLayouts/slideLayout73.xml><?xml version="1.0" encoding="utf-8"?>
<p:sldLayout xmlns:a="http://schemas.openxmlformats.org/drawingml/2006/main" xmlns:r="http://schemas.openxmlformats.org/officeDocument/2006/relationships" xmlns:p="http://schemas.openxmlformats.org/presentationml/2006/main">
  <p:cSld name="2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697009" y="414122"/>
            <a:ext cx="10801276" cy="572400"/>
          </a:xfrm>
          <a:prstGeom prst="rect">
            <a:avLst/>
          </a:prstGeom>
        </p:spPr>
        <p:txBody>
          <a:bodyPr/>
          <a:lstStyle>
            <a:lvl1pPr>
              <a:defRPr sz="2800">
                <a:latin typeface="FrutigerNext LT Regular" pitchFamily="34" charset="0"/>
              </a:defRPr>
            </a:lvl1pPr>
          </a:lstStyle>
          <a:p>
            <a:r>
              <a:rPr lang="zh-CN" altLang="en-US" dirty="0" smtClean="0"/>
              <a:t>单击此处编辑母版标题样式</a:t>
            </a:r>
            <a:endParaRPr lang="zh-CN" altLang="en-US" dirty="0"/>
          </a:p>
        </p:txBody>
      </p:sp>
    </p:spTree>
  </p:cSld>
  <p:clrMapOvr>
    <a:masterClrMapping/>
  </p:clrMapOvr>
  <p:transition advClick="0"/>
</p:sldLayout>
</file>

<file path=ppt/slideLayouts/slideLayout74.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
        <p:nvSpPr>
          <p:cNvPr id="2" name="Rectangle 9"/>
          <p:cNvSpPr>
            <a:spLocks noGrp="1" noChangeArrowheads="1"/>
          </p:cNvSpPr>
          <p:nvPr>
            <p:ph type="dt" sz="half" idx="10"/>
          </p:nvPr>
        </p:nvSpPr>
        <p:spPr>
          <a:xfrm>
            <a:off x="7908188" y="6400801"/>
            <a:ext cx="1409647" cy="1102178"/>
          </a:xfrm>
          <a:prstGeom prst="rect">
            <a:avLst/>
          </a:prstGeom>
          <a:ln/>
        </p:spPr>
        <p:txBody>
          <a:bodyPr lIns="91641" tIns="45821" rIns="91641" bIns="45821"/>
          <a:lstStyle>
            <a:lvl1pPr>
              <a:defRPr/>
            </a:lvl1pPr>
          </a:lstStyle>
          <a:p>
            <a:pPr>
              <a:defRPr/>
            </a:pPr>
            <a:endParaRPr lang="de-DE" altLang="zh-CN" sz="1800">
              <a:solidFill>
                <a:srgbClr val="000000"/>
              </a:solidFill>
              <a:latin typeface="Arial" charset="0"/>
              <a:ea typeface="宋体" charset="-122"/>
            </a:endParaRPr>
          </a:p>
          <a:p>
            <a:pPr>
              <a:defRPr/>
            </a:pPr>
            <a:r>
              <a:rPr lang="de-DE" altLang="zh-CN" sz="1800">
                <a:solidFill>
                  <a:srgbClr val="000000"/>
                </a:solidFill>
                <a:latin typeface="Arial" charset="0"/>
                <a:ea typeface="宋体" charset="-122"/>
              </a:rPr>
              <a:t>Page </a:t>
            </a:r>
            <a:fld id="{B20E3DAF-B268-4109-894B-7B5CDFFA64A0}" type="slidenum">
              <a:rPr lang="de-DE" altLang="zh-CN" sz="1800">
                <a:solidFill>
                  <a:srgbClr val="000000"/>
                </a:solidFill>
                <a:latin typeface="Arial" charset="0"/>
                <a:ea typeface="宋体" charset="-122"/>
              </a:rPr>
              <a:pPr>
                <a:defRPr/>
              </a:pPr>
              <a:t>‹#›</a:t>
            </a:fld>
            <a:endParaRPr lang="en-GB" altLang="zh-CN" sz="1800">
              <a:solidFill>
                <a:srgbClr val="000000"/>
              </a:solidFill>
              <a:latin typeface="Arial" charset="0"/>
              <a:ea typeface="宋体" charset="-122"/>
            </a:endParaRPr>
          </a:p>
        </p:txBody>
      </p:sp>
    </p:spTree>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userDrawn="1">
  <p:cSld name="1_空白">
    <p:spTree>
      <p:nvGrpSpPr>
        <p:cNvPr id="1" name=""/>
        <p:cNvGrpSpPr/>
        <p:nvPr/>
      </p:nvGrpSpPr>
      <p:grpSpPr>
        <a:xfrm>
          <a:off x="0" y="0"/>
          <a:ext cx="0" cy="0"/>
          <a:chOff x="0" y="0"/>
          <a:chExt cx="0" cy="0"/>
        </a:xfrm>
      </p:grpSpPr>
      <p:sp>
        <p:nvSpPr>
          <p:cNvPr id="3" name="标题 1"/>
          <p:cNvSpPr>
            <a:spLocks noGrp="1"/>
          </p:cNvSpPr>
          <p:nvPr>
            <p:ph type="title"/>
          </p:nvPr>
        </p:nvSpPr>
        <p:spPr>
          <a:xfrm>
            <a:off x="522385" y="325449"/>
            <a:ext cx="11150423" cy="871537"/>
          </a:xfrm>
          <a:prstGeom prst="rect">
            <a:avLst/>
          </a:prstGeom>
        </p:spPr>
        <p:txBody>
          <a:bodyPr/>
          <a:lstStyle>
            <a:lvl1pPr>
              <a:defRPr>
                <a:latin typeface="微软雅黑" pitchFamily="34" charset="-122"/>
                <a:ea typeface="微软雅黑" pitchFamily="34" charset="-122"/>
              </a:defRPr>
            </a:lvl1pPr>
          </a:lstStyle>
          <a:p>
            <a:r>
              <a:rPr lang="zh-CN" altLang="en-US" dirty="0" smtClean="0"/>
              <a:t>单击此处编辑母版标题样式</a:t>
            </a:r>
            <a:endParaRPr lang="zh-CN" altLang="en-US" dirty="0"/>
          </a:p>
        </p:txBody>
      </p:sp>
      <p:sp>
        <p:nvSpPr>
          <p:cNvPr id="5" name="Rectangle 68"/>
          <p:cNvSpPr>
            <a:spLocks noGrp="1" noChangeArrowheads="1"/>
          </p:cNvSpPr>
          <p:nvPr>
            <p:ph idx="1"/>
          </p:nvPr>
        </p:nvSpPr>
        <p:spPr bwMode="auto">
          <a:xfrm>
            <a:off x="1007796" y="1628779"/>
            <a:ext cx="10179584" cy="4194175"/>
          </a:xfrm>
          <a:prstGeom prst="rect">
            <a:avLst/>
          </a:prstGeom>
          <a:noFill/>
          <a:ln w="9525">
            <a:noFill/>
            <a:miter lim="800000"/>
            <a:headEnd/>
            <a:tailEnd/>
          </a:ln>
        </p:spPr>
        <p:txBody>
          <a:bodyPr/>
          <a:lstStyle>
            <a:lvl1pPr marL="342828" marR="0" indent="-342828" algn="l" defTabSz="914208" rtl="0" eaLnBrk="0" fontAlgn="base" latinLnBrk="0" hangingPunct="0">
              <a:lnSpc>
                <a:spcPct val="140000"/>
              </a:lnSpc>
              <a:spcBef>
                <a:spcPct val="0"/>
              </a:spcBef>
              <a:spcAft>
                <a:spcPct val="0"/>
              </a:spcAft>
              <a:buClr>
                <a:srgbClr val="777777"/>
              </a:buClr>
              <a:buSzPct val="60000"/>
              <a:buFont typeface="Wingdings" pitchFamily="2" charset="2"/>
              <a:buChar char="l"/>
              <a:tabLst/>
              <a:defRPr sz="2000">
                <a:solidFill>
                  <a:schemeClr val="tx1"/>
                </a:solidFill>
                <a:latin typeface="+mn-ea"/>
                <a:ea typeface="+mn-ea"/>
              </a:defRPr>
            </a:lvl1pPr>
            <a:lvl2pPr marL="742794" marR="0" indent="-285690" algn="l" defTabSz="914208" rtl="0" eaLnBrk="0" fontAlgn="base" latinLnBrk="0" hangingPunct="0">
              <a:lnSpc>
                <a:spcPct val="140000"/>
              </a:lnSpc>
              <a:spcBef>
                <a:spcPct val="0"/>
              </a:spcBef>
              <a:spcAft>
                <a:spcPct val="0"/>
              </a:spcAft>
              <a:buClrTx/>
              <a:buSzPct val="50000"/>
              <a:buFont typeface="Wingdings" pitchFamily="2" charset="2"/>
              <a:buChar char="p"/>
              <a:tabLst/>
              <a:defRPr>
                <a:solidFill>
                  <a:schemeClr val="tx1"/>
                </a:solidFill>
                <a:latin typeface="+mn-ea"/>
                <a:ea typeface="+mn-ea"/>
              </a:defRPr>
            </a:lvl2pPr>
            <a:lvl3pPr marL="1142760" marR="0" indent="-228552" algn="l" defTabSz="914208" rtl="0" eaLnBrk="0" fontAlgn="base" latinLnBrk="0" hangingPunct="0">
              <a:lnSpc>
                <a:spcPct val="140000"/>
              </a:lnSpc>
              <a:spcBef>
                <a:spcPct val="0"/>
              </a:spcBef>
              <a:spcAft>
                <a:spcPct val="0"/>
              </a:spcAft>
              <a:buClrTx/>
              <a:buSzPct val="50000"/>
              <a:buFont typeface="Wingdings" pitchFamily="2" charset="2"/>
              <a:buChar char="n"/>
              <a:tabLst/>
              <a:defRPr>
                <a:solidFill>
                  <a:schemeClr val="tx1"/>
                </a:solidFill>
                <a:latin typeface="+mn-ea"/>
                <a:ea typeface="+mn-ea"/>
              </a:defRPr>
            </a:lvl3pPr>
            <a:lvl4pPr marL="1599864" marR="0" indent="-228552" algn="l" defTabSz="914208" rtl="0" eaLnBrk="0" fontAlgn="base" latinLnBrk="0" hangingPunct="0">
              <a:lnSpc>
                <a:spcPct val="140000"/>
              </a:lnSpc>
              <a:spcBef>
                <a:spcPct val="0"/>
              </a:spcBef>
              <a:spcAft>
                <a:spcPct val="0"/>
              </a:spcAft>
              <a:buClrTx/>
              <a:buSzTx/>
              <a:buFontTx/>
              <a:buChar char="–"/>
              <a:tabLst/>
              <a:defRPr>
                <a:solidFill>
                  <a:schemeClr val="tx1"/>
                </a:solidFill>
                <a:latin typeface="+mn-ea"/>
                <a:ea typeface="+mn-ea"/>
              </a:defRPr>
            </a:lvl4pPr>
            <a:lvl5pPr marL="2056967" marR="0" indent="-228552" algn="l" defTabSz="914208" rtl="0" eaLnBrk="0" fontAlgn="base" latinLnBrk="0" hangingPunct="0">
              <a:lnSpc>
                <a:spcPct val="140000"/>
              </a:lnSpc>
              <a:spcBef>
                <a:spcPct val="0"/>
              </a:spcBef>
              <a:spcAft>
                <a:spcPct val="0"/>
              </a:spcAft>
              <a:buClrTx/>
              <a:buSzTx/>
              <a:buFont typeface="Arial" charset="0"/>
              <a:buChar char="~"/>
              <a:tabLst/>
              <a:defRPr>
                <a:solidFill>
                  <a:schemeClr val="tx1"/>
                </a:solidFill>
                <a:latin typeface="+mn-ea"/>
                <a:ea typeface="+mn-ea"/>
              </a:defRPr>
            </a:lvl5pPr>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endParaRPr lang="zh-CN" altLang="en-US" noProof="0" dirty="0" smtClean="0"/>
          </a:p>
        </p:txBody>
      </p:sp>
    </p:spTree>
  </p:cSld>
  <p:clrMapOvr>
    <a:masterClrMapping/>
  </p:clrMapOvr>
  <p:transition advClick="0" advTm="8000"/>
</p:sldLayout>
</file>

<file path=ppt/slideLayouts/slideLayout76.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109" name="Freeform 6"/>
          <p:cNvSpPr>
            <a:spLocks/>
          </p:cNvSpPr>
          <p:nvPr userDrawn="1"/>
        </p:nvSpPr>
        <p:spPr bwMode="auto">
          <a:xfrm>
            <a:off x="8345546" y="1337381"/>
            <a:ext cx="3848101" cy="3436939"/>
          </a:xfrm>
          <a:custGeom>
            <a:avLst/>
            <a:gdLst>
              <a:gd name="T0" fmla="*/ 0 w 1208"/>
              <a:gd name="T1" fmla="*/ 1077 h 1077"/>
              <a:gd name="T2" fmla="*/ 375 w 1208"/>
              <a:gd name="T3" fmla="*/ 0 h 1077"/>
              <a:gd name="T4" fmla="*/ 1208 w 1208"/>
              <a:gd name="T5" fmla="*/ 0 h 1077"/>
              <a:gd name="T6" fmla="*/ 1208 w 1208"/>
              <a:gd name="T7" fmla="*/ 1077 h 1077"/>
              <a:gd name="T8" fmla="*/ 0 w 1208"/>
              <a:gd name="T9" fmla="*/ 1077 h 1077"/>
            </a:gdLst>
            <a:ahLst/>
            <a:cxnLst>
              <a:cxn ang="0">
                <a:pos x="T0" y="T1"/>
              </a:cxn>
              <a:cxn ang="0">
                <a:pos x="T2" y="T3"/>
              </a:cxn>
              <a:cxn ang="0">
                <a:pos x="T4" y="T5"/>
              </a:cxn>
              <a:cxn ang="0">
                <a:pos x="T6" y="T7"/>
              </a:cxn>
              <a:cxn ang="0">
                <a:pos x="T8" y="T9"/>
              </a:cxn>
            </a:cxnLst>
            <a:rect l="0" t="0" r="r" b="b"/>
            <a:pathLst>
              <a:path w="1208" h="1077">
                <a:moveTo>
                  <a:pt x="0" y="1077"/>
                </a:moveTo>
                <a:cubicBezTo>
                  <a:pt x="120" y="501"/>
                  <a:pt x="267" y="176"/>
                  <a:pt x="375" y="0"/>
                </a:cubicBezTo>
                <a:cubicBezTo>
                  <a:pt x="375" y="0"/>
                  <a:pt x="1208" y="0"/>
                  <a:pt x="1208" y="0"/>
                </a:cubicBezTo>
                <a:cubicBezTo>
                  <a:pt x="1208" y="1077"/>
                  <a:pt x="1208" y="1077"/>
                  <a:pt x="1208" y="1077"/>
                </a:cubicBezTo>
                <a:lnTo>
                  <a:pt x="0" y="1077"/>
                </a:lnTo>
                <a:close/>
              </a:path>
            </a:pathLst>
          </a:custGeom>
          <a:gradFill>
            <a:gsLst>
              <a:gs pos="15000">
                <a:schemeClr val="bg1">
                  <a:lumMod val="85000"/>
                </a:schemeClr>
              </a:gs>
              <a:gs pos="80000">
                <a:schemeClr val="bg1">
                  <a:lumMod val="65000"/>
                </a:schemeClr>
              </a:gs>
            </a:gsLst>
            <a:lin ang="5400000" scaled="0"/>
          </a:gradFill>
          <a:ln>
            <a:noFill/>
          </a:ln>
        </p:spPr>
        <p:txBody>
          <a:bodyPr vert="horz" wrap="square" lIns="91327" tIns="45663" rIns="91327" bIns="45663" numCol="1" anchor="t" anchorCtr="0" compatLnSpc="1">
            <a:prstTxWarp prst="textNoShape">
              <a:avLst/>
            </a:prstTxWarp>
          </a:bodyPr>
          <a:lstStyle/>
          <a:p>
            <a:pPr defTabSz="913761">
              <a:buClr>
                <a:srgbClr val="CC9900"/>
              </a:buClr>
              <a:buFont typeface="Wingdings" pitchFamily="2" charset="2"/>
              <a:buChar char="n"/>
            </a:pPr>
            <a:endParaRPr lang="zh-CN" altLang="en-US" sz="1700" b="1" dirty="0">
              <a:solidFill>
                <a:srgbClr val="000000"/>
              </a:solidFill>
              <a:latin typeface="Arial" charset="0"/>
            </a:endParaRPr>
          </a:p>
        </p:txBody>
      </p:sp>
      <p:sp>
        <p:nvSpPr>
          <p:cNvPr id="110" name="Freeform 5"/>
          <p:cNvSpPr>
            <a:spLocks/>
          </p:cNvSpPr>
          <p:nvPr userDrawn="1"/>
        </p:nvSpPr>
        <p:spPr bwMode="auto">
          <a:xfrm>
            <a:off x="3177" y="1337381"/>
            <a:ext cx="8864600" cy="3436939"/>
          </a:xfrm>
          <a:custGeom>
            <a:avLst/>
            <a:gdLst>
              <a:gd name="T0" fmla="*/ 2484 w 2783"/>
              <a:gd name="T1" fmla="*/ 1077 h 1077"/>
              <a:gd name="T2" fmla="*/ 2783 w 2783"/>
              <a:gd name="T3" fmla="*/ 0 h 1077"/>
              <a:gd name="T4" fmla="*/ 0 w 2783"/>
              <a:gd name="T5" fmla="*/ 0 h 1077"/>
              <a:gd name="T6" fmla="*/ 0 w 2783"/>
              <a:gd name="T7" fmla="*/ 1077 h 1077"/>
              <a:gd name="T8" fmla="*/ 2484 w 2783"/>
              <a:gd name="T9" fmla="*/ 1077 h 1077"/>
            </a:gdLst>
            <a:ahLst/>
            <a:cxnLst>
              <a:cxn ang="0">
                <a:pos x="T0" y="T1"/>
              </a:cxn>
              <a:cxn ang="0">
                <a:pos x="T2" y="T3"/>
              </a:cxn>
              <a:cxn ang="0">
                <a:pos x="T4" y="T5"/>
              </a:cxn>
              <a:cxn ang="0">
                <a:pos x="T6" y="T7"/>
              </a:cxn>
              <a:cxn ang="0">
                <a:pos x="T8" y="T9"/>
              </a:cxn>
            </a:cxnLst>
            <a:rect l="0" t="0" r="r" b="b"/>
            <a:pathLst>
              <a:path w="2783" h="1077">
                <a:moveTo>
                  <a:pt x="2484" y="1077"/>
                </a:moveTo>
                <a:cubicBezTo>
                  <a:pt x="2695" y="564"/>
                  <a:pt x="2765" y="218"/>
                  <a:pt x="2783" y="0"/>
                </a:cubicBezTo>
                <a:cubicBezTo>
                  <a:pt x="2783" y="0"/>
                  <a:pt x="0" y="0"/>
                  <a:pt x="0" y="0"/>
                </a:cubicBezTo>
                <a:cubicBezTo>
                  <a:pt x="0" y="1077"/>
                  <a:pt x="0" y="1077"/>
                  <a:pt x="0" y="1077"/>
                </a:cubicBezTo>
                <a:cubicBezTo>
                  <a:pt x="0" y="1077"/>
                  <a:pt x="2484" y="1077"/>
                  <a:pt x="2484" y="1077"/>
                </a:cubicBezTo>
                <a:close/>
              </a:path>
            </a:pathLst>
          </a:custGeom>
          <a:blipFill dpi="0" rotWithShape="1">
            <a:blip r:embed="rId2" cstate="email"/>
            <a:srcRect/>
            <a:stretch>
              <a:fillRect/>
            </a:stretch>
          </a:blipFill>
          <a:ln>
            <a:noFill/>
          </a:ln>
        </p:spPr>
        <p:txBody>
          <a:bodyPr vert="horz" wrap="square" lIns="91327" tIns="45663" rIns="91327" bIns="45663" numCol="1" anchor="t" anchorCtr="0" compatLnSpc="1">
            <a:prstTxWarp prst="textNoShape">
              <a:avLst/>
            </a:prstTxWarp>
          </a:bodyPr>
          <a:lstStyle/>
          <a:p>
            <a:pPr defTabSz="913761">
              <a:buClr>
                <a:srgbClr val="CC9900"/>
              </a:buClr>
              <a:buFont typeface="Wingdings" pitchFamily="2" charset="2"/>
              <a:buChar char="n"/>
            </a:pPr>
            <a:endParaRPr lang="zh-CN" altLang="en-US" sz="1700" b="1" dirty="0">
              <a:solidFill>
                <a:srgbClr val="000000"/>
              </a:solidFill>
              <a:latin typeface="Arial" charset="0"/>
            </a:endParaRPr>
          </a:p>
        </p:txBody>
      </p:sp>
      <p:sp>
        <p:nvSpPr>
          <p:cNvPr id="111" name="Text Box 7"/>
          <p:cNvSpPr txBox="1">
            <a:spLocks noChangeArrowheads="1"/>
          </p:cNvSpPr>
          <p:nvPr userDrawn="1"/>
        </p:nvSpPr>
        <p:spPr bwMode="auto">
          <a:xfrm>
            <a:off x="9855278" y="4144983"/>
            <a:ext cx="1470179" cy="276948"/>
          </a:xfrm>
          <a:prstGeom prst="rect">
            <a:avLst/>
          </a:prstGeom>
          <a:noFill/>
          <a:ln>
            <a:noFill/>
          </a:ln>
          <a:extLst>
            <a:ext uri="{909E8E84-426E-40DD-AFC4-6F175D3DCCD1}">
              <a14:hiddenFill xmlns:a14="http://schemas.microsoft.com/office/drawing/2010/main">
                <a:solidFill>
                  <a:srgbClr val="4F81BD"/>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327" tIns="45663" rIns="91327" bIns="45663">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defTabSz="913761">
              <a:buClr>
                <a:srgbClr val="CC9900"/>
              </a:buClr>
              <a:buFont typeface="Wingdings" pitchFamily="2" charset="2"/>
              <a:buNone/>
              <a:defRPr/>
            </a:pPr>
            <a:r>
              <a:rPr lang="en-US" altLang="zh-CN" sz="1200" b="1" dirty="0" smtClean="0">
                <a:solidFill>
                  <a:srgbClr val="FFFFFF"/>
                </a:solidFill>
                <a:latin typeface="FrutigerNext LT Bold" pitchFamily="34" charset="0"/>
                <a:ea typeface="MS PGothic" pitchFamily="34" charset="-128"/>
              </a:rPr>
              <a:t>www.huawei.com</a:t>
            </a:r>
          </a:p>
        </p:txBody>
      </p:sp>
      <p:sp>
        <p:nvSpPr>
          <p:cNvPr id="68" name="Rectangle 86"/>
          <p:cNvSpPr>
            <a:spLocks noChangeArrowheads="1"/>
          </p:cNvSpPr>
          <p:nvPr userDrawn="1"/>
        </p:nvSpPr>
        <p:spPr bwMode="auto">
          <a:xfrm>
            <a:off x="10404478" y="5527769"/>
            <a:ext cx="955675" cy="998539"/>
          </a:xfrm>
          <a:prstGeom prst="rect">
            <a:avLst/>
          </a:prstGeom>
          <a:solidFill>
            <a:schemeClr val="bg1"/>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327" tIns="45663" rIns="91327" bIns="45663" anchor="ctr"/>
          <a:lstStyle/>
          <a:p>
            <a:pPr defTabSz="913761">
              <a:buClr>
                <a:srgbClr val="CC9900"/>
              </a:buClr>
              <a:buFont typeface="Wingdings" pitchFamily="2" charset="2"/>
              <a:buChar char="n"/>
            </a:pPr>
            <a:endParaRPr lang="zh-CN" altLang="en-US" sz="1700" b="1" dirty="0">
              <a:solidFill>
                <a:srgbClr val="000000"/>
              </a:solidFill>
              <a:latin typeface="Arial" charset="0"/>
            </a:endParaRPr>
          </a:p>
        </p:txBody>
      </p:sp>
      <p:sp>
        <p:nvSpPr>
          <p:cNvPr id="1508364" name="Rectangle 12"/>
          <p:cNvSpPr>
            <a:spLocks noGrp="1" noChangeArrowheads="1"/>
          </p:cNvSpPr>
          <p:nvPr>
            <p:ph type="ctrTitle"/>
          </p:nvPr>
        </p:nvSpPr>
        <p:spPr>
          <a:xfrm>
            <a:off x="896964" y="2130608"/>
            <a:ext cx="7350127" cy="1470025"/>
          </a:xfrm>
        </p:spPr>
        <p:txBody>
          <a:bodyPr/>
          <a:lstStyle>
            <a:lvl1pPr>
              <a:defRPr sz="4000">
                <a:solidFill>
                  <a:schemeClr val="bg1"/>
                </a:solidFill>
                <a:effectLst>
                  <a:outerShdw blurRad="50800" dist="38100" dir="2700000" algn="tl" rotWithShape="0">
                    <a:prstClr val="black">
                      <a:alpha val="40000"/>
                    </a:prstClr>
                  </a:outerShdw>
                </a:effectLst>
              </a:defRPr>
            </a:lvl1pPr>
          </a:lstStyle>
          <a:p>
            <a:r>
              <a:rPr lang="zh-CN" altLang="en-US" dirty="0" smtClean="0"/>
              <a:t>单击此处编辑母版标题样式</a:t>
            </a:r>
            <a:endParaRPr lang="zh-CN" altLang="en-US" dirty="0"/>
          </a:p>
        </p:txBody>
      </p:sp>
      <p:sp>
        <p:nvSpPr>
          <p:cNvPr id="1508365" name="Rectangle 13"/>
          <p:cNvSpPr>
            <a:spLocks noGrp="1" noChangeArrowheads="1"/>
          </p:cNvSpPr>
          <p:nvPr>
            <p:ph type="subTitle" idx="1"/>
          </p:nvPr>
        </p:nvSpPr>
        <p:spPr>
          <a:xfrm>
            <a:off x="896939" y="4108451"/>
            <a:ext cx="7348537" cy="533400"/>
          </a:xfrm>
        </p:spPr>
        <p:txBody>
          <a:bodyPr anchor="ctr"/>
          <a:lstStyle>
            <a:lvl1pPr marL="0" indent="0">
              <a:buFontTx/>
              <a:buNone/>
              <a:defRPr>
                <a:solidFill>
                  <a:schemeClr val="bg1"/>
                </a:solidFill>
                <a:effectLst>
                  <a:outerShdw blurRad="50800" dist="38100" dir="2700000" algn="tl" rotWithShape="0">
                    <a:prstClr val="black">
                      <a:alpha val="40000"/>
                    </a:prstClr>
                  </a:outerShdw>
                </a:effectLst>
              </a:defRPr>
            </a:lvl1pPr>
          </a:lstStyle>
          <a:p>
            <a:r>
              <a:rPr lang="zh-CN" altLang="en-US" smtClean="0"/>
              <a:t>单击此处编辑母版副标题样式</a:t>
            </a:r>
            <a:endParaRPr lang="zh-CN" altLang="en-US"/>
          </a:p>
        </p:txBody>
      </p:sp>
      <p:sp>
        <p:nvSpPr>
          <p:cNvPr id="1508366" name="Rectangle 14"/>
          <p:cNvSpPr>
            <a:spLocks noChangeArrowheads="1"/>
          </p:cNvSpPr>
          <p:nvPr userDrawn="1"/>
        </p:nvSpPr>
        <p:spPr bwMode="auto">
          <a:xfrm>
            <a:off x="-2460580" y="528639"/>
            <a:ext cx="2460626" cy="5307012"/>
          </a:xfrm>
          <a:prstGeom prst="rect">
            <a:avLst/>
          </a:prstGeom>
          <a:noFill/>
          <a:ln w="9525">
            <a:noFill/>
            <a:miter lim="800000"/>
            <a:headEnd/>
            <a:tailEnd/>
          </a:ln>
          <a:effectLst/>
        </p:spPr>
        <p:txBody>
          <a:bodyPr lIns="87691" tIns="43843" rIns="87691" bIns="43843"/>
          <a:lstStyle/>
          <a:p>
            <a:pPr marL="342479" indent="-342479" algn="r" defTabSz="913761">
              <a:lnSpc>
                <a:spcPct val="125000"/>
              </a:lnSpc>
              <a:spcBef>
                <a:spcPct val="20000"/>
              </a:spcBef>
              <a:buClr>
                <a:srgbClr val="990000"/>
              </a:buClr>
            </a:pPr>
            <a:r>
              <a:rPr lang="zh-CN" altLang="en-US" sz="1200" dirty="0">
                <a:solidFill>
                  <a:srgbClr val="F8F8F8"/>
                </a:solidFill>
                <a:latin typeface="Arial" charset="0"/>
                <a:ea typeface="华文细黑"/>
                <a:cs typeface="SimSun" pitchFamily="2" charset="-122"/>
              </a:rPr>
              <a:t>英文标题</a:t>
            </a:r>
            <a:r>
              <a:rPr lang="en-US" altLang="zh-CN" sz="1200" dirty="0">
                <a:solidFill>
                  <a:srgbClr val="F8F8F8"/>
                </a:solidFill>
                <a:latin typeface="Arial" charset="0"/>
                <a:ea typeface="华文细黑"/>
                <a:cs typeface="SimSun" pitchFamily="2" charset="-122"/>
              </a:rPr>
              <a:t>:32-35pt  </a:t>
            </a:r>
          </a:p>
          <a:p>
            <a:pPr marL="342479" indent="-342479" algn="r" defTabSz="913761">
              <a:lnSpc>
                <a:spcPct val="125000"/>
              </a:lnSpc>
              <a:spcBef>
                <a:spcPct val="20000"/>
              </a:spcBef>
              <a:buClr>
                <a:srgbClr val="990000"/>
              </a:buClr>
            </a:pPr>
            <a:r>
              <a:rPr lang="zh-CN" altLang="en-US" sz="1200" dirty="0">
                <a:solidFill>
                  <a:srgbClr val="F8F8F8"/>
                </a:solidFill>
                <a:latin typeface="Arial" charset="0"/>
                <a:ea typeface="华文细黑"/>
                <a:cs typeface="SimSun" pitchFamily="2" charset="-122"/>
              </a:rPr>
              <a:t>颜色</a:t>
            </a:r>
            <a:r>
              <a:rPr lang="en-US" altLang="zh-CN" sz="1200" dirty="0">
                <a:solidFill>
                  <a:srgbClr val="F8F8F8"/>
                </a:solidFill>
                <a:latin typeface="Arial" charset="0"/>
                <a:ea typeface="华文细黑"/>
                <a:cs typeface="SimSun" pitchFamily="2" charset="-122"/>
              </a:rPr>
              <a:t>: R153 G0 B0</a:t>
            </a:r>
          </a:p>
          <a:p>
            <a:pPr marL="342479" indent="-342479" algn="r" defTabSz="913761">
              <a:lnSpc>
                <a:spcPct val="125000"/>
              </a:lnSpc>
              <a:spcBef>
                <a:spcPct val="20000"/>
              </a:spcBef>
              <a:buClr>
                <a:srgbClr val="990000"/>
              </a:buClr>
            </a:pPr>
            <a:r>
              <a:rPr lang="zh-CN" altLang="en-US" sz="1200" dirty="0">
                <a:solidFill>
                  <a:srgbClr val="F8F8F8"/>
                </a:solidFill>
                <a:latin typeface="FrutigerNext LT Medium" pitchFamily="34" charset="0"/>
                <a:ea typeface="华文细黑"/>
                <a:cs typeface="SimSun" pitchFamily="2" charset="-122"/>
              </a:rPr>
              <a:t>内部使用字体 </a:t>
            </a:r>
            <a:r>
              <a:rPr lang="en-US" altLang="zh-CN" sz="1200" dirty="0">
                <a:solidFill>
                  <a:srgbClr val="F8F8F8"/>
                </a:solidFill>
                <a:latin typeface="FrutigerNext LT Medium" pitchFamily="34" charset="0"/>
                <a:ea typeface="华文细黑"/>
                <a:cs typeface="SimSun" pitchFamily="2" charset="-122"/>
              </a:rPr>
              <a:t>:</a:t>
            </a:r>
          </a:p>
          <a:p>
            <a:pPr marL="342479" indent="-342479" algn="r" defTabSz="913761">
              <a:lnSpc>
                <a:spcPct val="125000"/>
              </a:lnSpc>
              <a:spcBef>
                <a:spcPct val="20000"/>
              </a:spcBef>
              <a:buClr>
                <a:srgbClr val="990000"/>
              </a:buClr>
            </a:pPr>
            <a:r>
              <a:rPr lang="en-US" altLang="zh-CN" sz="1200" dirty="0">
                <a:solidFill>
                  <a:srgbClr val="F8F8F8"/>
                </a:solidFill>
                <a:latin typeface="FrutigerNext LT Medium" pitchFamily="34" charset="0"/>
                <a:ea typeface="华文细黑"/>
                <a:cs typeface="SimSun" pitchFamily="2" charset="-122"/>
              </a:rPr>
              <a:t>FrutigerNext LT Medium</a:t>
            </a:r>
          </a:p>
          <a:p>
            <a:pPr marL="342479" indent="-342479" algn="r" defTabSz="913761">
              <a:lnSpc>
                <a:spcPct val="125000"/>
              </a:lnSpc>
              <a:spcBef>
                <a:spcPct val="20000"/>
              </a:spcBef>
              <a:buClr>
                <a:srgbClr val="990000"/>
              </a:buClr>
            </a:pPr>
            <a:r>
              <a:rPr lang="zh-CN" altLang="en-US" sz="1200" dirty="0">
                <a:solidFill>
                  <a:srgbClr val="F8F8F8"/>
                </a:solidFill>
                <a:latin typeface="FrutigerNext LT Medium" pitchFamily="34" charset="0"/>
                <a:ea typeface="华文细黑"/>
                <a:cs typeface="SimSun" pitchFamily="2" charset="-122"/>
              </a:rPr>
              <a:t>外部使用字体 </a:t>
            </a:r>
            <a:r>
              <a:rPr lang="en-US" altLang="zh-CN" sz="1200" dirty="0">
                <a:solidFill>
                  <a:srgbClr val="F8F8F8"/>
                </a:solidFill>
                <a:latin typeface="FrutigerNext LT Medium" pitchFamily="34" charset="0"/>
                <a:ea typeface="华文细黑"/>
                <a:cs typeface="SimSun" pitchFamily="2" charset="-122"/>
              </a:rPr>
              <a:t>: Arial</a:t>
            </a:r>
          </a:p>
          <a:p>
            <a:pPr marL="342479" indent="-342479" algn="r" defTabSz="913761">
              <a:lnSpc>
                <a:spcPct val="75000"/>
              </a:lnSpc>
              <a:spcBef>
                <a:spcPct val="20000"/>
              </a:spcBef>
              <a:buClr>
                <a:srgbClr val="990000"/>
              </a:buClr>
            </a:pPr>
            <a:endParaRPr lang="en-US" altLang="zh-CN" sz="1200" dirty="0">
              <a:solidFill>
                <a:srgbClr val="F8F8F8"/>
              </a:solidFill>
              <a:latin typeface="Arial" charset="0"/>
              <a:ea typeface="华文细黑"/>
              <a:cs typeface="SimSun" pitchFamily="2" charset="-122"/>
            </a:endParaRPr>
          </a:p>
          <a:p>
            <a:pPr marL="342479" indent="-342479" algn="r" defTabSz="913761">
              <a:lnSpc>
                <a:spcPct val="125000"/>
              </a:lnSpc>
              <a:spcBef>
                <a:spcPct val="20000"/>
              </a:spcBef>
              <a:buClr>
                <a:srgbClr val="990000"/>
              </a:buClr>
            </a:pPr>
            <a:r>
              <a:rPr lang="zh-CN" altLang="en-US" sz="1200" dirty="0">
                <a:solidFill>
                  <a:srgbClr val="F8F8F8"/>
                </a:solidFill>
                <a:latin typeface="Arial" charset="0"/>
                <a:ea typeface="华文细黑"/>
                <a:cs typeface="SimSun" pitchFamily="2" charset="-122"/>
              </a:rPr>
              <a:t>中文标题</a:t>
            </a:r>
            <a:r>
              <a:rPr lang="en-US" altLang="zh-CN" sz="1200" dirty="0">
                <a:solidFill>
                  <a:srgbClr val="F8F8F8"/>
                </a:solidFill>
                <a:latin typeface="Arial" charset="0"/>
                <a:ea typeface="华文细黑"/>
                <a:cs typeface="SimSun" pitchFamily="2" charset="-122"/>
              </a:rPr>
              <a:t>:30-32pt  </a:t>
            </a:r>
          </a:p>
          <a:p>
            <a:pPr marL="342479" indent="-342479" algn="r" defTabSz="913761">
              <a:lnSpc>
                <a:spcPct val="125000"/>
              </a:lnSpc>
              <a:spcBef>
                <a:spcPct val="20000"/>
              </a:spcBef>
              <a:buClr>
                <a:srgbClr val="990000"/>
              </a:buClr>
            </a:pPr>
            <a:r>
              <a:rPr lang="zh-CN" altLang="en-US" sz="1200" dirty="0">
                <a:solidFill>
                  <a:srgbClr val="F8F8F8"/>
                </a:solidFill>
                <a:latin typeface="Arial" charset="0"/>
                <a:ea typeface="华文细黑"/>
                <a:cs typeface="SimSun" pitchFamily="2" charset="-122"/>
              </a:rPr>
              <a:t>颜色</a:t>
            </a:r>
            <a:r>
              <a:rPr lang="en-US" altLang="zh-CN" sz="1200" dirty="0">
                <a:solidFill>
                  <a:srgbClr val="F8F8F8"/>
                </a:solidFill>
                <a:latin typeface="Arial" charset="0"/>
                <a:ea typeface="华文细黑"/>
                <a:cs typeface="SimSun" pitchFamily="2" charset="-122"/>
              </a:rPr>
              <a:t>: R153 G0 B0</a:t>
            </a:r>
          </a:p>
          <a:p>
            <a:pPr marL="342479" indent="-342479" algn="r" defTabSz="913761">
              <a:lnSpc>
                <a:spcPct val="125000"/>
              </a:lnSpc>
              <a:spcBef>
                <a:spcPct val="20000"/>
              </a:spcBef>
              <a:buClr>
                <a:srgbClr val="990000"/>
              </a:buClr>
            </a:pPr>
            <a:r>
              <a:rPr lang="zh-CN" altLang="en-US" sz="1200" dirty="0">
                <a:solidFill>
                  <a:srgbClr val="F8F8F8"/>
                </a:solidFill>
                <a:latin typeface="Arial" charset="0"/>
                <a:ea typeface="华文细黑"/>
                <a:cs typeface="SimSun" pitchFamily="2" charset="-122"/>
              </a:rPr>
              <a:t>字体</a:t>
            </a:r>
            <a:r>
              <a:rPr lang="en-US" altLang="zh-CN" sz="1200" dirty="0">
                <a:solidFill>
                  <a:srgbClr val="F8F8F8"/>
                </a:solidFill>
                <a:latin typeface="Arial" charset="0"/>
                <a:ea typeface="华文细黑"/>
                <a:cs typeface="SimSun" pitchFamily="2" charset="-122"/>
              </a:rPr>
              <a:t>:</a:t>
            </a:r>
            <a:r>
              <a:rPr lang="zh-CN" altLang="en-US" sz="1200" dirty="0">
                <a:solidFill>
                  <a:srgbClr val="F8F8F8"/>
                </a:solidFill>
                <a:latin typeface="Arial" charset="0"/>
                <a:ea typeface="华文细黑"/>
                <a:cs typeface="SimSun" pitchFamily="2" charset="-122"/>
              </a:rPr>
              <a:t>黑体</a:t>
            </a:r>
          </a:p>
          <a:p>
            <a:pPr marL="342479" indent="-342479" algn="r" defTabSz="913761">
              <a:lnSpc>
                <a:spcPct val="125000"/>
              </a:lnSpc>
              <a:spcBef>
                <a:spcPct val="20000"/>
              </a:spcBef>
              <a:buClr>
                <a:srgbClr val="990000"/>
              </a:buClr>
            </a:pPr>
            <a:endParaRPr lang="zh-CN" altLang="en-US" sz="1200" dirty="0">
              <a:solidFill>
                <a:srgbClr val="F8F8F8"/>
              </a:solidFill>
              <a:latin typeface="Arial" charset="0"/>
              <a:ea typeface="华文细黑"/>
              <a:cs typeface="SimSun" pitchFamily="2" charset="-122"/>
            </a:endParaRPr>
          </a:p>
          <a:p>
            <a:pPr marL="342479" indent="-342479" algn="r" defTabSz="913761">
              <a:lnSpc>
                <a:spcPct val="125000"/>
              </a:lnSpc>
              <a:spcBef>
                <a:spcPct val="20000"/>
              </a:spcBef>
              <a:buClr>
                <a:srgbClr val="990000"/>
              </a:buClr>
            </a:pPr>
            <a:endParaRPr lang="zh-CN" altLang="en-US" sz="1200" dirty="0">
              <a:solidFill>
                <a:srgbClr val="F8F8F8"/>
              </a:solidFill>
              <a:latin typeface="Arial" charset="0"/>
              <a:ea typeface="华文细黑"/>
              <a:cs typeface="SimSun" pitchFamily="2" charset="-122"/>
            </a:endParaRPr>
          </a:p>
          <a:p>
            <a:pPr marL="342479" indent="-342479" algn="r" defTabSz="913761">
              <a:lnSpc>
                <a:spcPct val="125000"/>
              </a:lnSpc>
              <a:spcBef>
                <a:spcPct val="20000"/>
              </a:spcBef>
              <a:buClr>
                <a:srgbClr val="990000"/>
              </a:buClr>
            </a:pPr>
            <a:endParaRPr lang="zh-CN" altLang="en-US" sz="1200" dirty="0">
              <a:solidFill>
                <a:srgbClr val="F8F8F8"/>
              </a:solidFill>
              <a:latin typeface="Arial" charset="0"/>
              <a:ea typeface="华文细黑"/>
              <a:cs typeface="SimSun" pitchFamily="2" charset="-122"/>
            </a:endParaRPr>
          </a:p>
          <a:p>
            <a:pPr marL="342479" indent="-342479" algn="r" defTabSz="913761">
              <a:lnSpc>
                <a:spcPct val="125000"/>
              </a:lnSpc>
              <a:spcBef>
                <a:spcPct val="20000"/>
              </a:spcBef>
              <a:buClr>
                <a:srgbClr val="990000"/>
              </a:buClr>
            </a:pPr>
            <a:r>
              <a:rPr lang="zh-CN" altLang="en-US" sz="1200" dirty="0">
                <a:solidFill>
                  <a:srgbClr val="F8F8F8"/>
                </a:solidFill>
                <a:latin typeface="Arial" charset="0"/>
                <a:ea typeface="华文细黑"/>
                <a:cs typeface="SimSun" pitchFamily="2" charset="-122"/>
              </a:rPr>
              <a:t>英文正文</a:t>
            </a:r>
            <a:r>
              <a:rPr lang="en-US" altLang="zh-CN" sz="1200" dirty="0">
                <a:solidFill>
                  <a:srgbClr val="F8F8F8"/>
                </a:solidFill>
                <a:latin typeface="Arial" charset="0"/>
                <a:ea typeface="华文细黑"/>
                <a:cs typeface="SimSun" pitchFamily="2" charset="-122"/>
              </a:rPr>
              <a:t>:20-22pt</a:t>
            </a:r>
          </a:p>
          <a:p>
            <a:pPr marL="342479" indent="-342479" algn="r" defTabSz="913761">
              <a:lnSpc>
                <a:spcPct val="125000"/>
              </a:lnSpc>
              <a:spcBef>
                <a:spcPct val="20000"/>
              </a:spcBef>
              <a:buClr>
                <a:srgbClr val="990000"/>
              </a:buClr>
            </a:pPr>
            <a:r>
              <a:rPr lang="zh-CN" altLang="en-US" sz="1200" dirty="0">
                <a:solidFill>
                  <a:srgbClr val="F8F8F8"/>
                </a:solidFill>
                <a:latin typeface="Arial" charset="0"/>
                <a:ea typeface="华文细黑"/>
                <a:cs typeface="SimSun" pitchFamily="2" charset="-122"/>
              </a:rPr>
              <a:t>子目录 </a:t>
            </a:r>
            <a:r>
              <a:rPr lang="en-US" altLang="zh-CN" sz="1200" dirty="0">
                <a:solidFill>
                  <a:srgbClr val="F8F8F8"/>
                </a:solidFill>
                <a:latin typeface="Arial" charset="0"/>
                <a:ea typeface="华文细黑"/>
                <a:cs typeface="SimSun" pitchFamily="2" charset="-122"/>
              </a:rPr>
              <a:t>(2-5</a:t>
            </a:r>
            <a:r>
              <a:rPr lang="zh-CN" altLang="en-US" sz="1200" dirty="0">
                <a:solidFill>
                  <a:srgbClr val="F8F8F8"/>
                </a:solidFill>
                <a:latin typeface="Arial" charset="0"/>
                <a:ea typeface="华文细黑"/>
                <a:cs typeface="SimSun" pitchFamily="2" charset="-122"/>
              </a:rPr>
              <a:t>级</a:t>
            </a:r>
            <a:r>
              <a:rPr lang="en-US" altLang="zh-CN" sz="1200" dirty="0">
                <a:solidFill>
                  <a:srgbClr val="F8F8F8"/>
                </a:solidFill>
                <a:latin typeface="Arial" charset="0"/>
                <a:ea typeface="华文细黑"/>
                <a:cs typeface="SimSun" pitchFamily="2" charset="-122"/>
              </a:rPr>
              <a:t>) :18pt  </a:t>
            </a:r>
          </a:p>
          <a:p>
            <a:pPr marL="342479" indent="-342479" algn="r" defTabSz="913761">
              <a:lnSpc>
                <a:spcPct val="125000"/>
              </a:lnSpc>
              <a:spcBef>
                <a:spcPct val="20000"/>
              </a:spcBef>
              <a:buClr>
                <a:srgbClr val="990000"/>
              </a:buClr>
            </a:pPr>
            <a:r>
              <a:rPr lang="zh-CN" altLang="en-US" sz="1200" dirty="0">
                <a:solidFill>
                  <a:srgbClr val="F8F8F8"/>
                </a:solidFill>
                <a:latin typeface="Arial" charset="0"/>
                <a:ea typeface="华文细黑"/>
                <a:cs typeface="SimSun" pitchFamily="2" charset="-122"/>
              </a:rPr>
              <a:t>颜色</a:t>
            </a:r>
            <a:r>
              <a:rPr lang="en-US" altLang="zh-CN" sz="1200" dirty="0">
                <a:solidFill>
                  <a:srgbClr val="F8F8F8"/>
                </a:solidFill>
                <a:latin typeface="Arial" charset="0"/>
                <a:ea typeface="华文细黑"/>
                <a:cs typeface="SimSun" pitchFamily="2" charset="-122"/>
              </a:rPr>
              <a:t>:</a:t>
            </a:r>
            <a:r>
              <a:rPr lang="zh-CN" altLang="en-US" sz="1200" dirty="0">
                <a:solidFill>
                  <a:srgbClr val="F8F8F8"/>
                </a:solidFill>
                <a:latin typeface="Arial" charset="0"/>
                <a:ea typeface="华文细黑"/>
                <a:cs typeface="SimSun" pitchFamily="2" charset="-122"/>
              </a:rPr>
              <a:t>黑色</a:t>
            </a:r>
          </a:p>
          <a:p>
            <a:pPr marL="342479" indent="-342479" algn="r" defTabSz="913761">
              <a:lnSpc>
                <a:spcPct val="125000"/>
              </a:lnSpc>
              <a:spcBef>
                <a:spcPct val="20000"/>
              </a:spcBef>
              <a:buClr>
                <a:srgbClr val="990000"/>
              </a:buClr>
            </a:pPr>
            <a:r>
              <a:rPr lang="zh-CN" altLang="en-US" sz="1200" dirty="0">
                <a:solidFill>
                  <a:srgbClr val="F8F8F8"/>
                </a:solidFill>
                <a:latin typeface="FrutigerNext LT Medium" pitchFamily="34" charset="0"/>
                <a:ea typeface="华文细黑"/>
                <a:cs typeface="SimSun" pitchFamily="2" charset="-122"/>
              </a:rPr>
              <a:t>内部使用字体 </a:t>
            </a:r>
            <a:r>
              <a:rPr lang="en-US" altLang="zh-CN" sz="1200" dirty="0">
                <a:solidFill>
                  <a:srgbClr val="F8F8F8"/>
                </a:solidFill>
                <a:latin typeface="FrutigerNext LT Medium" pitchFamily="34" charset="0"/>
                <a:ea typeface="华文细黑"/>
                <a:cs typeface="SimSun" pitchFamily="2" charset="-122"/>
              </a:rPr>
              <a:t>:</a:t>
            </a:r>
          </a:p>
          <a:p>
            <a:pPr marL="342479" indent="-342479" algn="r" defTabSz="913761">
              <a:lnSpc>
                <a:spcPct val="125000"/>
              </a:lnSpc>
              <a:spcBef>
                <a:spcPct val="20000"/>
              </a:spcBef>
              <a:buClr>
                <a:srgbClr val="990000"/>
              </a:buClr>
            </a:pPr>
            <a:r>
              <a:rPr lang="en-US" altLang="zh-CN" sz="1200" dirty="0">
                <a:solidFill>
                  <a:srgbClr val="F8F8F8"/>
                </a:solidFill>
                <a:latin typeface="FrutigerNext LT Medium" pitchFamily="34" charset="0"/>
                <a:ea typeface="华文细黑"/>
                <a:cs typeface="SimSun" pitchFamily="2" charset="-122"/>
              </a:rPr>
              <a:t>FrutigerNext LT Regular</a:t>
            </a:r>
          </a:p>
          <a:p>
            <a:pPr marL="342479" indent="-342479" algn="r" defTabSz="913761">
              <a:lnSpc>
                <a:spcPct val="125000"/>
              </a:lnSpc>
              <a:spcBef>
                <a:spcPct val="20000"/>
              </a:spcBef>
              <a:buClr>
                <a:srgbClr val="990000"/>
              </a:buClr>
            </a:pPr>
            <a:r>
              <a:rPr lang="zh-CN" altLang="en-US" sz="1200" dirty="0">
                <a:solidFill>
                  <a:srgbClr val="F8F8F8"/>
                </a:solidFill>
                <a:latin typeface="FrutigerNext LT Medium" pitchFamily="34" charset="0"/>
                <a:ea typeface="华文细黑"/>
                <a:cs typeface="SimSun" pitchFamily="2" charset="-122"/>
              </a:rPr>
              <a:t>外部使用字体 </a:t>
            </a:r>
            <a:r>
              <a:rPr lang="en-US" altLang="zh-CN" sz="1200" dirty="0">
                <a:solidFill>
                  <a:srgbClr val="F8F8F8"/>
                </a:solidFill>
                <a:latin typeface="FrutigerNext LT Medium" pitchFamily="34" charset="0"/>
                <a:ea typeface="华文细黑"/>
                <a:cs typeface="SimSun" pitchFamily="2" charset="-122"/>
              </a:rPr>
              <a:t>: Arial</a:t>
            </a:r>
          </a:p>
          <a:p>
            <a:pPr marL="342479" indent="-342479" algn="r" defTabSz="913761">
              <a:lnSpc>
                <a:spcPct val="75000"/>
              </a:lnSpc>
              <a:spcBef>
                <a:spcPct val="20000"/>
              </a:spcBef>
              <a:buClr>
                <a:srgbClr val="990000"/>
              </a:buClr>
            </a:pPr>
            <a:endParaRPr lang="en-US" altLang="zh-CN" sz="1200" dirty="0">
              <a:solidFill>
                <a:srgbClr val="F8F8F8"/>
              </a:solidFill>
              <a:latin typeface="Arial" charset="0"/>
              <a:ea typeface="华文细黑"/>
              <a:cs typeface="SimSun" pitchFamily="2" charset="-122"/>
            </a:endParaRPr>
          </a:p>
          <a:p>
            <a:pPr marL="342479" indent="-342479" algn="r" defTabSz="913761">
              <a:lnSpc>
                <a:spcPct val="125000"/>
              </a:lnSpc>
              <a:spcBef>
                <a:spcPct val="20000"/>
              </a:spcBef>
              <a:buClr>
                <a:srgbClr val="990000"/>
              </a:buClr>
            </a:pPr>
            <a:r>
              <a:rPr lang="zh-CN" altLang="en-US" sz="1200" dirty="0">
                <a:solidFill>
                  <a:srgbClr val="F8F8F8"/>
                </a:solidFill>
                <a:latin typeface="Arial" charset="0"/>
                <a:ea typeface="华文细黑"/>
                <a:cs typeface="SimSun" pitchFamily="2" charset="-122"/>
              </a:rPr>
              <a:t>中文正文</a:t>
            </a:r>
            <a:r>
              <a:rPr lang="en-US" altLang="zh-CN" sz="1200" dirty="0">
                <a:solidFill>
                  <a:srgbClr val="F8F8F8"/>
                </a:solidFill>
                <a:latin typeface="Arial" charset="0"/>
                <a:ea typeface="华文细黑"/>
                <a:cs typeface="SimSun" pitchFamily="2" charset="-122"/>
              </a:rPr>
              <a:t>:18-20pt</a:t>
            </a:r>
          </a:p>
          <a:p>
            <a:pPr marL="342479" indent="-342479" algn="r" defTabSz="913761">
              <a:lnSpc>
                <a:spcPct val="125000"/>
              </a:lnSpc>
              <a:spcBef>
                <a:spcPct val="20000"/>
              </a:spcBef>
              <a:buClr>
                <a:srgbClr val="990000"/>
              </a:buClr>
            </a:pPr>
            <a:r>
              <a:rPr lang="zh-CN" altLang="en-US" sz="1200" dirty="0">
                <a:solidFill>
                  <a:srgbClr val="F8F8F8"/>
                </a:solidFill>
                <a:latin typeface="Arial" charset="0"/>
                <a:ea typeface="华文细黑"/>
                <a:cs typeface="SimSun" pitchFamily="2" charset="-122"/>
              </a:rPr>
              <a:t>子目录</a:t>
            </a:r>
            <a:r>
              <a:rPr lang="en-US" altLang="zh-CN" sz="1200" dirty="0">
                <a:solidFill>
                  <a:srgbClr val="F8F8F8"/>
                </a:solidFill>
                <a:latin typeface="Arial" charset="0"/>
                <a:ea typeface="华文细黑"/>
                <a:cs typeface="SimSun" pitchFamily="2" charset="-122"/>
              </a:rPr>
              <a:t>(2-5</a:t>
            </a:r>
            <a:r>
              <a:rPr lang="zh-CN" altLang="en-US" sz="1200" dirty="0">
                <a:solidFill>
                  <a:srgbClr val="F8F8F8"/>
                </a:solidFill>
                <a:latin typeface="Arial" charset="0"/>
                <a:ea typeface="华文细黑"/>
                <a:cs typeface="SimSun" pitchFamily="2" charset="-122"/>
              </a:rPr>
              <a:t>级</a:t>
            </a:r>
            <a:r>
              <a:rPr lang="en-US" altLang="zh-CN" sz="1200" dirty="0">
                <a:solidFill>
                  <a:srgbClr val="F8F8F8"/>
                </a:solidFill>
                <a:latin typeface="Arial" charset="0"/>
                <a:ea typeface="华文细黑"/>
                <a:cs typeface="SimSun" pitchFamily="2" charset="-122"/>
              </a:rPr>
              <a:t>):18pt </a:t>
            </a:r>
          </a:p>
          <a:p>
            <a:pPr marL="342479" indent="-342479" algn="r" defTabSz="913761">
              <a:lnSpc>
                <a:spcPct val="125000"/>
              </a:lnSpc>
              <a:spcBef>
                <a:spcPct val="20000"/>
              </a:spcBef>
              <a:buClr>
                <a:srgbClr val="990000"/>
              </a:buClr>
            </a:pPr>
            <a:r>
              <a:rPr lang="zh-CN" altLang="en-US" sz="1200" dirty="0">
                <a:solidFill>
                  <a:srgbClr val="F8F8F8"/>
                </a:solidFill>
                <a:latin typeface="Arial" charset="0"/>
                <a:ea typeface="华文细黑"/>
                <a:cs typeface="SimSun" pitchFamily="2" charset="-122"/>
              </a:rPr>
              <a:t>颜色</a:t>
            </a:r>
            <a:r>
              <a:rPr lang="en-US" altLang="zh-CN" sz="1200" dirty="0">
                <a:solidFill>
                  <a:srgbClr val="F8F8F8"/>
                </a:solidFill>
                <a:latin typeface="Arial" charset="0"/>
                <a:ea typeface="华文细黑"/>
                <a:cs typeface="SimSun" pitchFamily="2" charset="-122"/>
              </a:rPr>
              <a:t>:</a:t>
            </a:r>
            <a:r>
              <a:rPr lang="zh-CN" altLang="en-US" sz="1200" dirty="0">
                <a:solidFill>
                  <a:srgbClr val="F8F8F8"/>
                </a:solidFill>
                <a:latin typeface="Arial" charset="0"/>
                <a:ea typeface="华文细黑"/>
                <a:cs typeface="SimSun" pitchFamily="2" charset="-122"/>
              </a:rPr>
              <a:t>黑色</a:t>
            </a:r>
          </a:p>
          <a:p>
            <a:pPr marL="342479" indent="-342479" algn="r" defTabSz="913761">
              <a:lnSpc>
                <a:spcPct val="125000"/>
              </a:lnSpc>
              <a:spcBef>
                <a:spcPct val="20000"/>
              </a:spcBef>
              <a:buClr>
                <a:srgbClr val="990000"/>
              </a:buClr>
            </a:pPr>
            <a:r>
              <a:rPr lang="zh-CN" altLang="en-US" sz="1200" dirty="0">
                <a:solidFill>
                  <a:srgbClr val="F8F8F8"/>
                </a:solidFill>
                <a:latin typeface="Arial" charset="0"/>
                <a:ea typeface="华文细黑"/>
                <a:cs typeface="SimSun" pitchFamily="2" charset="-122"/>
              </a:rPr>
              <a:t>字体</a:t>
            </a:r>
            <a:r>
              <a:rPr lang="en-US" altLang="zh-CN" sz="1200" dirty="0">
                <a:solidFill>
                  <a:srgbClr val="F8F8F8"/>
                </a:solidFill>
                <a:latin typeface="Arial" charset="0"/>
                <a:ea typeface="华文细黑"/>
                <a:cs typeface="SimSun" pitchFamily="2" charset="-122"/>
              </a:rPr>
              <a:t>:</a:t>
            </a:r>
            <a:r>
              <a:rPr lang="zh-CN" altLang="en-US" sz="1200" dirty="0">
                <a:solidFill>
                  <a:srgbClr val="F8F8F8"/>
                </a:solidFill>
                <a:latin typeface="Arial" charset="0"/>
                <a:ea typeface="华文细黑"/>
                <a:cs typeface="SimSun" pitchFamily="2" charset="-122"/>
              </a:rPr>
              <a:t>细黑体 </a:t>
            </a:r>
            <a:endParaRPr lang="zh-CN" altLang="en-US" sz="1200" dirty="0">
              <a:solidFill>
                <a:srgbClr val="080808"/>
              </a:solidFill>
              <a:latin typeface="Arial" charset="0"/>
              <a:ea typeface="华文细黑"/>
              <a:cs typeface="SimSun" pitchFamily="2" charset="-122"/>
            </a:endParaRPr>
          </a:p>
        </p:txBody>
      </p:sp>
      <p:sp>
        <p:nvSpPr>
          <p:cNvPr id="1508367" name="Rectangle 15"/>
          <p:cNvSpPr>
            <a:spLocks noChangeArrowheads="1"/>
          </p:cNvSpPr>
          <p:nvPr userDrawn="1"/>
        </p:nvSpPr>
        <p:spPr bwMode="auto">
          <a:xfrm>
            <a:off x="12361910" y="5444855"/>
            <a:ext cx="1227137" cy="323149"/>
          </a:xfrm>
          <a:prstGeom prst="rect">
            <a:avLst/>
          </a:prstGeom>
          <a:solidFill>
            <a:srgbClr val="F8F8F8"/>
          </a:solidFill>
          <a:ln w="9525" algn="ctr">
            <a:noFill/>
            <a:miter lim="800000"/>
            <a:headEnd/>
            <a:tailEnd/>
          </a:ln>
          <a:effectLst/>
        </p:spPr>
        <p:txBody>
          <a:bodyPr lIns="91311" tIns="45655" rIns="91311" bIns="45655" anchor="ctr">
            <a:spAutoFit/>
          </a:bodyPr>
          <a:lstStyle/>
          <a:p>
            <a:pPr algn="ctr" defTabSz="876810" eaLnBrk="0" hangingPunct="0"/>
            <a:endParaRPr lang="zh-CN" altLang="zh-CN" sz="1500" dirty="0">
              <a:solidFill>
                <a:srgbClr val="000000"/>
              </a:solidFill>
              <a:latin typeface="FrutigerNext LT Regular"/>
              <a:ea typeface="MS PGothic" pitchFamily="34" charset="-128"/>
            </a:endParaRPr>
          </a:p>
        </p:txBody>
      </p:sp>
      <p:grpSp>
        <p:nvGrpSpPr>
          <p:cNvPr id="2" name="Group 16"/>
          <p:cNvGrpSpPr>
            <a:grpSpLocks/>
          </p:cNvGrpSpPr>
          <p:nvPr userDrawn="1"/>
        </p:nvGrpSpPr>
        <p:grpSpPr bwMode="auto">
          <a:xfrm>
            <a:off x="12473023" y="5278535"/>
            <a:ext cx="989012" cy="184151"/>
            <a:chOff x="6657" y="3492"/>
            <a:chExt cx="527" cy="121"/>
          </a:xfrm>
        </p:grpSpPr>
        <p:sp>
          <p:nvSpPr>
            <p:cNvPr id="1508369" name="Rectangle 17"/>
            <p:cNvSpPr>
              <a:spLocks noChangeArrowheads="1"/>
            </p:cNvSpPr>
            <p:nvPr/>
          </p:nvSpPr>
          <p:spPr bwMode="auto">
            <a:xfrm flipV="1">
              <a:off x="6789" y="3492"/>
              <a:ext cx="132" cy="121"/>
            </a:xfrm>
            <a:prstGeom prst="rect">
              <a:avLst/>
            </a:prstGeom>
            <a:solidFill>
              <a:srgbClr val="FFCC66"/>
            </a:solidFill>
            <a:ln w="9525">
              <a:noFill/>
              <a:miter lim="800000"/>
              <a:headEnd/>
              <a:tailEnd/>
            </a:ln>
            <a:effectLst/>
          </p:spPr>
          <p:txBody>
            <a:bodyPr wrap="none" anchor="ctr"/>
            <a:lstStyle/>
            <a:p>
              <a:pPr defTabSz="913761">
                <a:buClr>
                  <a:srgbClr val="CC9900"/>
                </a:buClr>
                <a:buFont typeface="Wingdings" pitchFamily="2" charset="2"/>
                <a:buChar char="n"/>
              </a:pPr>
              <a:endParaRPr lang="zh-CN" altLang="en-US" sz="1700" b="1" dirty="0">
                <a:solidFill>
                  <a:srgbClr val="000000"/>
                </a:solidFill>
                <a:latin typeface="Arial" charset="0"/>
              </a:endParaRPr>
            </a:p>
          </p:txBody>
        </p:sp>
        <p:sp>
          <p:nvSpPr>
            <p:cNvPr id="1508370" name="Rectangle 18"/>
            <p:cNvSpPr>
              <a:spLocks noChangeArrowheads="1"/>
            </p:cNvSpPr>
            <p:nvPr/>
          </p:nvSpPr>
          <p:spPr bwMode="auto">
            <a:xfrm flipV="1">
              <a:off x="6921" y="3492"/>
              <a:ext cx="131" cy="121"/>
            </a:xfrm>
            <a:prstGeom prst="rect">
              <a:avLst/>
            </a:prstGeom>
            <a:solidFill>
              <a:srgbClr val="FF9900"/>
            </a:solidFill>
            <a:ln w="9525">
              <a:noFill/>
              <a:miter lim="800000"/>
              <a:headEnd/>
              <a:tailEnd/>
            </a:ln>
            <a:effectLst/>
          </p:spPr>
          <p:txBody>
            <a:bodyPr wrap="none" anchor="ctr"/>
            <a:lstStyle/>
            <a:p>
              <a:pPr defTabSz="913761">
                <a:buClr>
                  <a:srgbClr val="CC9900"/>
                </a:buClr>
                <a:buFont typeface="Wingdings" pitchFamily="2" charset="2"/>
                <a:buChar char="n"/>
              </a:pPr>
              <a:endParaRPr lang="zh-CN" altLang="en-US" sz="1700" b="1" dirty="0">
                <a:solidFill>
                  <a:srgbClr val="000000"/>
                </a:solidFill>
                <a:latin typeface="Arial" charset="0"/>
              </a:endParaRPr>
            </a:p>
          </p:txBody>
        </p:sp>
        <p:sp>
          <p:nvSpPr>
            <p:cNvPr id="1508371" name="Rectangle 19"/>
            <p:cNvSpPr>
              <a:spLocks noChangeArrowheads="1"/>
            </p:cNvSpPr>
            <p:nvPr/>
          </p:nvSpPr>
          <p:spPr bwMode="auto">
            <a:xfrm flipV="1">
              <a:off x="7052" y="3492"/>
              <a:ext cx="132" cy="121"/>
            </a:xfrm>
            <a:prstGeom prst="rect">
              <a:avLst/>
            </a:prstGeom>
            <a:solidFill>
              <a:srgbClr val="99660A"/>
            </a:solidFill>
            <a:ln w="9525">
              <a:noFill/>
              <a:miter lim="800000"/>
              <a:headEnd/>
              <a:tailEnd/>
            </a:ln>
            <a:effectLst/>
          </p:spPr>
          <p:txBody>
            <a:bodyPr wrap="none" anchor="ctr"/>
            <a:lstStyle/>
            <a:p>
              <a:pPr defTabSz="913761">
                <a:buClr>
                  <a:srgbClr val="CC9900"/>
                </a:buClr>
                <a:buFont typeface="Wingdings" pitchFamily="2" charset="2"/>
                <a:buChar char="n"/>
              </a:pPr>
              <a:endParaRPr lang="zh-CN" altLang="en-US" sz="1700" b="1" dirty="0">
                <a:solidFill>
                  <a:srgbClr val="000000"/>
                </a:solidFill>
                <a:latin typeface="Arial" charset="0"/>
              </a:endParaRPr>
            </a:p>
          </p:txBody>
        </p:sp>
        <p:sp>
          <p:nvSpPr>
            <p:cNvPr id="1508372" name="Rectangle 20"/>
            <p:cNvSpPr>
              <a:spLocks noChangeArrowheads="1"/>
            </p:cNvSpPr>
            <p:nvPr/>
          </p:nvSpPr>
          <p:spPr bwMode="auto">
            <a:xfrm flipV="1">
              <a:off x="6657" y="3492"/>
              <a:ext cx="132" cy="121"/>
            </a:xfrm>
            <a:prstGeom prst="rect">
              <a:avLst/>
            </a:prstGeom>
            <a:solidFill>
              <a:srgbClr val="FFCC99"/>
            </a:solidFill>
            <a:ln w="9525">
              <a:noFill/>
              <a:miter lim="800000"/>
              <a:headEnd/>
              <a:tailEnd/>
            </a:ln>
            <a:effectLst/>
          </p:spPr>
          <p:txBody>
            <a:bodyPr wrap="none" anchor="ctr"/>
            <a:lstStyle/>
            <a:p>
              <a:pPr defTabSz="913761">
                <a:buClr>
                  <a:srgbClr val="CC9900"/>
                </a:buClr>
                <a:buFont typeface="Wingdings" pitchFamily="2" charset="2"/>
                <a:buChar char="n"/>
              </a:pPr>
              <a:endParaRPr lang="zh-CN" altLang="en-US" sz="1700" b="1" dirty="0">
                <a:solidFill>
                  <a:srgbClr val="000000"/>
                </a:solidFill>
                <a:latin typeface="Arial" charset="0"/>
              </a:endParaRPr>
            </a:p>
          </p:txBody>
        </p:sp>
      </p:grpSp>
      <p:grpSp>
        <p:nvGrpSpPr>
          <p:cNvPr id="3" name="Group 21"/>
          <p:cNvGrpSpPr>
            <a:grpSpLocks/>
          </p:cNvGrpSpPr>
          <p:nvPr userDrawn="1"/>
        </p:nvGrpSpPr>
        <p:grpSpPr bwMode="auto">
          <a:xfrm>
            <a:off x="12473023" y="6204125"/>
            <a:ext cx="989012" cy="182563"/>
            <a:chOff x="6657" y="4103"/>
            <a:chExt cx="527" cy="121"/>
          </a:xfrm>
        </p:grpSpPr>
        <p:sp>
          <p:nvSpPr>
            <p:cNvPr id="1508374" name="Rectangle 22"/>
            <p:cNvSpPr>
              <a:spLocks noChangeArrowheads="1"/>
            </p:cNvSpPr>
            <p:nvPr/>
          </p:nvSpPr>
          <p:spPr bwMode="auto">
            <a:xfrm flipV="1">
              <a:off x="6789" y="4103"/>
              <a:ext cx="132" cy="121"/>
            </a:xfrm>
            <a:prstGeom prst="rect">
              <a:avLst/>
            </a:prstGeom>
            <a:solidFill>
              <a:srgbClr val="99CCFF"/>
            </a:solidFill>
            <a:ln w="9525">
              <a:noFill/>
              <a:miter lim="800000"/>
              <a:headEnd/>
              <a:tailEnd/>
            </a:ln>
            <a:effectLst/>
          </p:spPr>
          <p:txBody>
            <a:bodyPr wrap="none" anchor="ctr"/>
            <a:lstStyle/>
            <a:p>
              <a:pPr defTabSz="913761">
                <a:buClr>
                  <a:srgbClr val="CC9900"/>
                </a:buClr>
                <a:buFont typeface="Wingdings" pitchFamily="2" charset="2"/>
                <a:buChar char="n"/>
              </a:pPr>
              <a:endParaRPr lang="zh-CN" altLang="en-US" sz="1700" b="1" dirty="0">
                <a:solidFill>
                  <a:srgbClr val="000000"/>
                </a:solidFill>
                <a:latin typeface="Arial" charset="0"/>
              </a:endParaRPr>
            </a:p>
          </p:txBody>
        </p:sp>
        <p:sp>
          <p:nvSpPr>
            <p:cNvPr id="1508375" name="Rectangle 23"/>
            <p:cNvSpPr>
              <a:spLocks noChangeArrowheads="1"/>
            </p:cNvSpPr>
            <p:nvPr/>
          </p:nvSpPr>
          <p:spPr bwMode="auto">
            <a:xfrm flipV="1">
              <a:off x="6921" y="4103"/>
              <a:ext cx="131" cy="121"/>
            </a:xfrm>
            <a:prstGeom prst="rect">
              <a:avLst/>
            </a:prstGeom>
            <a:solidFill>
              <a:srgbClr val="99CCCC"/>
            </a:solidFill>
            <a:ln w="9525">
              <a:noFill/>
              <a:miter lim="800000"/>
              <a:headEnd/>
              <a:tailEnd/>
            </a:ln>
            <a:effectLst/>
          </p:spPr>
          <p:txBody>
            <a:bodyPr wrap="none" anchor="ctr"/>
            <a:lstStyle/>
            <a:p>
              <a:pPr defTabSz="913761">
                <a:buClr>
                  <a:srgbClr val="CC9900"/>
                </a:buClr>
                <a:buFont typeface="Wingdings" pitchFamily="2" charset="2"/>
                <a:buChar char="n"/>
              </a:pPr>
              <a:endParaRPr lang="zh-CN" altLang="en-US" sz="1700" b="1" dirty="0">
                <a:solidFill>
                  <a:srgbClr val="000000"/>
                </a:solidFill>
                <a:latin typeface="Arial" charset="0"/>
              </a:endParaRPr>
            </a:p>
          </p:txBody>
        </p:sp>
        <p:sp>
          <p:nvSpPr>
            <p:cNvPr id="1508376" name="Rectangle 24"/>
            <p:cNvSpPr>
              <a:spLocks noChangeArrowheads="1"/>
            </p:cNvSpPr>
            <p:nvPr/>
          </p:nvSpPr>
          <p:spPr bwMode="auto">
            <a:xfrm flipV="1">
              <a:off x="7052" y="4103"/>
              <a:ext cx="132" cy="121"/>
            </a:xfrm>
            <a:prstGeom prst="rect">
              <a:avLst/>
            </a:prstGeom>
            <a:solidFill>
              <a:srgbClr val="009999"/>
            </a:solidFill>
            <a:ln w="9525">
              <a:noFill/>
              <a:miter lim="800000"/>
              <a:headEnd/>
              <a:tailEnd/>
            </a:ln>
            <a:effectLst/>
          </p:spPr>
          <p:txBody>
            <a:bodyPr wrap="none" anchor="ctr"/>
            <a:lstStyle/>
            <a:p>
              <a:pPr defTabSz="913761">
                <a:buClr>
                  <a:srgbClr val="CC9900"/>
                </a:buClr>
                <a:buFont typeface="Wingdings" pitchFamily="2" charset="2"/>
                <a:buChar char="n"/>
              </a:pPr>
              <a:endParaRPr lang="zh-CN" altLang="en-US" sz="1700" b="1" dirty="0">
                <a:solidFill>
                  <a:srgbClr val="000000"/>
                </a:solidFill>
                <a:latin typeface="Arial" charset="0"/>
              </a:endParaRPr>
            </a:p>
          </p:txBody>
        </p:sp>
        <p:sp>
          <p:nvSpPr>
            <p:cNvPr id="1508377" name="Rectangle 25"/>
            <p:cNvSpPr>
              <a:spLocks noChangeArrowheads="1"/>
            </p:cNvSpPr>
            <p:nvPr/>
          </p:nvSpPr>
          <p:spPr bwMode="auto">
            <a:xfrm flipV="1">
              <a:off x="6657" y="4103"/>
              <a:ext cx="132" cy="121"/>
            </a:xfrm>
            <a:prstGeom prst="rect">
              <a:avLst/>
            </a:prstGeom>
            <a:solidFill>
              <a:srgbClr val="CCCCFF"/>
            </a:solidFill>
            <a:ln w="9525">
              <a:noFill/>
              <a:miter lim="800000"/>
              <a:headEnd/>
              <a:tailEnd/>
            </a:ln>
            <a:effectLst/>
          </p:spPr>
          <p:txBody>
            <a:bodyPr wrap="none" anchor="ctr"/>
            <a:lstStyle/>
            <a:p>
              <a:pPr defTabSz="913761">
                <a:buClr>
                  <a:srgbClr val="CC9900"/>
                </a:buClr>
                <a:buFont typeface="Wingdings" pitchFamily="2" charset="2"/>
                <a:buChar char="n"/>
              </a:pPr>
              <a:endParaRPr lang="zh-CN" altLang="en-US" sz="1700" b="1" dirty="0">
                <a:solidFill>
                  <a:srgbClr val="000000"/>
                </a:solidFill>
                <a:latin typeface="Arial" charset="0"/>
              </a:endParaRPr>
            </a:p>
          </p:txBody>
        </p:sp>
      </p:grpSp>
      <p:grpSp>
        <p:nvGrpSpPr>
          <p:cNvPr id="4" name="Group 26"/>
          <p:cNvGrpSpPr>
            <a:grpSpLocks/>
          </p:cNvGrpSpPr>
          <p:nvPr userDrawn="1"/>
        </p:nvGrpSpPr>
        <p:grpSpPr bwMode="auto">
          <a:xfrm>
            <a:off x="12473023" y="6450105"/>
            <a:ext cx="989012" cy="182563"/>
            <a:chOff x="6657" y="4266"/>
            <a:chExt cx="527" cy="121"/>
          </a:xfrm>
        </p:grpSpPr>
        <p:sp>
          <p:nvSpPr>
            <p:cNvPr id="1508379" name="Rectangle 27"/>
            <p:cNvSpPr>
              <a:spLocks noChangeArrowheads="1"/>
            </p:cNvSpPr>
            <p:nvPr/>
          </p:nvSpPr>
          <p:spPr bwMode="auto">
            <a:xfrm flipV="1">
              <a:off x="6789" y="4266"/>
              <a:ext cx="132" cy="121"/>
            </a:xfrm>
            <a:prstGeom prst="rect">
              <a:avLst/>
            </a:prstGeom>
            <a:solidFill>
              <a:srgbClr val="99CCCC"/>
            </a:solidFill>
            <a:ln w="9525">
              <a:noFill/>
              <a:miter lim="800000"/>
              <a:headEnd/>
              <a:tailEnd/>
            </a:ln>
            <a:effectLst/>
          </p:spPr>
          <p:txBody>
            <a:bodyPr wrap="none" anchor="ctr"/>
            <a:lstStyle/>
            <a:p>
              <a:pPr defTabSz="913761">
                <a:buClr>
                  <a:srgbClr val="CC9900"/>
                </a:buClr>
                <a:buFont typeface="Wingdings" pitchFamily="2" charset="2"/>
                <a:buChar char="n"/>
              </a:pPr>
              <a:endParaRPr lang="zh-CN" altLang="en-US" sz="1700" b="1" dirty="0">
                <a:solidFill>
                  <a:srgbClr val="000000"/>
                </a:solidFill>
                <a:latin typeface="Arial" charset="0"/>
              </a:endParaRPr>
            </a:p>
          </p:txBody>
        </p:sp>
        <p:sp>
          <p:nvSpPr>
            <p:cNvPr id="1508380" name="Rectangle 28"/>
            <p:cNvSpPr>
              <a:spLocks noChangeArrowheads="1"/>
            </p:cNvSpPr>
            <p:nvPr/>
          </p:nvSpPr>
          <p:spPr bwMode="auto">
            <a:xfrm flipV="1">
              <a:off x="6921" y="4266"/>
              <a:ext cx="131" cy="121"/>
            </a:xfrm>
            <a:prstGeom prst="rect">
              <a:avLst/>
            </a:prstGeom>
            <a:solidFill>
              <a:srgbClr val="0099CC"/>
            </a:solidFill>
            <a:ln w="9525">
              <a:noFill/>
              <a:miter lim="800000"/>
              <a:headEnd/>
              <a:tailEnd/>
            </a:ln>
            <a:effectLst/>
          </p:spPr>
          <p:txBody>
            <a:bodyPr wrap="none" anchor="ctr"/>
            <a:lstStyle/>
            <a:p>
              <a:pPr defTabSz="913761">
                <a:buClr>
                  <a:srgbClr val="CC9900"/>
                </a:buClr>
                <a:buFont typeface="Wingdings" pitchFamily="2" charset="2"/>
                <a:buChar char="n"/>
              </a:pPr>
              <a:endParaRPr lang="zh-CN" altLang="en-US" sz="1700" b="1" dirty="0">
                <a:solidFill>
                  <a:srgbClr val="000000"/>
                </a:solidFill>
                <a:latin typeface="Arial" charset="0"/>
              </a:endParaRPr>
            </a:p>
          </p:txBody>
        </p:sp>
        <p:sp>
          <p:nvSpPr>
            <p:cNvPr id="1508381" name="Rectangle 29"/>
            <p:cNvSpPr>
              <a:spLocks noChangeArrowheads="1"/>
            </p:cNvSpPr>
            <p:nvPr/>
          </p:nvSpPr>
          <p:spPr bwMode="auto">
            <a:xfrm flipV="1">
              <a:off x="7052" y="4266"/>
              <a:ext cx="132" cy="121"/>
            </a:xfrm>
            <a:prstGeom prst="rect">
              <a:avLst/>
            </a:prstGeom>
            <a:solidFill>
              <a:srgbClr val="006699"/>
            </a:solidFill>
            <a:ln w="9525">
              <a:noFill/>
              <a:miter lim="800000"/>
              <a:headEnd/>
              <a:tailEnd/>
            </a:ln>
            <a:effectLst/>
          </p:spPr>
          <p:txBody>
            <a:bodyPr wrap="none" anchor="ctr"/>
            <a:lstStyle/>
            <a:p>
              <a:pPr defTabSz="913761">
                <a:buClr>
                  <a:srgbClr val="CC9900"/>
                </a:buClr>
                <a:buFont typeface="Wingdings" pitchFamily="2" charset="2"/>
                <a:buChar char="n"/>
              </a:pPr>
              <a:endParaRPr lang="zh-CN" altLang="en-US" sz="1700" b="1" dirty="0">
                <a:solidFill>
                  <a:srgbClr val="000000"/>
                </a:solidFill>
                <a:latin typeface="Arial" charset="0"/>
              </a:endParaRPr>
            </a:p>
          </p:txBody>
        </p:sp>
        <p:sp>
          <p:nvSpPr>
            <p:cNvPr id="1508382" name="Rectangle 30"/>
            <p:cNvSpPr>
              <a:spLocks noChangeArrowheads="1"/>
            </p:cNvSpPr>
            <p:nvPr/>
          </p:nvSpPr>
          <p:spPr bwMode="auto">
            <a:xfrm flipV="1">
              <a:off x="6657" y="4266"/>
              <a:ext cx="132" cy="121"/>
            </a:xfrm>
            <a:prstGeom prst="rect">
              <a:avLst/>
            </a:prstGeom>
            <a:solidFill>
              <a:srgbClr val="CCFF99"/>
            </a:solidFill>
            <a:ln w="9525">
              <a:noFill/>
              <a:miter lim="800000"/>
              <a:headEnd/>
              <a:tailEnd/>
            </a:ln>
            <a:effectLst/>
          </p:spPr>
          <p:txBody>
            <a:bodyPr wrap="none" anchor="ctr"/>
            <a:lstStyle/>
            <a:p>
              <a:pPr defTabSz="913761">
                <a:buClr>
                  <a:srgbClr val="CC9900"/>
                </a:buClr>
                <a:buFont typeface="Wingdings" pitchFamily="2" charset="2"/>
                <a:buChar char="n"/>
              </a:pPr>
              <a:endParaRPr lang="zh-CN" altLang="en-US" sz="1700" b="1" dirty="0">
                <a:solidFill>
                  <a:srgbClr val="000000"/>
                </a:solidFill>
                <a:latin typeface="Arial" charset="0"/>
              </a:endParaRPr>
            </a:p>
          </p:txBody>
        </p:sp>
      </p:grpSp>
      <p:grpSp>
        <p:nvGrpSpPr>
          <p:cNvPr id="5" name="Group 31"/>
          <p:cNvGrpSpPr>
            <a:grpSpLocks/>
          </p:cNvGrpSpPr>
          <p:nvPr userDrawn="1"/>
        </p:nvGrpSpPr>
        <p:grpSpPr bwMode="auto">
          <a:xfrm>
            <a:off x="12473023" y="5527849"/>
            <a:ext cx="989012" cy="182563"/>
            <a:chOff x="6657" y="3656"/>
            <a:chExt cx="527" cy="121"/>
          </a:xfrm>
        </p:grpSpPr>
        <p:sp>
          <p:nvSpPr>
            <p:cNvPr id="1508384" name="Rectangle 32"/>
            <p:cNvSpPr>
              <a:spLocks noChangeArrowheads="1"/>
            </p:cNvSpPr>
            <p:nvPr/>
          </p:nvSpPr>
          <p:spPr bwMode="auto">
            <a:xfrm flipV="1">
              <a:off x="6657" y="3656"/>
              <a:ext cx="132" cy="121"/>
            </a:xfrm>
            <a:prstGeom prst="rect">
              <a:avLst/>
            </a:prstGeom>
            <a:solidFill>
              <a:srgbClr val="CCCCCC"/>
            </a:solidFill>
            <a:ln w="9525">
              <a:noFill/>
              <a:miter lim="800000"/>
              <a:headEnd/>
              <a:tailEnd/>
            </a:ln>
            <a:effectLst/>
          </p:spPr>
          <p:txBody>
            <a:bodyPr wrap="none" anchor="ctr"/>
            <a:lstStyle/>
            <a:p>
              <a:pPr defTabSz="913761">
                <a:buClr>
                  <a:srgbClr val="CC9900"/>
                </a:buClr>
                <a:buFont typeface="Wingdings" pitchFamily="2" charset="2"/>
                <a:buChar char="n"/>
              </a:pPr>
              <a:endParaRPr lang="zh-CN" altLang="en-US" sz="1700" b="1" dirty="0">
                <a:solidFill>
                  <a:srgbClr val="000000"/>
                </a:solidFill>
                <a:latin typeface="Arial" charset="0"/>
              </a:endParaRPr>
            </a:p>
          </p:txBody>
        </p:sp>
        <p:sp>
          <p:nvSpPr>
            <p:cNvPr id="1508385" name="Rectangle 33"/>
            <p:cNvSpPr>
              <a:spLocks noChangeArrowheads="1"/>
            </p:cNvSpPr>
            <p:nvPr/>
          </p:nvSpPr>
          <p:spPr bwMode="auto">
            <a:xfrm flipV="1">
              <a:off x="6789" y="3656"/>
              <a:ext cx="132" cy="121"/>
            </a:xfrm>
            <a:prstGeom prst="rect">
              <a:avLst/>
            </a:prstGeom>
            <a:solidFill>
              <a:srgbClr val="FF9900"/>
            </a:solidFill>
            <a:ln w="9525">
              <a:noFill/>
              <a:miter lim="800000"/>
              <a:headEnd/>
              <a:tailEnd/>
            </a:ln>
            <a:effectLst/>
          </p:spPr>
          <p:txBody>
            <a:bodyPr wrap="none" anchor="ctr"/>
            <a:lstStyle/>
            <a:p>
              <a:pPr defTabSz="913761">
                <a:buClr>
                  <a:srgbClr val="CC9900"/>
                </a:buClr>
                <a:buFont typeface="Wingdings" pitchFamily="2" charset="2"/>
                <a:buChar char="n"/>
              </a:pPr>
              <a:endParaRPr lang="zh-CN" altLang="en-US" sz="1700" b="1" dirty="0">
                <a:solidFill>
                  <a:srgbClr val="000000"/>
                </a:solidFill>
                <a:latin typeface="Arial" charset="0"/>
              </a:endParaRPr>
            </a:p>
          </p:txBody>
        </p:sp>
        <p:sp>
          <p:nvSpPr>
            <p:cNvPr id="1508386" name="Rectangle 34"/>
            <p:cNvSpPr>
              <a:spLocks noChangeArrowheads="1"/>
            </p:cNvSpPr>
            <p:nvPr/>
          </p:nvSpPr>
          <p:spPr bwMode="auto">
            <a:xfrm flipV="1">
              <a:off x="6921" y="3656"/>
              <a:ext cx="131" cy="121"/>
            </a:xfrm>
            <a:prstGeom prst="rect">
              <a:avLst/>
            </a:prstGeom>
            <a:solidFill>
              <a:srgbClr val="990000"/>
            </a:solidFill>
            <a:ln w="9525">
              <a:noFill/>
              <a:miter lim="800000"/>
              <a:headEnd/>
              <a:tailEnd/>
            </a:ln>
            <a:effectLst/>
          </p:spPr>
          <p:txBody>
            <a:bodyPr wrap="none" anchor="ctr"/>
            <a:lstStyle/>
            <a:p>
              <a:pPr defTabSz="913761">
                <a:buClr>
                  <a:srgbClr val="CC9900"/>
                </a:buClr>
                <a:buFont typeface="Wingdings" pitchFamily="2" charset="2"/>
                <a:buChar char="n"/>
              </a:pPr>
              <a:endParaRPr lang="zh-CN" altLang="en-US" sz="1700" b="1" dirty="0">
                <a:solidFill>
                  <a:srgbClr val="000000"/>
                </a:solidFill>
                <a:latin typeface="Arial" charset="0"/>
              </a:endParaRPr>
            </a:p>
          </p:txBody>
        </p:sp>
        <p:sp>
          <p:nvSpPr>
            <p:cNvPr id="1508387" name="Rectangle 35"/>
            <p:cNvSpPr>
              <a:spLocks noChangeArrowheads="1"/>
            </p:cNvSpPr>
            <p:nvPr/>
          </p:nvSpPr>
          <p:spPr bwMode="auto">
            <a:xfrm flipV="1">
              <a:off x="7052" y="3656"/>
              <a:ext cx="132" cy="121"/>
            </a:xfrm>
            <a:prstGeom prst="rect">
              <a:avLst/>
            </a:prstGeom>
            <a:solidFill>
              <a:srgbClr val="080808"/>
            </a:solidFill>
            <a:ln w="9525">
              <a:noFill/>
              <a:miter lim="800000"/>
              <a:headEnd/>
              <a:tailEnd/>
            </a:ln>
            <a:effectLst/>
          </p:spPr>
          <p:txBody>
            <a:bodyPr wrap="none" anchor="ctr"/>
            <a:lstStyle/>
            <a:p>
              <a:pPr defTabSz="913761">
                <a:buClr>
                  <a:srgbClr val="CC9900"/>
                </a:buClr>
                <a:buFont typeface="Wingdings" pitchFamily="2" charset="2"/>
                <a:buChar char="n"/>
              </a:pPr>
              <a:endParaRPr lang="zh-CN" altLang="en-US" sz="1700" b="1" dirty="0">
                <a:solidFill>
                  <a:srgbClr val="000000"/>
                </a:solidFill>
                <a:latin typeface="Arial" charset="0"/>
              </a:endParaRPr>
            </a:p>
          </p:txBody>
        </p:sp>
      </p:grpSp>
      <p:grpSp>
        <p:nvGrpSpPr>
          <p:cNvPr id="6" name="Group 36"/>
          <p:cNvGrpSpPr>
            <a:grpSpLocks/>
          </p:cNvGrpSpPr>
          <p:nvPr userDrawn="1"/>
        </p:nvGrpSpPr>
        <p:grpSpPr bwMode="auto">
          <a:xfrm>
            <a:off x="12473023" y="5957981"/>
            <a:ext cx="989012" cy="182563"/>
            <a:chOff x="6657" y="3941"/>
            <a:chExt cx="527" cy="121"/>
          </a:xfrm>
        </p:grpSpPr>
        <p:sp>
          <p:nvSpPr>
            <p:cNvPr id="1508389" name="Rectangle 37"/>
            <p:cNvSpPr>
              <a:spLocks noChangeArrowheads="1"/>
            </p:cNvSpPr>
            <p:nvPr/>
          </p:nvSpPr>
          <p:spPr bwMode="auto">
            <a:xfrm flipV="1">
              <a:off x="6789" y="3941"/>
              <a:ext cx="132" cy="121"/>
            </a:xfrm>
            <a:prstGeom prst="rect">
              <a:avLst/>
            </a:prstGeom>
            <a:solidFill>
              <a:srgbClr val="CCFF99"/>
            </a:solidFill>
            <a:ln w="9525">
              <a:noFill/>
              <a:miter lim="800000"/>
              <a:headEnd/>
              <a:tailEnd/>
            </a:ln>
            <a:effectLst/>
          </p:spPr>
          <p:txBody>
            <a:bodyPr wrap="none" anchor="ctr"/>
            <a:lstStyle/>
            <a:p>
              <a:pPr defTabSz="913761">
                <a:buClr>
                  <a:srgbClr val="CC9900"/>
                </a:buClr>
                <a:buFont typeface="Wingdings" pitchFamily="2" charset="2"/>
                <a:buChar char="n"/>
              </a:pPr>
              <a:endParaRPr lang="zh-CN" altLang="en-US" sz="1700" b="1" dirty="0">
                <a:solidFill>
                  <a:srgbClr val="000000"/>
                </a:solidFill>
                <a:latin typeface="Arial" charset="0"/>
              </a:endParaRPr>
            </a:p>
          </p:txBody>
        </p:sp>
        <p:sp>
          <p:nvSpPr>
            <p:cNvPr id="1508390" name="Rectangle 38"/>
            <p:cNvSpPr>
              <a:spLocks noChangeArrowheads="1"/>
            </p:cNvSpPr>
            <p:nvPr/>
          </p:nvSpPr>
          <p:spPr bwMode="auto">
            <a:xfrm flipV="1">
              <a:off x="6921" y="3941"/>
              <a:ext cx="131" cy="121"/>
            </a:xfrm>
            <a:prstGeom prst="rect">
              <a:avLst/>
            </a:prstGeom>
            <a:solidFill>
              <a:srgbClr val="669900"/>
            </a:solidFill>
            <a:ln w="9525">
              <a:noFill/>
              <a:miter lim="800000"/>
              <a:headEnd/>
              <a:tailEnd/>
            </a:ln>
            <a:effectLst/>
          </p:spPr>
          <p:txBody>
            <a:bodyPr wrap="none" anchor="ctr"/>
            <a:lstStyle/>
            <a:p>
              <a:pPr defTabSz="913761">
                <a:buClr>
                  <a:srgbClr val="CC9900"/>
                </a:buClr>
                <a:buFont typeface="Wingdings" pitchFamily="2" charset="2"/>
                <a:buChar char="n"/>
              </a:pPr>
              <a:endParaRPr lang="zh-CN" altLang="en-US" sz="1700" b="1" dirty="0">
                <a:solidFill>
                  <a:srgbClr val="000000"/>
                </a:solidFill>
                <a:latin typeface="Arial" charset="0"/>
              </a:endParaRPr>
            </a:p>
          </p:txBody>
        </p:sp>
        <p:sp>
          <p:nvSpPr>
            <p:cNvPr id="1508391" name="Rectangle 39"/>
            <p:cNvSpPr>
              <a:spLocks noChangeArrowheads="1"/>
            </p:cNvSpPr>
            <p:nvPr/>
          </p:nvSpPr>
          <p:spPr bwMode="auto">
            <a:xfrm flipV="1">
              <a:off x="7052" y="3941"/>
              <a:ext cx="132" cy="121"/>
            </a:xfrm>
            <a:prstGeom prst="rect">
              <a:avLst/>
            </a:prstGeom>
            <a:solidFill>
              <a:srgbClr val="080808"/>
            </a:solidFill>
            <a:ln w="9525">
              <a:noFill/>
              <a:miter lim="800000"/>
              <a:headEnd/>
              <a:tailEnd/>
            </a:ln>
            <a:effectLst/>
          </p:spPr>
          <p:txBody>
            <a:bodyPr wrap="none" anchor="ctr"/>
            <a:lstStyle/>
            <a:p>
              <a:pPr defTabSz="913761">
                <a:buClr>
                  <a:srgbClr val="CC9900"/>
                </a:buClr>
                <a:buFont typeface="Wingdings" pitchFamily="2" charset="2"/>
                <a:buChar char="n"/>
              </a:pPr>
              <a:endParaRPr lang="zh-CN" altLang="en-US" sz="1700" b="1" dirty="0">
                <a:solidFill>
                  <a:srgbClr val="000000"/>
                </a:solidFill>
                <a:latin typeface="Arial" charset="0"/>
              </a:endParaRPr>
            </a:p>
          </p:txBody>
        </p:sp>
        <p:sp>
          <p:nvSpPr>
            <p:cNvPr id="1508392" name="Rectangle 40"/>
            <p:cNvSpPr>
              <a:spLocks noChangeArrowheads="1"/>
            </p:cNvSpPr>
            <p:nvPr/>
          </p:nvSpPr>
          <p:spPr bwMode="auto">
            <a:xfrm flipV="1">
              <a:off x="6657" y="3941"/>
              <a:ext cx="132" cy="121"/>
            </a:xfrm>
            <a:prstGeom prst="rect">
              <a:avLst/>
            </a:prstGeom>
            <a:solidFill>
              <a:srgbClr val="CCCCCC"/>
            </a:solidFill>
            <a:ln w="9525">
              <a:noFill/>
              <a:miter lim="800000"/>
              <a:headEnd/>
              <a:tailEnd/>
            </a:ln>
            <a:effectLst/>
          </p:spPr>
          <p:txBody>
            <a:bodyPr wrap="none" anchor="ctr"/>
            <a:lstStyle/>
            <a:p>
              <a:pPr defTabSz="913761">
                <a:buClr>
                  <a:srgbClr val="CC9900"/>
                </a:buClr>
                <a:buFont typeface="Wingdings" pitchFamily="2" charset="2"/>
                <a:buChar char="n"/>
              </a:pPr>
              <a:endParaRPr lang="zh-CN" altLang="en-US" sz="1700" b="1" dirty="0">
                <a:solidFill>
                  <a:srgbClr val="000000"/>
                </a:solidFill>
                <a:latin typeface="Arial" charset="0"/>
              </a:endParaRPr>
            </a:p>
          </p:txBody>
        </p:sp>
      </p:grpSp>
      <p:grpSp>
        <p:nvGrpSpPr>
          <p:cNvPr id="7" name="Group 41"/>
          <p:cNvGrpSpPr>
            <a:grpSpLocks/>
          </p:cNvGrpSpPr>
          <p:nvPr userDrawn="1"/>
        </p:nvGrpSpPr>
        <p:grpSpPr bwMode="auto">
          <a:xfrm>
            <a:off x="12473023" y="6697757"/>
            <a:ext cx="989012" cy="182563"/>
            <a:chOff x="6657" y="4430"/>
            <a:chExt cx="527" cy="121"/>
          </a:xfrm>
        </p:grpSpPr>
        <p:sp>
          <p:nvSpPr>
            <p:cNvPr id="1508394" name="Rectangle 42"/>
            <p:cNvSpPr>
              <a:spLocks noChangeArrowheads="1"/>
            </p:cNvSpPr>
            <p:nvPr/>
          </p:nvSpPr>
          <p:spPr bwMode="auto">
            <a:xfrm flipV="1">
              <a:off x="6789" y="4430"/>
              <a:ext cx="132" cy="121"/>
            </a:xfrm>
            <a:prstGeom prst="rect">
              <a:avLst/>
            </a:prstGeom>
            <a:solidFill>
              <a:srgbClr val="FF9900"/>
            </a:solidFill>
            <a:ln w="9525">
              <a:noFill/>
              <a:miter lim="800000"/>
              <a:headEnd/>
              <a:tailEnd/>
            </a:ln>
            <a:effectLst/>
          </p:spPr>
          <p:txBody>
            <a:bodyPr wrap="none" anchor="ctr"/>
            <a:lstStyle/>
            <a:p>
              <a:pPr defTabSz="913761">
                <a:buClr>
                  <a:srgbClr val="CC9900"/>
                </a:buClr>
                <a:buFont typeface="Wingdings" pitchFamily="2" charset="2"/>
                <a:buChar char="n"/>
              </a:pPr>
              <a:endParaRPr lang="zh-CN" altLang="en-US" sz="1700" b="1" dirty="0">
                <a:solidFill>
                  <a:srgbClr val="000000"/>
                </a:solidFill>
                <a:latin typeface="Arial" charset="0"/>
              </a:endParaRPr>
            </a:p>
          </p:txBody>
        </p:sp>
        <p:sp>
          <p:nvSpPr>
            <p:cNvPr id="1508395" name="Rectangle 43"/>
            <p:cNvSpPr>
              <a:spLocks noChangeArrowheads="1"/>
            </p:cNvSpPr>
            <p:nvPr/>
          </p:nvSpPr>
          <p:spPr bwMode="auto">
            <a:xfrm flipV="1">
              <a:off x="6921" y="4430"/>
              <a:ext cx="131" cy="121"/>
            </a:xfrm>
            <a:prstGeom prst="rect">
              <a:avLst/>
            </a:prstGeom>
            <a:solidFill>
              <a:srgbClr val="006699"/>
            </a:solidFill>
            <a:ln w="9525">
              <a:noFill/>
              <a:miter lim="800000"/>
              <a:headEnd/>
              <a:tailEnd/>
            </a:ln>
            <a:effectLst/>
          </p:spPr>
          <p:txBody>
            <a:bodyPr wrap="none" anchor="ctr"/>
            <a:lstStyle/>
            <a:p>
              <a:pPr defTabSz="913761">
                <a:buClr>
                  <a:srgbClr val="CC9900"/>
                </a:buClr>
                <a:buFont typeface="Wingdings" pitchFamily="2" charset="2"/>
                <a:buChar char="n"/>
              </a:pPr>
              <a:endParaRPr lang="zh-CN" altLang="en-US" sz="1700" b="1" dirty="0">
                <a:solidFill>
                  <a:srgbClr val="000000"/>
                </a:solidFill>
                <a:latin typeface="Arial" charset="0"/>
              </a:endParaRPr>
            </a:p>
          </p:txBody>
        </p:sp>
        <p:sp>
          <p:nvSpPr>
            <p:cNvPr id="1508396" name="Rectangle 44"/>
            <p:cNvSpPr>
              <a:spLocks noChangeArrowheads="1"/>
            </p:cNvSpPr>
            <p:nvPr/>
          </p:nvSpPr>
          <p:spPr bwMode="auto">
            <a:xfrm flipV="1">
              <a:off x="7052" y="4430"/>
              <a:ext cx="132" cy="121"/>
            </a:xfrm>
            <a:prstGeom prst="rect">
              <a:avLst/>
            </a:prstGeom>
            <a:solidFill>
              <a:srgbClr val="080808"/>
            </a:solidFill>
            <a:ln w="9525">
              <a:noFill/>
              <a:miter lim="800000"/>
              <a:headEnd/>
              <a:tailEnd/>
            </a:ln>
            <a:effectLst/>
          </p:spPr>
          <p:txBody>
            <a:bodyPr wrap="none" anchor="ctr"/>
            <a:lstStyle/>
            <a:p>
              <a:pPr defTabSz="913761">
                <a:buClr>
                  <a:srgbClr val="CC9900"/>
                </a:buClr>
                <a:buFont typeface="Wingdings" pitchFamily="2" charset="2"/>
                <a:buChar char="n"/>
              </a:pPr>
              <a:endParaRPr lang="zh-CN" altLang="en-US" sz="1700" b="1" dirty="0">
                <a:solidFill>
                  <a:srgbClr val="000000"/>
                </a:solidFill>
                <a:latin typeface="Arial" charset="0"/>
              </a:endParaRPr>
            </a:p>
          </p:txBody>
        </p:sp>
        <p:sp>
          <p:nvSpPr>
            <p:cNvPr id="1508397" name="Rectangle 45"/>
            <p:cNvSpPr>
              <a:spLocks noChangeArrowheads="1"/>
            </p:cNvSpPr>
            <p:nvPr/>
          </p:nvSpPr>
          <p:spPr bwMode="auto">
            <a:xfrm flipV="1">
              <a:off x="6657" y="4430"/>
              <a:ext cx="132" cy="121"/>
            </a:xfrm>
            <a:prstGeom prst="rect">
              <a:avLst/>
            </a:prstGeom>
            <a:solidFill>
              <a:srgbClr val="99CCFF"/>
            </a:solidFill>
            <a:ln w="9525">
              <a:noFill/>
              <a:miter lim="800000"/>
              <a:headEnd/>
              <a:tailEnd/>
            </a:ln>
            <a:effectLst/>
          </p:spPr>
          <p:txBody>
            <a:bodyPr wrap="none" anchor="ctr"/>
            <a:lstStyle/>
            <a:p>
              <a:pPr defTabSz="913761">
                <a:buClr>
                  <a:srgbClr val="CC9900"/>
                </a:buClr>
                <a:buFont typeface="Wingdings" pitchFamily="2" charset="2"/>
                <a:buChar char="n"/>
              </a:pPr>
              <a:endParaRPr lang="zh-CN" altLang="en-US" sz="1700" b="1" dirty="0">
                <a:solidFill>
                  <a:srgbClr val="000000"/>
                </a:solidFill>
                <a:latin typeface="Arial" charset="0"/>
              </a:endParaRPr>
            </a:p>
          </p:txBody>
        </p:sp>
      </p:grpSp>
      <p:grpSp>
        <p:nvGrpSpPr>
          <p:cNvPr id="8" name="Group 46"/>
          <p:cNvGrpSpPr>
            <a:grpSpLocks/>
          </p:cNvGrpSpPr>
          <p:nvPr userDrawn="1"/>
        </p:nvGrpSpPr>
        <p:grpSpPr bwMode="auto">
          <a:xfrm>
            <a:off x="12473023" y="5032473"/>
            <a:ext cx="989012" cy="184151"/>
            <a:chOff x="6657" y="3329"/>
            <a:chExt cx="527" cy="122"/>
          </a:xfrm>
        </p:grpSpPr>
        <p:sp>
          <p:nvSpPr>
            <p:cNvPr id="1508399" name="Rectangle 47"/>
            <p:cNvSpPr>
              <a:spLocks noChangeArrowheads="1"/>
            </p:cNvSpPr>
            <p:nvPr/>
          </p:nvSpPr>
          <p:spPr bwMode="auto">
            <a:xfrm flipV="1">
              <a:off x="6789" y="3329"/>
              <a:ext cx="132" cy="122"/>
            </a:xfrm>
            <a:prstGeom prst="rect">
              <a:avLst/>
            </a:prstGeom>
            <a:solidFill>
              <a:srgbClr val="FF9900"/>
            </a:solidFill>
            <a:ln w="9525">
              <a:noFill/>
              <a:miter lim="800000"/>
              <a:headEnd/>
              <a:tailEnd/>
            </a:ln>
            <a:effectLst/>
          </p:spPr>
          <p:txBody>
            <a:bodyPr wrap="none" anchor="ctr"/>
            <a:lstStyle/>
            <a:p>
              <a:pPr defTabSz="913761">
                <a:buClr>
                  <a:srgbClr val="CC9900"/>
                </a:buClr>
                <a:buFont typeface="Wingdings" pitchFamily="2" charset="2"/>
                <a:buChar char="n"/>
              </a:pPr>
              <a:endParaRPr lang="zh-CN" altLang="en-US" sz="1700" b="1" dirty="0">
                <a:solidFill>
                  <a:srgbClr val="000000"/>
                </a:solidFill>
                <a:latin typeface="Arial" charset="0"/>
              </a:endParaRPr>
            </a:p>
          </p:txBody>
        </p:sp>
        <p:sp>
          <p:nvSpPr>
            <p:cNvPr id="1508400" name="Rectangle 48"/>
            <p:cNvSpPr>
              <a:spLocks noChangeArrowheads="1"/>
            </p:cNvSpPr>
            <p:nvPr/>
          </p:nvSpPr>
          <p:spPr bwMode="auto">
            <a:xfrm flipV="1">
              <a:off x="6921" y="3329"/>
              <a:ext cx="131" cy="122"/>
            </a:xfrm>
            <a:prstGeom prst="rect">
              <a:avLst/>
            </a:prstGeom>
            <a:solidFill>
              <a:srgbClr val="99660A"/>
            </a:solidFill>
            <a:ln w="9525">
              <a:noFill/>
              <a:miter lim="800000"/>
              <a:headEnd/>
              <a:tailEnd/>
            </a:ln>
            <a:effectLst/>
          </p:spPr>
          <p:txBody>
            <a:bodyPr wrap="none" anchor="ctr"/>
            <a:lstStyle/>
            <a:p>
              <a:pPr defTabSz="913761">
                <a:buClr>
                  <a:srgbClr val="CC9900"/>
                </a:buClr>
                <a:buFont typeface="Wingdings" pitchFamily="2" charset="2"/>
                <a:buChar char="n"/>
              </a:pPr>
              <a:endParaRPr lang="zh-CN" altLang="en-US" sz="1700" b="1" dirty="0">
                <a:solidFill>
                  <a:srgbClr val="000000"/>
                </a:solidFill>
                <a:latin typeface="Arial" charset="0"/>
              </a:endParaRPr>
            </a:p>
          </p:txBody>
        </p:sp>
        <p:sp>
          <p:nvSpPr>
            <p:cNvPr id="1508401" name="Rectangle 49"/>
            <p:cNvSpPr>
              <a:spLocks noChangeArrowheads="1"/>
            </p:cNvSpPr>
            <p:nvPr/>
          </p:nvSpPr>
          <p:spPr bwMode="auto">
            <a:xfrm flipV="1">
              <a:off x="7052" y="3329"/>
              <a:ext cx="132" cy="122"/>
            </a:xfrm>
            <a:prstGeom prst="rect">
              <a:avLst/>
            </a:prstGeom>
            <a:solidFill>
              <a:srgbClr val="990000"/>
            </a:solidFill>
            <a:ln w="9525">
              <a:noFill/>
              <a:miter lim="800000"/>
              <a:headEnd/>
              <a:tailEnd/>
            </a:ln>
            <a:effectLst/>
          </p:spPr>
          <p:txBody>
            <a:bodyPr wrap="none" anchor="ctr"/>
            <a:lstStyle/>
            <a:p>
              <a:pPr defTabSz="913761">
                <a:buClr>
                  <a:srgbClr val="CC9900"/>
                </a:buClr>
                <a:buFont typeface="Wingdings" pitchFamily="2" charset="2"/>
                <a:buChar char="n"/>
              </a:pPr>
              <a:endParaRPr lang="zh-CN" altLang="en-US" sz="1700" b="1" dirty="0">
                <a:solidFill>
                  <a:srgbClr val="000000"/>
                </a:solidFill>
                <a:latin typeface="Arial" charset="0"/>
              </a:endParaRPr>
            </a:p>
          </p:txBody>
        </p:sp>
        <p:sp>
          <p:nvSpPr>
            <p:cNvPr id="1508402" name="Rectangle 50"/>
            <p:cNvSpPr>
              <a:spLocks noChangeArrowheads="1"/>
            </p:cNvSpPr>
            <p:nvPr/>
          </p:nvSpPr>
          <p:spPr bwMode="auto">
            <a:xfrm flipV="1">
              <a:off x="6657" y="3329"/>
              <a:ext cx="132" cy="122"/>
            </a:xfrm>
            <a:prstGeom prst="rect">
              <a:avLst/>
            </a:prstGeom>
            <a:solidFill>
              <a:srgbClr val="FFCC99"/>
            </a:solidFill>
            <a:ln w="9525">
              <a:noFill/>
              <a:miter lim="800000"/>
              <a:headEnd/>
              <a:tailEnd/>
            </a:ln>
            <a:effectLst/>
          </p:spPr>
          <p:txBody>
            <a:bodyPr wrap="none" anchor="ctr"/>
            <a:lstStyle/>
            <a:p>
              <a:pPr defTabSz="913761">
                <a:buClr>
                  <a:srgbClr val="CC9900"/>
                </a:buClr>
                <a:buFont typeface="Wingdings" pitchFamily="2" charset="2"/>
                <a:buChar char="n"/>
              </a:pPr>
              <a:endParaRPr lang="zh-CN" altLang="en-US" sz="1700" b="1" dirty="0">
                <a:solidFill>
                  <a:srgbClr val="000000"/>
                </a:solidFill>
                <a:latin typeface="Arial" charset="0"/>
              </a:endParaRPr>
            </a:p>
          </p:txBody>
        </p:sp>
      </p:grpSp>
      <p:grpSp>
        <p:nvGrpSpPr>
          <p:cNvPr id="9" name="Group 51"/>
          <p:cNvGrpSpPr>
            <a:grpSpLocks/>
          </p:cNvGrpSpPr>
          <p:nvPr userDrawn="1"/>
        </p:nvGrpSpPr>
        <p:grpSpPr bwMode="auto">
          <a:xfrm>
            <a:off x="12473023" y="4600749"/>
            <a:ext cx="989012" cy="182563"/>
            <a:chOff x="6657" y="3043"/>
            <a:chExt cx="527" cy="121"/>
          </a:xfrm>
        </p:grpSpPr>
        <p:sp>
          <p:nvSpPr>
            <p:cNvPr id="1508404" name="Rectangle 52"/>
            <p:cNvSpPr>
              <a:spLocks noChangeArrowheads="1"/>
            </p:cNvSpPr>
            <p:nvPr/>
          </p:nvSpPr>
          <p:spPr bwMode="auto">
            <a:xfrm flipV="1">
              <a:off x="6921" y="3043"/>
              <a:ext cx="131" cy="121"/>
            </a:xfrm>
            <a:prstGeom prst="rect">
              <a:avLst/>
            </a:prstGeom>
            <a:solidFill>
              <a:srgbClr val="FF9900"/>
            </a:solidFill>
            <a:ln w="9525">
              <a:noFill/>
              <a:miter lim="800000"/>
              <a:headEnd/>
              <a:tailEnd/>
            </a:ln>
            <a:effectLst/>
          </p:spPr>
          <p:txBody>
            <a:bodyPr wrap="none" anchor="ctr"/>
            <a:lstStyle/>
            <a:p>
              <a:pPr defTabSz="913761">
                <a:buClr>
                  <a:srgbClr val="CC9900"/>
                </a:buClr>
                <a:buFont typeface="Wingdings" pitchFamily="2" charset="2"/>
                <a:buChar char="n"/>
              </a:pPr>
              <a:endParaRPr lang="zh-CN" altLang="en-US" sz="1700" b="1" dirty="0">
                <a:solidFill>
                  <a:srgbClr val="000000"/>
                </a:solidFill>
                <a:latin typeface="Arial" charset="0"/>
              </a:endParaRPr>
            </a:p>
          </p:txBody>
        </p:sp>
        <p:sp>
          <p:nvSpPr>
            <p:cNvPr id="1508405" name="Rectangle 53"/>
            <p:cNvSpPr>
              <a:spLocks noChangeArrowheads="1"/>
            </p:cNvSpPr>
            <p:nvPr/>
          </p:nvSpPr>
          <p:spPr bwMode="auto">
            <a:xfrm flipV="1">
              <a:off x="7052" y="3043"/>
              <a:ext cx="132" cy="121"/>
            </a:xfrm>
            <a:prstGeom prst="rect">
              <a:avLst/>
            </a:prstGeom>
            <a:solidFill>
              <a:srgbClr val="CCCCCC"/>
            </a:solidFill>
            <a:ln w="9525">
              <a:noFill/>
              <a:miter lim="800000"/>
              <a:headEnd/>
              <a:tailEnd/>
            </a:ln>
            <a:effectLst/>
          </p:spPr>
          <p:txBody>
            <a:bodyPr wrap="none" anchor="ctr"/>
            <a:lstStyle/>
            <a:p>
              <a:pPr defTabSz="913761">
                <a:buClr>
                  <a:srgbClr val="CC9900"/>
                </a:buClr>
                <a:buFont typeface="Wingdings" pitchFamily="2" charset="2"/>
                <a:buChar char="n"/>
              </a:pPr>
              <a:endParaRPr lang="zh-CN" altLang="en-US" sz="1700" b="1" dirty="0">
                <a:solidFill>
                  <a:srgbClr val="000000"/>
                </a:solidFill>
                <a:latin typeface="Arial" charset="0"/>
              </a:endParaRPr>
            </a:p>
          </p:txBody>
        </p:sp>
        <p:sp>
          <p:nvSpPr>
            <p:cNvPr id="1508406" name="Rectangle 54"/>
            <p:cNvSpPr>
              <a:spLocks noChangeArrowheads="1"/>
            </p:cNvSpPr>
            <p:nvPr/>
          </p:nvSpPr>
          <p:spPr bwMode="auto">
            <a:xfrm flipV="1">
              <a:off x="6657" y="3043"/>
              <a:ext cx="132" cy="121"/>
            </a:xfrm>
            <a:prstGeom prst="rect">
              <a:avLst/>
            </a:prstGeom>
            <a:solidFill>
              <a:srgbClr val="99CCFF"/>
            </a:solidFill>
            <a:ln w="9525">
              <a:noFill/>
              <a:miter lim="800000"/>
              <a:headEnd/>
              <a:tailEnd/>
            </a:ln>
            <a:effectLst/>
          </p:spPr>
          <p:txBody>
            <a:bodyPr wrap="none" anchor="ctr"/>
            <a:lstStyle/>
            <a:p>
              <a:pPr defTabSz="913761">
                <a:buClr>
                  <a:srgbClr val="CC9900"/>
                </a:buClr>
                <a:buFont typeface="Wingdings" pitchFamily="2" charset="2"/>
                <a:buChar char="n"/>
              </a:pPr>
              <a:endParaRPr lang="zh-CN" altLang="en-US" sz="1700" b="1" dirty="0">
                <a:solidFill>
                  <a:srgbClr val="000000"/>
                </a:solidFill>
                <a:latin typeface="Arial" charset="0"/>
              </a:endParaRPr>
            </a:p>
          </p:txBody>
        </p:sp>
        <p:sp>
          <p:nvSpPr>
            <p:cNvPr id="1508407" name="Rectangle 55"/>
            <p:cNvSpPr>
              <a:spLocks noChangeArrowheads="1"/>
            </p:cNvSpPr>
            <p:nvPr/>
          </p:nvSpPr>
          <p:spPr bwMode="auto">
            <a:xfrm flipV="1">
              <a:off x="6789" y="3043"/>
              <a:ext cx="132" cy="121"/>
            </a:xfrm>
            <a:prstGeom prst="rect">
              <a:avLst/>
            </a:prstGeom>
            <a:solidFill>
              <a:srgbClr val="669900"/>
            </a:solidFill>
            <a:ln w="9525">
              <a:noFill/>
              <a:miter lim="800000"/>
              <a:headEnd/>
              <a:tailEnd/>
            </a:ln>
            <a:effectLst/>
          </p:spPr>
          <p:txBody>
            <a:bodyPr wrap="none" anchor="ctr"/>
            <a:lstStyle/>
            <a:p>
              <a:pPr defTabSz="913761">
                <a:buClr>
                  <a:srgbClr val="CC9900"/>
                </a:buClr>
                <a:buFont typeface="Wingdings" pitchFamily="2" charset="2"/>
                <a:buChar char="n"/>
              </a:pPr>
              <a:endParaRPr lang="zh-CN" altLang="en-US" sz="1700" b="1" dirty="0">
                <a:solidFill>
                  <a:srgbClr val="000000"/>
                </a:solidFill>
                <a:latin typeface="Arial" charset="0"/>
              </a:endParaRPr>
            </a:p>
          </p:txBody>
        </p:sp>
      </p:grpSp>
      <p:grpSp>
        <p:nvGrpSpPr>
          <p:cNvPr id="10" name="Group 56"/>
          <p:cNvGrpSpPr>
            <a:grpSpLocks/>
          </p:cNvGrpSpPr>
          <p:nvPr userDrawn="1"/>
        </p:nvGrpSpPr>
        <p:grpSpPr bwMode="auto">
          <a:xfrm>
            <a:off x="12473023" y="4354610"/>
            <a:ext cx="989012" cy="184151"/>
            <a:chOff x="6657" y="2881"/>
            <a:chExt cx="527" cy="121"/>
          </a:xfrm>
        </p:grpSpPr>
        <p:sp>
          <p:nvSpPr>
            <p:cNvPr id="1508409" name="Rectangle 57"/>
            <p:cNvSpPr>
              <a:spLocks noChangeArrowheads="1"/>
            </p:cNvSpPr>
            <p:nvPr/>
          </p:nvSpPr>
          <p:spPr bwMode="auto">
            <a:xfrm flipV="1">
              <a:off x="6921" y="2881"/>
              <a:ext cx="131" cy="121"/>
            </a:xfrm>
            <a:prstGeom prst="rect">
              <a:avLst/>
            </a:prstGeom>
            <a:solidFill>
              <a:srgbClr val="B2B2B2"/>
            </a:solidFill>
            <a:ln w="9525">
              <a:noFill/>
              <a:miter lim="800000"/>
              <a:headEnd/>
              <a:tailEnd/>
            </a:ln>
            <a:effectLst/>
          </p:spPr>
          <p:txBody>
            <a:bodyPr wrap="none" anchor="ctr"/>
            <a:lstStyle/>
            <a:p>
              <a:pPr defTabSz="913761">
                <a:buClr>
                  <a:srgbClr val="CC9900"/>
                </a:buClr>
                <a:buFont typeface="Wingdings" pitchFamily="2" charset="2"/>
                <a:buChar char="n"/>
              </a:pPr>
              <a:endParaRPr lang="zh-CN" altLang="en-US" sz="1700" b="1" dirty="0">
                <a:solidFill>
                  <a:srgbClr val="000000"/>
                </a:solidFill>
                <a:latin typeface="Arial" charset="0"/>
              </a:endParaRPr>
            </a:p>
          </p:txBody>
        </p:sp>
        <p:sp>
          <p:nvSpPr>
            <p:cNvPr id="1508410" name="Rectangle 58"/>
            <p:cNvSpPr>
              <a:spLocks noChangeArrowheads="1"/>
            </p:cNvSpPr>
            <p:nvPr/>
          </p:nvSpPr>
          <p:spPr bwMode="auto">
            <a:xfrm flipV="1">
              <a:off x="7052" y="2881"/>
              <a:ext cx="132" cy="121"/>
            </a:xfrm>
            <a:prstGeom prst="rect">
              <a:avLst/>
            </a:prstGeom>
            <a:solidFill>
              <a:srgbClr val="EAEAEA"/>
            </a:solidFill>
            <a:ln w="9525">
              <a:noFill/>
              <a:miter lim="800000"/>
              <a:headEnd/>
              <a:tailEnd/>
            </a:ln>
            <a:effectLst/>
          </p:spPr>
          <p:txBody>
            <a:bodyPr wrap="none" anchor="ctr"/>
            <a:lstStyle/>
            <a:p>
              <a:pPr defTabSz="913761">
                <a:buClr>
                  <a:srgbClr val="CC9900"/>
                </a:buClr>
                <a:buFont typeface="Wingdings" pitchFamily="2" charset="2"/>
                <a:buChar char="n"/>
              </a:pPr>
              <a:endParaRPr lang="zh-CN" altLang="en-US" sz="1700" b="1" dirty="0">
                <a:solidFill>
                  <a:srgbClr val="000000"/>
                </a:solidFill>
                <a:latin typeface="Arial" charset="0"/>
              </a:endParaRPr>
            </a:p>
          </p:txBody>
        </p:sp>
        <p:sp>
          <p:nvSpPr>
            <p:cNvPr id="1508411" name="Rectangle 59"/>
            <p:cNvSpPr>
              <a:spLocks noChangeArrowheads="1"/>
            </p:cNvSpPr>
            <p:nvPr/>
          </p:nvSpPr>
          <p:spPr bwMode="auto">
            <a:xfrm flipV="1">
              <a:off x="6657" y="2881"/>
              <a:ext cx="132" cy="121"/>
            </a:xfrm>
            <a:prstGeom prst="rect">
              <a:avLst/>
            </a:prstGeom>
            <a:solidFill>
              <a:srgbClr val="990000"/>
            </a:solidFill>
            <a:ln w="9525">
              <a:noFill/>
              <a:miter lim="800000"/>
              <a:headEnd/>
              <a:tailEnd/>
            </a:ln>
            <a:effectLst/>
          </p:spPr>
          <p:txBody>
            <a:bodyPr wrap="none" anchor="ctr"/>
            <a:lstStyle/>
            <a:p>
              <a:pPr defTabSz="913761">
                <a:buClr>
                  <a:srgbClr val="CC9900"/>
                </a:buClr>
                <a:buFont typeface="Wingdings" pitchFamily="2" charset="2"/>
                <a:buChar char="n"/>
              </a:pPr>
              <a:endParaRPr lang="zh-CN" altLang="en-US" sz="1700" b="1" dirty="0">
                <a:solidFill>
                  <a:srgbClr val="000000"/>
                </a:solidFill>
                <a:latin typeface="Arial" charset="0"/>
              </a:endParaRPr>
            </a:p>
          </p:txBody>
        </p:sp>
        <p:sp>
          <p:nvSpPr>
            <p:cNvPr id="1508412" name="Rectangle 60"/>
            <p:cNvSpPr>
              <a:spLocks noChangeArrowheads="1"/>
            </p:cNvSpPr>
            <p:nvPr/>
          </p:nvSpPr>
          <p:spPr bwMode="auto">
            <a:xfrm flipV="1">
              <a:off x="6789" y="2881"/>
              <a:ext cx="132" cy="121"/>
            </a:xfrm>
            <a:prstGeom prst="rect">
              <a:avLst/>
            </a:prstGeom>
            <a:solidFill>
              <a:srgbClr val="080808"/>
            </a:solidFill>
            <a:ln w="9525">
              <a:noFill/>
              <a:miter lim="800000"/>
              <a:headEnd/>
              <a:tailEnd/>
            </a:ln>
            <a:effectLst/>
          </p:spPr>
          <p:txBody>
            <a:bodyPr wrap="none" anchor="ctr"/>
            <a:lstStyle/>
            <a:p>
              <a:pPr defTabSz="913761">
                <a:buClr>
                  <a:srgbClr val="CC9900"/>
                </a:buClr>
                <a:buFont typeface="Wingdings" pitchFamily="2" charset="2"/>
                <a:buChar char="n"/>
              </a:pPr>
              <a:endParaRPr lang="zh-CN" altLang="en-US" sz="1700" b="1" dirty="0">
                <a:solidFill>
                  <a:srgbClr val="000000"/>
                </a:solidFill>
                <a:latin typeface="Arial" charset="0"/>
              </a:endParaRPr>
            </a:p>
          </p:txBody>
        </p:sp>
      </p:grpSp>
      <p:sp>
        <p:nvSpPr>
          <p:cNvPr id="1508413" name="Rectangle 61"/>
          <p:cNvSpPr>
            <a:spLocks noChangeArrowheads="1"/>
          </p:cNvSpPr>
          <p:nvPr userDrawn="1"/>
        </p:nvSpPr>
        <p:spPr bwMode="auto">
          <a:xfrm>
            <a:off x="12269819" y="2263775"/>
            <a:ext cx="1401762" cy="2654300"/>
          </a:xfrm>
          <a:prstGeom prst="rect">
            <a:avLst/>
          </a:prstGeom>
          <a:noFill/>
          <a:ln w="9525">
            <a:noFill/>
            <a:miter lim="800000"/>
            <a:headEnd/>
            <a:tailEnd/>
          </a:ln>
          <a:effectLst/>
        </p:spPr>
        <p:txBody>
          <a:bodyPr lIns="87691" tIns="43843" rIns="87691" bIns="43843"/>
          <a:lstStyle/>
          <a:p>
            <a:pPr marL="342479" indent="-342479" defTabSz="913761">
              <a:lnSpc>
                <a:spcPct val="120000"/>
              </a:lnSpc>
              <a:spcBef>
                <a:spcPct val="20000"/>
              </a:spcBef>
              <a:buClr>
                <a:srgbClr val="990000"/>
              </a:buClr>
            </a:pPr>
            <a:r>
              <a:rPr lang="zh-CN" altLang="en-US" sz="1200" dirty="0">
                <a:solidFill>
                  <a:srgbClr val="F8F8F8"/>
                </a:solidFill>
                <a:latin typeface="华文细黑" pitchFamily="2" charset="-122"/>
                <a:ea typeface="华文细黑"/>
                <a:cs typeface="SimSun" pitchFamily="2" charset="-122"/>
              </a:rPr>
              <a:t>配色参考方案：</a:t>
            </a:r>
          </a:p>
          <a:p>
            <a:pPr marL="342479" indent="-342479" defTabSz="913761">
              <a:lnSpc>
                <a:spcPct val="120000"/>
              </a:lnSpc>
              <a:spcBef>
                <a:spcPct val="20000"/>
              </a:spcBef>
              <a:buClr>
                <a:srgbClr val="990000"/>
              </a:buClr>
            </a:pPr>
            <a:r>
              <a:rPr lang="zh-CN" altLang="en-US" sz="1200" dirty="0">
                <a:solidFill>
                  <a:srgbClr val="F8F8F8"/>
                </a:solidFill>
                <a:latin typeface="华文细黑" pitchFamily="2" charset="-122"/>
                <a:ea typeface="华文细黑"/>
                <a:cs typeface="SimSun" pitchFamily="2" charset="-122"/>
              </a:rPr>
              <a:t>建议同一页面内不超过四种颜色，以下是９组配色方案，同一页面内只选择一组使用。</a:t>
            </a:r>
          </a:p>
          <a:p>
            <a:pPr marL="342479" indent="-342479" defTabSz="913761">
              <a:lnSpc>
                <a:spcPct val="120000"/>
              </a:lnSpc>
              <a:spcBef>
                <a:spcPct val="20000"/>
              </a:spcBef>
              <a:buClr>
                <a:srgbClr val="990000"/>
              </a:buClr>
            </a:pPr>
            <a:r>
              <a:rPr lang="zh-CN" altLang="en-US" sz="1200" dirty="0">
                <a:solidFill>
                  <a:srgbClr val="F8F8F8"/>
                </a:solidFill>
                <a:latin typeface="华文细黑" pitchFamily="2" charset="-122"/>
                <a:ea typeface="华文细黑"/>
                <a:cs typeface="SimSun" pitchFamily="2" charset="-122"/>
              </a:rPr>
              <a:t>（仅供参考）</a:t>
            </a:r>
          </a:p>
        </p:txBody>
      </p:sp>
      <p:sp>
        <p:nvSpPr>
          <p:cNvPr id="1508414" name="Rectangle 62"/>
          <p:cNvSpPr>
            <a:spLocks noChangeArrowheads="1"/>
          </p:cNvSpPr>
          <p:nvPr userDrawn="1"/>
        </p:nvSpPr>
        <p:spPr bwMode="auto">
          <a:xfrm>
            <a:off x="12269819" y="-61909"/>
            <a:ext cx="1401762" cy="838201"/>
          </a:xfrm>
          <a:prstGeom prst="rect">
            <a:avLst/>
          </a:prstGeom>
          <a:noFill/>
          <a:ln w="9525">
            <a:noFill/>
            <a:miter lim="800000"/>
            <a:headEnd/>
            <a:tailEnd/>
          </a:ln>
          <a:effectLst/>
        </p:spPr>
        <p:txBody>
          <a:bodyPr lIns="87691" tIns="43843" rIns="87691" bIns="43843"/>
          <a:lstStyle/>
          <a:p>
            <a:pPr marL="342479" indent="-342479" defTabSz="913761">
              <a:lnSpc>
                <a:spcPct val="120000"/>
              </a:lnSpc>
              <a:spcBef>
                <a:spcPct val="20000"/>
              </a:spcBef>
              <a:buClr>
                <a:srgbClr val="990000"/>
              </a:buClr>
            </a:pPr>
            <a:r>
              <a:rPr lang="zh-CN" altLang="en-US" sz="1200" dirty="0">
                <a:solidFill>
                  <a:srgbClr val="F8F8F8"/>
                </a:solidFill>
                <a:latin typeface="华文细黑" pitchFamily="2" charset="-122"/>
                <a:ea typeface="华文细黑"/>
                <a:cs typeface="SimSun" pitchFamily="2" charset="-122"/>
              </a:rPr>
              <a:t>客户或者合作伙伴的标志放在右上角</a:t>
            </a:r>
            <a:r>
              <a:rPr lang="en-US" altLang="zh-CN" sz="1200" dirty="0">
                <a:solidFill>
                  <a:srgbClr val="F8F8F8"/>
                </a:solidFill>
                <a:latin typeface="华文细黑" pitchFamily="2" charset="-122"/>
                <a:ea typeface="华文细黑"/>
                <a:cs typeface="SimSun" pitchFamily="2" charset="-122"/>
              </a:rPr>
              <a:t>.</a:t>
            </a:r>
          </a:p>
        </p:txBody>
      </p:sp>
      <p:sp>
        <p:nvSpPr>
          <p:cNvPr id="64" name="Rectangle 19"/>
          <p:cNvSpPr>
            <a:spLocks noGrp="1" noChangeArrowheads="1"/>
          </p:cNvSpPr>
          <p:nvPr>
            <p:ph type="dt" sz="quarter" idx="2"/>
          </p:nvPr>
        </p:nvSpPr>
        <p:spPr bwMode="auto">
          <a:xfrm>
            <a:off x="876354" y="479427"/>
            <a:ext cx="1625601" cy="205184"/>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B2B2B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lvl1pPr defTabSz="913277" fontAlgn="auto">
              <a:spcBef>
                <a:spcPts val="0"/>
              </a:spcBef>
              <a:spcAft>
                <a:spcPts val="0"/>
              </a:spcAft>
              <a:buClrTx/>
              <a:buFont typeface="Wingdings" pitchFamily="2" charset="2"/>
              <a:buNone/>
              <a:defRPr sz="1300">
                <a:latin typeface="+mn-lt"/>
                <a:ea typeface="+mn-ea"/>
              </a:defRPr>
            </a:lvl1pPr>
          </a:lstStyle>
          <a:p>
            <a:pPr>
              <a:defRPr/>
            </a:pPr>
            <a:endParaRPr lang="en-US" altLang="zh-CN" kern="0" dirty="0">
              <a:solidFill>
                <a:sysClr val="windowText" lastClr="000000"/>
              </a:solidFill>
              <a:latin typeface="FrutigerNext LT Medium"/>
            </a:endParaRPr>
          </a:p>
        </p:txBody>
      </p:sp>
      <p:sp>
        <p:nvSpPr>
          <p:cNvPr id="113" name="Rectangle 13"/>
          <p:cNvSpPr>
            <a:spLocks noChangeArrowheads="1"/>
          </p:cNvSpPr>
          <p:nvPr userDrawn="1"/>
        </p:nvSpPr>
        <p:spPr bwMode="auto">
          <a:xfrm>
            <a:off x="10156852" y="476261"/>
            <a:ext cx="1366839" cy="2051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spAutoFit/>
          </a:bodyPr>
          <a:lstStyle/>
          <a:p>
            <a:pPr defTabSz="783262" eaLnBrk="0" hangingPunct="0">
              <a:buClr>
                <a:srgbClr val="CC9900"/>
              </a:buClr>
              <a:buFont typeface="Wingdings" pitchFamily="2" charset="2"/>
              <a:buNone/>
            </a:pPr>
            <a:r>
              <a:rPr lang="en-US" altLang="zh-CN" sz="1300" b="1" dirty="0">
                <a:solidFill>
                  <a:srgbClr val="666666"/>
                </a:solidFill>
                <a:latin typeface="FrutigerNext LT Bold" pitchFamily="34" charset="0"/>
                <a:ea typeface="ＭＳ Ｐゴシック" pitchFamily="34" charset="-128"/>
              </a:rPr>
              <a:t>Security Level: </a:t>
            </a:r>
          </a:p>
        </p:txBody>
      </p:sp>
      <p:sp>
        <p:nvSpPr>
          <p:cNvPr id="114" name="Text Box 5"/>
          <p:cNvSpPr txBox="1">
            <a:spLocks noChangeArrowheads="1"/>
          </p:cNvSpPr>
          <p:nvPr userDrawn="1"/>
        </p:nvSpPr>
        <p:spPr bwMode="auto">
          <a:xfrm>
            <a:off x="876377" y="6231033"/>
            <a:ext cx="3025436" cy="205184"/>
          </a:xfrm>
          <a:prstGeom prst="rect">
            <a:avLst/>
          </a:prstGeom>
          <a:noFill/>
          <a:ln>
            <a:noFill/>
          </a:ln>
          <a:extLst>
            <a:ext uri="{909E8E84-426E-40DD-AFC4-6F175D3DCCD1}">
              <a14:hiddenFill xmlns:a14="http://schemas.microsoft.com/office/drawing/2010/main">
                <a:solidFill>
                  <a:srgbClr val="4F81BD"/>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91327" bIns="0">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defTabSz="913761">
              <a:buClr>
                <a:srgbClr val="CC9900"/>
              </a:buClr>
              <a:buFont typeface="Wingdings" pitchFamily="2" charset="2"/>
              <a:buNone/>
              <a:defRPr/>
            </a:pPr>
            <a:r>
              <a:rPr lang="en-US" altLang="zh-CN" sz="1300" b="1" dirty="0" smtClean="0">
                <a:solidFill>
                  <a:srgbClr val="000000"/>
                </a:solidFill>
                <a:latin typeface="FrutigerNext LT Bold" pitchFamily="34" charset="0"/>
                <a:ea typeface="MS PGothic" pitchFamily="34" charset="-128"/>
              </a:rPr>
              <a:t>HUAWEI TECHNOLOGIES CO., LTD.</a:t>
            </a:r>
          </a:p>
        </p:txBody>
      </p:sp>
      <p:pic>
        <p:nvPicPr>
          <p:cNvPr id="115" name="Picture 77" descr="Logo"/>
          <p:cNvPicPr>
            <a:picLocks noChangeAspect="1" noChangeArrowheads="1"/>
          </p:cNvPicPr>
          <p:nvPr userDrawn="1"/>
        </p:nvPicPr>
        <p:blipFill>
          <a:blip r:embed="rId3" cstate="email"/>
          <a:srcRect/>
          <a:stretch>
            <a:fillRect/>
          </a:stretch>
        </p:blipFill>
        <p:spPr bwMode="auto">
          <a:xfrm>
            <a:off x="10610904" y="5696917"/>
            <a:ext cx="706439" cy="704851"/>
          </a:xfrm>
          <a:prstGeom prst="rect">
            <a:avLst/>
          </a:prstGeom>
          <a:noFill/>
        </p:spPr>
      </p:pic>
    </p:spTree>
  </p:cSld>
  <p:clrMapOvr>
    <a:masterClrMapping/>
  </p:clrMapOvr>
  <p:transition/>
</p:sldLayout>
</file>

<file path=ppt/slideLayouts/slideLayout77.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781118" y="5688"/>
            <a:ext cx="10975975" cy="1143000"/>
          </a:xfr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sldLayout>
</file>

<file path=ppt/slideLayouts/slideLayout7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631" y="4407077"/>
            <a:ext cx="10366375"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631" y="2906722"/>
            <a:ext cx="10366375" cy="1500187"/>
          </a:xfrm>
        </p:spPr>
        <p:txBody>
          <a:bodyPr anchor="b"/>
          <a:lstStyle>
            <a:lvl1pPr marL="0" indent="0">
              <a:buNone/>
              <a:defRPr sz="2000"/>
            </a:lvl1pPr>
            <a:lvl2pPr marL="456640" indent="0">
              <a:buNone/>
              <a:defRPr sz="1700"/>
            </a:lvl2pPr>
            <a:lvl3pPr marL="913277" indent="0">
              <a:buNone/>
              <a:defRPr sz="1600"/>
            </a:lvl3pPr>
            <a:lvl4pPr marL="1369913" indent="0">
              <a:buNone/>
              <a:defRPr sz="1300"/>
            </a:lvl4pPr>
            <a:lvl5pPr marL="1826552" indent="0">
              <a:buNone/>
              <a:defRPr sz="1300"/>
            </a:lvl5pPr>
            <a:lvl6pPr marL="2283188" indent="0">
              <a:buNone/>
              <a:defRPr sz="1300"/>
            </a:lvl6pPr>
            <a:lvl7pPr marL="2739829" indent="0">
              <a:buNone/>
              <a:defRPr sz="1300"/>
            </a:lvl7pPr>
            <a:lvl8pPr marL="3196464" indent="0">
              <a:buNone/>
              <a:defRPr sz="1300"/>
            </a:lvl8pPr>
            <a:lvl9pPr marL="3653102" indent="0">
              <a:buNone/>
              <a:defRPr sz="1300"/>
            </a:lvl9pPr>
          </a:lstStyle>
          <a:p>
            <a:pPr lvl="0"/>
            <a:r>
              <a:rPr lang="zh-CN" altLang="en-US" smtClean="0"/>
              <a:t>单击此处编辑母版文本样式</a:t>
            </a:r>
          </a:p>
        </p:txBody>
      </p:sp>
    </p:spTree>
  </p:cSld>
  <p:clrMapOvr>
    <a:masterClrMapping/>
  </p:clrMapOvr>
  <p:transition/>
</p:sldLayout>
</file>

<file path=ppt/slideLayouts/slideLayout79.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781050" y="1600206"/>
            <a:ext cx="5411788" cy="4525963"/>
          </a:xfrm>
        </p:spPr>
        <p:txBody>
          <a:bodyPr/>
          <a:lstStyle>
            <a:lvl1pPr>
              <a:defRPr sz="2800"/>
            </a:lvl1pPr>
            <a:lvl2pPr>
              <a:defRPr sz="2400"/>
            </a:lvl2pPr>
            <a:lvl3pPr>
              <a:defRPr sz="2000"/>
            </a:lvl3pPr>
            <a:lvl4pPr>
              <a:defRPr sz="1700"/>
            </a:lvl4pPr>
            <a:lvl5pPr>
              <a:defRPr sz="1700"/>
            </a:lvl5pPr>
            <a:lvl6pPr>
              <a:defRPr sz="1700"/>
            </a:lvl6pPr>
            <a:lvl7pPr>
              <a:defRPr sz="1700"/>
            </a:lvl7pPr>
            <a:lvl8pPr>
              <a:defRPr sz="1700"/>
            </a:lvl8pPr>
            <a:lvl9pPr>
              <a:defRPr sz="17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345277" y="1600206"/>
            <a:ext cx="5411788" cy="4525963"/>
          </a:xfrm>
        </p:spPr>
        <p:txBody>
          <a:bodyPr/>
          <a:lstStyle>
            <a:lvl1pPr>
              <a:defRPr sz="2800"/>
            </a:lvl1pPr>
            <a:lvl2pPr>
              <a:defRPr sz="2400"/>
            </a:lvl2pPr>
            <a:lvl3pPr>
              <a:defRPr sz="2000"/>
            </a:lvl3pPr>
            <a:lvl4pPr>
              <a:defRPr sz="1700"/>
            </a:lvl4pPr>
            <a:lvl5pPr>
              <a:defRPr sz="1700"/>
            </a:lvl5pPr>
            <a:lvl6pPr>
              <a:defRPr sz="1700"/>
            </a:lvl6pPr>
            <a:lvl7pPr>
              <a:defRPr sz="1700"/>
            </a:lvl7pPr>
            <a:lvl8pPr>
              <a:defRPr sz="1700"/>
            </a:lvl8pPr>
            <a:lvl9pPr>
              <a:defRPr sz="17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Last slide">
    <p:spTree>
      <p:nvGrpSpPr>
        <p:cNvPr id="1" name=""/>
        <p:cNvGrpSpPr/>
        <p:nvPr/>
      </p:nvGrpSpPr>
      <p:grpSpPr>
        <a:xfrm>
          <a:off x="0" y="0"/>
          <a:ext cx="0" cy="0"/>
          <a:chOff x="0" y="0"/>
          <a:chExt cx="0" cy="0"/>
        </a:xfrm>
      </p:grpSpPr>
      <p:sp>
        <p:nvSpPr>
          <p:cNvPr id="2" name="Text Box 6"/>
          <p:cNvSpPr txBox="1">
            <a:spLocks noChangeArrowheads="1"/>
          </p:cNvSpPr>
          <p:nvPr userDrawn="1"/>
        </p:nvSpPr>
        <p:spPr bwMode="auto">
          <a:xfrm>
            <a:off x="4417022" y="2132017"/>
            <a:ext cx="3418097" cy="850900"/>
          </a:xfrm>
          <a:prstGeom prst="rect">
            <a:avLst/>
          </a:prstGeom>
          <a:noFill/>
          <a:ln w="9525">
            <a:noFill/>
            <a:miter lim="800000"/>
            <a:headEnd/>
            <a:tailEnd/>
          </a:ln>
        </p:spPr>
        <p:txBody>
          <a:bodyPr wrap="none" lIns="95410" tIns="47707" rIns="95410" bIns="47707">
            <a:spAutoFit/>
          </a:bodyPr>
          <a:lstStyle/>
          <a:p>
            <a:pPr defTabSz="954556" eaLnBrk="0" hangingPunct="0">
              <a:defRPr/>
            </a:pPr>
            <a:r>
              <a:rPr lang="en-US" altLang="zh-CN" sz="4900" dirty="0">
                <a:solidFill>
                  <a:srgbClr val="FFFFFF"/>
                </a:solidFill>
                <a:latin typeface="FrutigerNext LT Medium" pitchFamily="34" charset="0"/>
                <a:ea typeface="MS PGothic" pitchFamily="34" charset="-128"/>
              </a:rPr>
              <a:t>Thank You!</a:t>
            </a:r>
            <a:endParaRPr lang="en-US" altLang="zh-CN" sz="4900" dirty="0">
              <a:solidFill>
                <a:srgbClr val="000000"/>
              </a:solidFill>
              <a:latin typeface="FrutigerNext LT Medium" pitchFamily="34" charset="0"/>
              <a:ea typeface="MS PGothic" pitchFamily="34" charset="-128"/>
            </a:endParaRPr>
          </a:p>
        </p:txBody>
      </p:sp>
      <p:sp>
        <p:nvSpPr>
          <p:cNvPr id="3" name="Text Box 7"/>
          <p:cNvSpPr txBox="1">
            <a:spLocks noChangeArrowheads="1"/>
          </p:cNvSpPr>
          <p:nvPr userDrawn="1"/>
        </p:nvSpPr>
        <p:spPr bwMode="auto">
          <a:xfrm>
            <a:off x="4748906" y="3330584"/>
            <a:ext cx="2848275" cy="482113"/>
          </a:xfrm>
          <a:prstGeom prst="rect">
            <a:avLst/>
          </a:prstGeom>
          <a:noFill/>
          <a:ln w="9525">
            <a:noFill/>
            <a:miter lim="800000"/>
            <a:headEnd/>
            <a:tailEnd/>
          </a:ln>
        </p:spPr>
        <p:txBody>
          <a:bodyPr wrap="none" lIns="95410" tIns="47707" rIns="95410" bIns="47707">
            <a:spAutoFit/>
          </a:bodyPr>
          <a:lstStyle/>
          <a:p>
            <a:pPr defTabSz="954556" eaLnBrk="0" hangingPunct="0">
              <a:defRPr/>
            </a:pPr>
            <a:r>
              <a:rPr lang="en-US" altLang="zh-CN" sz="2500" dirty="0">
                <a:solidFill>
                  <a:srgbClr val="FFFFFF"/>
                </a:solidFill>
                <a:latin typeface="FrutigerNext LT Regular" pitchFamily="34" charset="0"/>
                <a:ea typeface="MS PGothic" pitchFamily="34" charset="-128"/>
              </a:rPr>
              <a:t>www.huawei.com</a:t>
            </a:r>
            <a:endParaRPr lang="en-US" altLang="zh-CN" sz="4900" dirty="0">
              <a:solidFill>
                <a:srgbClr val="000000"/>
              </a:solidFill>
              <a:latin typeface="FrutigerNext LT Regular" pitchFamily="34" charset="0"/>
              <a:ea typeface="MS PGothic" pitchFamily="34" charset="-128"/>
            </a:endParaRPr>
          </a:p>
        </p:txBody>
      </p:sp>
      <p:sp>
        <p:nvSpPr>
          <p:cNvPr id="4" name="Text Box 3"/>
          <p:cNvSpPr txBox="1">
            <a:spLocks noChangeArrowheads="1"/>
          </p:cNvSpPr>
          <p:nvPr userDrawn="1"/>
        </p:nvSpPr>
        <p:spPr bwMode="auto">
          <a:xfrm>
            <a:off x="3938715" y="2674938"/>
            <a:ext cx="4223409" cy="1014412"/>
          </a:xfrm>
          <a:prstGeom prst="rect">
            <a:avLst/>
          </a:prstGeom>
          <a:noFill/>
          <a:ln w="9525">
            <a:noFill/>
            <a:miter lim="800000"/>
            <a:headEnd/>
            <a:tailEnd/>
          </a:ln>
        </p:spPr>
        <p:txBody>
          <a:bodyPr lIns="109503" tIns="54751" rIns="109503" bIns="54751">
            <a:spAutoFit/>
          </a:bodyPr>
          <a:lstStyle/>
          <a:p>
            <a:pPr algn="ctr" defTabSz="1095760" eaLnBrk="0" hangingPunct="0">
              <a:defRPr/>
            </a:pPr>
            <a:r>
              <a:rPr lang="en-US" altLang="zh-CN" sz="5800" b="1" dirty="0">
                <a:solidFill>
                  <a:srgbClr val="990000"/>
                </a:solidFill>
                <a:latin typeface="FrutigerNext LT Regular" pitchFamily="34" charset="0"/>
                <a:ea typeface="ＭＳ Ｐゴシック" pitchFamily="34" charset="-128"/>
              </a:rPr>
              <a:t>Thank you</a:t>
            </a:r>
          </a:p>
        </p:txBody>
      </p:sp>
      <p:sp>
        <p:nvSpPr>
          <p:cNvPr id="5" name="Text Box 4"/>
          <p:cNvSpPr txBox="1">
            <a:spLocks noChangeArrowheads="1"/>
          </p:cNvSpPr>
          <p:nvPr userDrawn="1"/>
        </p:nvSpPr>
        <p:spPr bwMode="auto">
          <a:xfrm>
            <a:off x="3984264" y="3716338"/>
            <a:ext cx="4132303" cy="646112"/>
          </a:xfrm>
          <a:prstGeom prst="rect">
            <a:avLst/>
          </a:prstGeom>
          <a:noFill/>
          <a:ln w="9525">
            <a:noFill/>
            <a:miter lim="800000"/>
            <a:headEnd/>
            <a:tailEnd/>
          </a:ln>
        </p:spPr>
        <p:txBody>
          <a:bodyPr lIns="109503" tIns="54751" rIns="109503" bIns="54751">
            <a:spAutoFit/>
          </a:bodyPr>
          <a:lstStyle/>
          <a:p>
            <a:pPr algn="ctr" defTabSz="1095760" eaLnBrk="0" hangingPunct="0">
              <a:defRPr/>
            </a:pPr>
            <a:r>
              <a:rPr lang="en-US" altLang="zh-CN" sz="3400" b="1" dirty="0">
                <a:solidFill>
                  <a:srgbClr val="666666"/>
                </a:solidFill>
                <a:latin typeface="FrutigerNext LT Regular" pitchFamily="34" charset="0"/>
                <a:ea typeface="ＭＳ Ｐゴシック" pitchFamily="34" charset="-128"/>
              </a:rPr>
              <a:t>www.huawei.com</a:t>
            </a:r>
            <a:endParaRPr lang="en-US" altLang="zh-CN" sz="2800" b="1" dirty="0">
              <a:solidFill>
                <a:srgbClr val="990000"/>
              </a:solidFill>
              <a:latin typeface="FrutigerNext LT Regular" pitchFamily="34" charset="0"/>
              <a:ea typeface="ＭＳ Ｐゴシック" pitchFamily="34" charset="-128"/>
            </a:endParaRPr>
          </a:p>
        </p:txBody>
      </p:sp>
      <p:sp>
        <p:nvSpPr>
          <p:cNvPr id="6" name="Text Box 5"/>
          <p:cNvSpPr txBox="1">
            <a:spLocks noChangeArrowheads="1"/>
          </p:cNvSpPr>
          <p:nvPr userDrawn="1"/>
        </p:nvSpPr>
        <p:spPr bwMode="auto">
          <a:xfrm>
            <a:off x="912686" y="5129228"/>
            <a:ext cx="10275444" cy="1258887"/>
          </a:xfrm>
          <a:prstGeom prst="rect">
            <a:avLst/>
          </a:prstGeom>
          <a:noFill/>
          <a:ln w="9525" algn="ctr">
            <a:noFill/>
            <a:miter lim="800000"/>
            <a:headEnd/>
            <a:tailEnd/>
          </a:ln>
        </p:spPr>
        <p:txBody>
          <a:bodyPr lIns="103930" tIns="51963" rIns="103930" bIns="51963">
            <a:spAutoFit/>
          </a:bodyPr>
          <a:lstStyle/>
          <a:p>
            <a:pPr algn="ctr" defTabSz="1052014" eaLnBrk="0" hangingPunct="0">
              <a:defRPr/>
            </a:pPr>
            <a:r>
              <a:rPr lang="en-US" altLang="zh-CN" sz="2100" b="1" dirty="0">
                <a:solidFill>
                  <a:srgbClr val="2D2015"/>
                </a:solidFill>
                <a:latin typeface="FrutigerNext LT Regular" pitchFamily="34" charset="0"/>
              </a:rPr>
              <a:t>Copyright©2011 Huawei Technologies Co., Ltd. All Rights Reserved. </a:t>
            </a:r>
            <a:endParaRPr lang="en-US" altLang="zh-CN" b="1" dirty="0">
              <a:solidFill>
                <a:srgbClr val="2D2015"/>
              </a:solidFill>
              <a:latin typeface="FrutigerNext LT Regular" pitchFamily="34" charset="0"/>
              <a:ea typeface="ＭＳ Ｐゴシック" pitchFamily="34" charset="-128"/>
            </a:endParaRPr>
          </a:p>
          <a:p>
            <a:pPr algn="ctr" defTabSz="1052014" eaLnBrk="0" hangingPunct="0">
              <a:defRPr/>
            </a:pPr>
            <a:r>
              <a:rPr lang="en-US" altLang="zh-CN" sz="1800" b="1" dirty="0">
                <a:solidFill>
                  <a:srgbClr val="2D2015"/>
                </a:solidFill>
                <a:latin typeface="FrutigerNext LT Regular" pitchFamily="34" charset="0"/>
                <a:ea typeface="ＭＳ Ｐゴシック" pitchFamily="34" charset="-128"/>
              </a:rPr>
              <a:t>The information contained in this document is for reference purpose only, and is subject to change or withdrawal according to specific customer requirements and conditions without notice. </a:t>
            </a:r>
          </a:p>
        </p:txBody>
      </p:sp>
    </p:spTree>
  </p:cSld>
  <p:clrMapOvr>
    <a:masterClrMapping/>
  </p:clrMapOvr>
  <p:transition/>
</p:sldLayout>
</file>

<file path=ppt/slideLayouts/slideLayout80.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68" y="274637"/>
            <a:ext cx="10975975"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21" y="1535122"/>
            <a:ext cx="5387975" cy="639763"/>
          </a:xfrm>
        </p:spPr>
        <p:txBody>
          <a:bodyPr anchor="b"/>
          <a:lstStyle>
            <a:lvl1pPr marL="0" indent="0">
              <a:buNone/>
              <a:defRPr sz="2400" b="1"/>
            </a:lvl1pPr>
            <a:lvl2pPr marL="456640" indent="0">
              <a:buNone/>
              <a:defRPr sz="2000" b="1"/>
            </a:lvl2pPr>
            <a:lvl3pPr marL="913277" indent="0">
              <a:buNone/>
              <a:defRPr sz="1700" b="1"/>
            </a:lvl3pPr>
            <a:lvl4pPr marL="1369913" indent="0">
              <a:buNone/>
              <a:defRPr sz="1600" b="1"/>
            </a:lvl4pPr>
            <a:lvl5pPr marL="1826552" indent="0">
              <a:buNone/>
              <a:defRPr sz="1600" b="1"/>
            </a:lvl5pPr>
            <a:lvl6pPr marL="2283188" indent="0">
              <a:buNone/>
              <a:defRPr sz="1600" b="1"/>
            </a:lvl6pPr>
            <a:lvl7pPr marL="2739829" indent="0">
              <a:buNone/>
              <a:defRPr sz="1600" b="1"/>
            </a:lvl7pPr>
            <a:lvl8pPr marL="3196464" indent="0">
              <a:buNone/>
              <a:defRPr sz="1600" b="1"/>
            </a:lvl8pPr>
            <a:lvl9pPr marL="3653102"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621" y="2174875"/>
            <a:ext cx="5387975" cy="3951288"/>
          </a:xfrm>
        </p:spPr>
        <p:txBody>
          <a:bodyPr/>
          <a:lstStyle>
            <a:lvl1pPr>
              <a:defRPr sz="2400"/>
            </a:lvl1pPr>
            <a:lvl2pPr>
              <a:defRPr sz="2000"/>
            </a:lvl2pPr>
            <a:lvl3pPr>
              <a:defRPr sz="17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4425" y="1535122"/>
            <a:ext cx="5391150" cy="639763"/>
          </a:xfrm>
        </p:spPr>
        <p:txBody>
          <a:bodyPr anchor="b"/>
          <a:lstStyle>
            <a:lvl1pPr marL="0" indent="0">
              <a:buNone/>
              <a:defRPr sz="2400" b="1"/>
            </a:lvl1pPr>
            <a:lvl2pPr marL="456640" indent="0">
              <a:buNone/>
              <a:defRPr sz="2000" b="1"/>
            </a:lvl2pPr>
            <a:lvl3pPr marL="913277" indent="0">
              <a:buNone/>
              <a:defRPr sz="1700" b="1"/>
            </a:lvl3pPr>
            <a:lvl4pPr marL="1369913" indent="0">
              <a:buNone/>
              <a:defRPr sz="1600" b="1"/>
            </a:lvl4pPr>
            <a:lvl5pPr marL="1826552" indent="0">
              <a:buNone/>
              <a:defRPr sz="1600" b="1"/>
            </a:lvl5pPr>
            <a:lvl6pPr marL="2283188" indent="0">
              <a:buNone/>
              <a:defRPr sz="1600" b="1"/>
            </a:lvl6pPr>
            <a:lvl7pPr marL="2739829" indent="0">
              <a:buNone/>
              <a:defRPr sz="1600" b="1"/>
            </a:lvl7pPr>
            <a:lvl8pPr marL="3196464" indent="0">
              <a:buNone/>
              <a:defRPr sz="1600" b="1"/>
            </a:lvl8pPr>
            <a:lvl9pPr marL="3653102"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4425" y="2174875"/>
            <a:ext cx="5391150" cy="3951288"/>
          </a:xfrm>
        </p:spPr>
        <p:txBody>
          <a:bodyPr/>
          <a:lstStyle>
            <a:lvl1pPr>
              <a:defRPr sz="2400"/>
            </a:lvl1pPr>
            <a:lvl2pPr>
              <a:defRPr sz="2000"/>
            </a:lvl2pPr>
            <a:lvl3pPr>
              <a:defRPr sz="17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sldLayout>
</file>

<file path=ppt/slideLayouts/slideLayout8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cSld>
  <p:clrMapOvr>
    <a:masterClrMapping/>
  </p:clrMapOvr>
  <p:transition/>
</p:sldLayout>
</file>

<file path=ppt/slideLayouts/slideLayout8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transition/>
</p:sldLayout>
</file>

<file path=ppt/slideLayouts/slideLayout83.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49" y="273053"/>
            <a:ext cx="4011611" cy="1162051"/>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7278" y="273063"/>
            <a:ext cx="6818312"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649" y="1435118"/>
            <a:ext cx="4011611" cy="4691063"/>
          </a:xfrm>
        </p:spPr>
        <p:txBody>
          <a:bodyPr/>
          <a:lstStyle>
            <a:lvl1pPr marL="0" indent="0">
              <a:buNone/>
              <a:defRPr sz="1300"/>
            </a:lvl1pPr>
            <a:lvl2pPr marL="456640" indent="0">
              <a:buNone/>
              <a:defRPr sz="1200"/>
            </a:lvl2pPr>
            <a:lvl3pPr marL="913277" indent="0">
              <a:buNone/>
              <a:defRPr sz="900"/>
            </a:lvl3pPr>
            <a:lvl4pPr marL="1369913" indent="0">
              <a:buNone/>
              <a:defRPr sz="900"/>
            </a:lvl4pPr>
            <a:lvl5pPr marL="1826552" indent="0">
              <a:buNone/>
              <a:defRPr sz="900"/>
            </a:lvl5pPr>
            <a:lvl6pPr marL="2283188" indent="0">
              <a:buNone/>
              <a:defRPr sz="900"/>
            </a:lvl6pPr>
            <a:lvl7pPr marL="2739829" indent="0">
              <a:buNone/>
              <a:defRPr sz="900"/>
            </a:lvl7pPr>
            <a:lvl8pPr marL="3196464" indent="0">
              <a:buNone/>
              <a:defRPr sz="900"/>
            </a:lvl8pPr>
            <a:lvl9pPr marL="3653102" indent="0">
              <a:buNone/>
              <a:defRPr sz="900"/>
            </a:lvl9pPr>
          </a:lstStyle>
          <a:p>
            <a:pPr lvl="0"/>
            <a:r>
              <a:rPr lang="zh-CN" altLang="en-US" smtClean="0"/>
              <a:t>单击此处编辑母版文本样式</a:t>
            </a:r>
          </a:p>
        </p:txBody>
      </p:sp>
    </p:spTree>
  </p:cSld>
  <p:clrMapOvr>
    <a:masterClrMapping/>
  </p:clrMapOvr>
  <p:transition/>
</p:sldLayout>
</file>

<file path=ppt/slideLayouts/slideLayout84.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90804" y="4800693"/>
            <a:ext cx="7316788" cy="566739"/>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90804" y="612776"/>
            <a:ext cx="7316788" cy="4114800"/>
          </a:xfrm>
        </p:spPr>
        <p:txBody>
          <a:bodyPr/>
          <a:lstStyle>
            <a:lvl1pPr marL="0" indent="0">
              <a:buNone/>
              <a:defRPr sz="3200"/>
            </a:lvl1pPr>
            <a:lvl2pPr marL="456640" indent="0">
              <a:buNone/>
              <a:defRPr sz="2800"/>
            </a:lvl2pPr>
            <a:lvl3pPr marL="913277" indent="0">
              <a:buNone/>
              <a:defRPr sz="2400"/>
            </a:lvl3pPr>
            <a:lvl4pPr marL="1369913" indent="0">
              <a:buNone/>
              <a:defRPr sz="2000"/>
            </a:lvl4pPr>
            <a:lvl5pPr marL="1826552" indent="0">
              <a:buNone/>
              <a:defRPr sz="2000"/>
            </a:lvl5pPr>
            <a:lvl6pPr marL="2283188" indent="0">
              <a:buNone/>
              <a:defRPr sz="2000"/>
            </a:lvl6pPr>
            <a:lvl7pPr marL="2739829" indent="0">
              <a:buNone/>
              <a:defRPr sz="2000"/>
            </a:lvl7pPr>
            <a:lvl8pPr marL="3196464" indent="0">
              <a:buNone/>
              <a:defRPr sz="2000"/>
            </a:lvl8pPr>
            <a:lvl9pPr marL="3653102" indent="0">
              <a:buNone/>
              <a:defRPr sz="2000"/>
            </a:lvl9pPr>
          </a:lstStyle>
          <a:p>
            <a:r>
              <a:rPr lang="zh-CN" altLang="en-US" smtClean="0"/>
              <a:t>单击图标添加图片</a:t>
            </a:r>
            <a:endParaRPr lang="zh-CN" altLang="en-US"/>
          </a:p>
        </p:txBody>
      </p:sp>
      <p:sp>
        <p:nvSpPr>
          <p:cNvPr id="4" name="文本占位符 3"/>
          <p:cNvSpPr>
            <a:spLocks noGrp="1"/>
          </p:cNvSpPr>
          <p:nvPr>
            <p:ph type="body" sz="half" idx="2"/>
          </p:nvPr>
        </p:nvSpPr>
        <p:spPr>
          <a:xfrm>
            <a:off x="2390804" y="5367437"/>
            <a:ext cx="7316788" cy="804863"/>
          </a:xfrm>
        </p:spPr>
        <p:txBody>
          <a:bodyPr/>
          <a:lstStyle>
            <a:lvl1pPr marL="0" indent="0">
              <a:buNone/>
              <a:defRPr sz="1300"/>
            </a:lvl1pPr>
            <a:lvl2pPr marL="456640" indent="0">
              <a:buNone/>
              <a:defRPr sz="1200"/>
            </a:lvl2pPr>
            <a:lvl3pPr marL="913277" indent="0">
              <a:buNone/>
              <a:defRPr sz="900"/>
            </a:lvl3pPr>
            <a:lvl4pPr marL="1369913" indent="0">
              <a:buNone/>
              <a:defRPr sz="900"/>
            </a:lvl4pPr>
            <a:lvl5pPr marL="1826552" indent="0">
              <a:buNone/>
              <a:defRPr sz="900"/>
            </a:lvl5pPr>
            <a:lvl6pPr marL="2283188" indent="0">
              <a:buNone/>
              <a:defRPr sz="900"/>
            </a:lvl6pPr>
            <a:lvl7pPr marL="2739829" indent="0">
              <a:buNone/>
              <a:defRPr sz="900"/>
            </a:lvl7pPr>
            <a:lvl8pPr marL="3196464" indent="0">
              <a:buNone/>
              <a:defRPr sz="900"/>
            </a:lvl8pPr>
            <a:lvl9pPr marL="3653102" indent="0">
              <a:buNone/>
              <a:defRPr sz="900"/>
            </a:lvl9pPr>
          </a:lstStyle>
          <a:p>
            <a:pPr lvl="0"/>
            <a:r>
              <a:rPr lang="zh-CN" altLang="en-US" smtClean="0"/>
              <a:t>单击此处编辑母版文本样式</a:t>
            </a:r>
          </a:p>
        </p:txBody>
      </p:sp>
    </p:spTree>
  </p:cSld>
  <p:clrMapOvr>
    <a:masterClrMapping/>
  </p:clrMapOvr>
  <p:transition/>
</p:sldLayout>
</file>

<file path=ppt/slideLayouts/slideLayout85.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sldLayout>
</file>

<file path=ppt/slideLayouts/slideLayout86.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9013849" y="274643"/>
            <a:ext cx="27432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781052" y="274643"/>
            <a:ext cx="8080374"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sldLayout>
</file>

<file path=ppt/slideLayouts/slideLayout87.xml><?xml version="1.0" encoding="utf-8"?>
<p:sldLayout xmlns:a="http://schemas.openxmlformats.org/drawingml/2006/main" xmlns:r="http://schemas.openxmlformats.org/officeDocument/2006/relationships" xmlns:p="http://schemas.openxmlformats.org/presentationml/2006/main">
  <p:cSld name="2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697002" y="414115"/>
            <a:ext cx="10801276" cy="572400"/>
          </a:xfrm>
          <a:prstGeom prst="rect">
            <a:avLst/>
          </a:prstGeom>
        </p:spPr>
        <p:txBody>
          <a:bodyPr/>
          <a:lstStyle>
            <a:lvl1pPr>
              <a:defRPr sz="2800">
                <a:latin typeface="FrutigerNext LT Regular" pitchFamily="34" charset="0"/>
              </a:defRPr>
            </a:lvl1pPr>
          </a:lstStyle>
          <a:p>
            <a:r>
              <a:rPr lang="zh-CN" altLang="en-US" dirty="0" smtClean="0"/>
              <a:t>单击此处编辑母版标题样式</a:t>
            </a:r>
            <a:endParaRPr lang="zh-CN" altLang="en-US" dirty="0"/>
          </a:p>
        </p:txBody>
      </p:sp>
    </p:spTree>
  </p:cSld>
  <p:clrMapOvr>
    <a:masterClrMapping/>
  </p:clrMapOvr>
  <p:transition advClick="0"/>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495456" y="336813"/>
            <a:ext cx="10457621" cy="759668"/>
          </a:xfrm>
          <a:prstGeom prst="rect">
            <a:avLst/>
          </a:prstGeom>
          <a:noFill/>
          <a:ln w="9525" algn="ctr">
            <a:noFill/>
            <a:miter lim="800000"/>
            <a:headEnd/>
            <a:tailEnd/>
          </a:ln>
          <a:effectLst/>
        </p:spPr>
        <p:txBody>
          <a:bodyPr vert="horz" wrap="square" lIns="91386" tIns="45690" rIns="91386" bIns="45690" numCol="1" anchor="ctr" anchorCtr="0" compatLnSpc="1">
            <a:prstTxWarp prst="textNoShape">
              <a:avLst/>
            </a:prstTxWarp>
          </a:bodyPr>
          <a:lstStyle>
            <a:lvl1pPr marL="0" indent="0">
              <a:buFont typeface="Arial" pitchFamily="34" charset="0"/>
              <a:buNone/>
              <a:defRPr lang="zh-CN" altLang="en-US" sz="3200" b="1" dirty="0">
                <a:solidFill>
                  <a:srgbClr val="C00000"/>
                </a:solidFill>
                <a:latin typeface="微软雅黑" pitchFamily="34" charset="-122"/>
                <a:ea typeface="微软雅黑" pitchFamily="34" charset="-122"/>
              </a:defRPr>
            </a:lvl1pPr>
          </a:lstStyle>
          <a:p>
            <a:pPr lvl="0"/>
            <a:r>
              <a:rPr lang="en-US" altLang="zh-CN" dirty="0" smtClean="0"/>
              <a:t>HEADLINE TEXT TO BE PLACED HERE</a:t>
            </a:r>
            <a:endParaRPr lang="zh-CN" altLang="en-US" dirty="0"/>
          </a:p>
        </p:txBody>
      </p:sp>
    </p:spTree>
  </p:cSld>
  <p:clrMapOvr>
    <a:masterClrMapping/>
  </p:clrMapOvr>
  <p:timing>
    <p:tnLst>
      <p:par>
        <p:cTn id="1" dur="indefinite" restart="never" nodeType="tmRoot"/>
      </p:par>
    </p:tnLst>
  </p:timing>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96989" y="325479"/>
            <a:ext cx="10440988" cy="871537"/>
          </a:xfrm>
        </p:spPr>
        <p:txBody>
          <a:bodyPr/>
          <a:lstStyle>
            <a:lvl1pPr>
              <a:defRPr>
                <a:latin typeface="Arial" pitchFamily="34" charset="0"/>
                <a:cs typeface="Arial" pitchFamily="34" charset="0"/>
              </a:defRPr>
            </a:lvl1pPr>
          </a:lstStyle>
          <a:p>
            <a:r>
              <a:rPr lang="zh-CN" altLang="en-US" smtClean="0"/>
              <a:t>单击此处编辑母版标题样式</a:t>
            </a:r>
            <a:endParaRPr lang="zh-CN" altLang="en-US"/>
          </a:p>
        </p:txBody>
      </p:sp>
    </p:spTree>
  </p:cSld>
  <p:clrMapOvr>
    <a:masterClrMapping/>
  </p:clrMapOvr>
  <p:transition advClick="0"/>
</p:sldLayout>
</file>

<file path=ppt/slideLayouts/slideLayout9.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646" y="2130439"/>
            <a:ext cx="10365899" cy="1470025"/>
          </a:xfrm>
          <a:prstGeom prst="rect">
            <a:avLst/>
          </a:prstGeom>
        </p:spPr>
        <p:txBody>
          <a:bodyPr lIns="91588" tIns="45798" rIns="91588" bIns="45798"/>
          <a:lstStyle/>
          <a:p>
            <a:r>
              <a:rPr lang="en-US" altLang="zh-CN" smtClean="0"/>
              <a:t>Click to edit Master title style</a:t>
            </a:r>
            <a:endParaRPr lang="zh-CN" altLang="en-US"/>
          </a:p>
        </p:txBody>
      </p:sp>
      <p:sp>
        <p:nvSpPr>
          <p:cNvPr id="3" name="副标题 2"/>
          <p:cNvSpPr>
            <a:spLocks noGrp="1"/>
          </p:cNvSpPr>
          <p:nvPr>
            <p:ph type="subTitle" idx="1"/>
          </p:nvPr>
        </p:nvSpPr>
        <p:spPr>
          <a:xfrm>
            <a:off x="1829284" y="3886200"/>
            <a:ext cx="8536623" cy="1752600"/>
          </a:xfrm>
          <a:prstGeom prst="rect">
            <a:avLst/>
          </a:prstGeom>
        </p:spPr>
        <p:txBody>
          <a:bodyPr lIns="91588" tIns="45798" rIns="91588" bIns="45798"/>
          <a:lstStyle>
            <a:lvl1pPr marL="0" indent="0" algn="ctr">
              <a:buNone/>
              <a:defRPr/>
            </a:lvl1pPr>
            <a:lvl2pPr marL="585853" indent="0" algn="ctr">
              <a:buNone/>
              <a:defRPr/>
            </a:lvl2pPr>
            <a:lvl3pPr marL="1171712" indent="0" algn="ctr">
              <a:buNone/>
              <a:defRPr/>
            </a:lvl3pPr>
            <a:lvl4pPr marL="1757567" indent="0" algn="ctr">
              <a:buNone/>
              <a:defRPr/>
            </a:lvl4pPr>
            <a:lvl5pPr marL="2343424" indent="0" algn="ctr">
              <a:buNone/>
              <a:defRPr/>
            </a:lvl5pPr>
            <a:lvl6pPr marL="2929279" indent="0" algn="ctr">
              <a:buNone/>
              <a:defRPr/>
            </a:lvl6pPr>
            <a:lvl7pPr marL="3515135" indent="0" algn="ctr">
              <a:buNone/>
              <a:defRPr/>
            </a:lvl7pPr>
            <a:lvl8pPr marL="4100991" indent="0" algn="ctr">
              <a:buNone/>
              <a:defRPr/>
            </a:lvl8pPr>
            <a:lvl9pPr marL="4686848" indent="0" algn="ctr">
              <a:buNone/>
              <a:defRPr/>
            </a:lvl9pPr>
          </a:lstStyle>
          <a:p>
            <a:r>
              <a:rPr lang="en-US" altLang="zh-CN" smtClean="0"/>
              <a:t>Click to edit Master subtitle style</a:t>
            </a:r>
            <a:endParaRPr lang="zh-CN" altLang="en-US"/>
          </a:p>
        </p:txBody>
      </p:sp>
    </p:spTree>
  </p:cSld>
  <p:clrMapOvr>
    <a:masterClrMapping/>
  </p:clrMapOvr>
  <p:transition spd="slow"/>
</p:sldLayout>
</file>

<file path=ppt/slideLayouts/slideLayout90.xml><?xml version="1.0" encoding="utf-8"?>
<p:sldLayout xmlns:a="http://schemas.openxmlformats.org/drawingml/2006/main" xmlns:r="http://schemas.openxmlformats.org/officeDocument/2006/relationships" xmlns:p="http://schemas.openxmlformats.org/presentationml/2006/main" type="tbl">
  <p:cSld name="标题和表格">
    <p:spTree>
      <p:nvGrpSpPr>
        <p:cNvPr id="1" name=""/>
        <p:cNvGrpSpPr/>
        <p:nvPr/>
      </p:nvGrpSpPr>
      <p:grpSpPr>
        <a:xfrm>
          <a:off x="0" y="0"/>
          <a:ext cx="0" cy="0"/>
          <a:chOff x="0" y="0"/>
          <a:chExt cx="0" cy="0"/>
        </a:xfrm>
      </p:grpSpPr>
      <p:pic>
        <p:nvPicPr>
          <p:cNvPr id="4" name="Picture 78" descr="内页元素3-1"/>
          <p:cNvPicPr>
            <a:picLocks noChangeAspect="1" noChangeArrowheads="1"/>
          </p:cNvPicPr>
          <p:nvPr/>
        </p:nvPicPr>
        <p:blipFill>
          <a:blip r:embed="rId2" cstate="print"/>
          <a:srcRect/>
          <a:stretch>
            <a:fillRect/>
          </a:stretch>
        </p:blipFill>
        <p:spPr bwMode="auto">
          <a:xfrm>
            <a:off x="125" y="29"/>
            <a:ext cx="12193588" cy="6492875"/>
          </a:xfrm>
          <a:prstGeom prst="rect">
            <a:avLst/>
          </a:prstGeom>
          <a:noFill/>
          <a:ln w="9525">
            <a:noFill/>
            <a:miter lim="800000"/>
            <a:headEnd/>
            <a:tailEnd/>
          </a:ln>
        </p:spPr>
      </p:pic>
      <p:sp>
        <p:nvSpPr>
          <p:cNvPr id="5" name="Text Box 79"/>
          <p:cNvSpPr txBox="1">
            <a:spLocks noChangeArrowheads="1"/>
          </p:cNvSpPr>
          <p:nvPr/>
        </p:nvSpPr>
        <p:spPr bwMode="auto">
          <a:xfrm>
            <a:off x="870065" y="6467713"/>
            <a:ext cx="2347928" cy="264195"/>
          </a:xfrm>
          <a:prstGeom prst="rect">
            <a:avLst/>
          </a:prstGeom>
          <a:noFill/>
          <a:ln w="9525">
            <a:noFill/>
            <a:miter lim="800000"/>
            <a:headEnd/>
            <a:tailEnd/>
          </a:ln>
        </p:spPr>
        <p:txBody>
          <a:bodyPr wrap="none" lIns="78231" tIns="39119" rIns="78231" bIns="39119">
            <a:spAutoFit/>
          </a:bodyPr>
          <a:lstStyle/>
          <a:p>
            <a:pPr defTabSz="782965" eaLnBrk="0" hangingPunct="0">
              <a:defRPr/>
            </a:pPr>
            <a:r>
              <a:rPr lang="en-US" altLang="zh-CN" sz="1200" dirty="0">
                <a:solidFill>
                  <a:prstClr val="black"/>
                </a:solidFill>
                <a:latin typeface="FrutigerNext LT Bold" pitchFamily="1" charset="0"/>
                <a:ea typeface="MS PGothic" pitchFamily="34" charset="-128"/>
                <a:sym typeface="Lucida Grande"/>
              </a:rPr>
              <a:t>HISILICON SEMICONDUCTOR</a:t>
            </a:r>
          </a:p>
        </p:txBody>
      </p:sp>
      <p:grpSp>
        <p:nvGrpSpPr>
          <p:cNvPr id="6" name="Group 81"/>
          <p:cNvGrpSpPr>
            <a:grpSpLocks/>
          </p:cNvGrpSpPr>
          <p:nvPr/>
        </p:nvGrpSpPr>
        <p:grpSpPr bwMode="auto">
          <a:xfrm>
            <a:off x="121" y="6216651"/>
            <a:ext cx="12195175" cy="635000"/>
            <a:chOff x="0" y="3920"/>
            <a:chExt cx="7682" cy="400"/>
          </a:xfrm>
        </p:grpSpPr>
        <p:pic>
          <p:nvPicPr>
            <p:cNvPr id="7" name="Picture 82" descr="图片1"/>
            <p:cNvPicPr>
              <a:picLocks noChangeAspect="1" noChangeArrowheads="1"/>
            </p:cNvPicPr>
            <p:nvPr userDrawn="1"/>
          </p:nvPicPr>
          <p:blipFill>
            <a:blip r:embed="rId3" cstate="print"/>
            <a:srcRect/>
            <a:stretch>
              <a:fillRect/>
            </a:stretch>
          </p:blipFill>
          <p:spPr bwMode="auto">
            <a:xfrm>
              <a:off x="0" y="3920"/>
              <a:ext cx="5760" cy="400"/>
            </a:xfrm>
            <a:prstGeom prst="rect">
              <a:avLst/>
            </a:prstGeom>
            <a:noFill/>
            <a:ln w="9525">
              <a:noFill/>
              <a:miter lim="800000"/>
              <a:headEnd/>
              <a:tailEnd/>
            </a:ln>
          </p:spPr>
        </p:pic>
        <p:pic>
          <p:nvPicPr>
            <p:cNvPr id="8" name="Picture 83" descr="图片1"/>
            <p:cNvPicPr>
              <a:picLocks noChangeAspect="1" noChangeArrowheads="1"/>
            </p:cNvPicPr>
            <p:nvPr userDrawn="1"/>
          </p:nvPicPr>
          <p:blipFill>
            <a:blip r:embed="rId3" cstate="print"/>
            <a:srcRect/>
            <a:stretch>
              <a:fillRect/>
            </a:stretch>
          </p:blipFill>
          <p:spPr bwMode="auto">
            <a:xfrm>
              <a:off x="1539" y="3920"/>
              <a:ext cx="5760" cy="400"/>
            </a:xfrm>
            <a:prstGeom prst="rect">
              <a:avLst/>
            </a:prstGeom>
            <a:noFill/>
            <a:ln w="9525">
              <a:noFill/>
              <a:miter lim="800000"/>
              <a:headEnd/>
              <a:tailEnd/>
            </a:ln>
          </p:spPr>
        </p:pic>
        <p:pic>
          <p:nvPicPr>
            <p:cNvPr id="9" name="Picture 84" descr="图片1"/>
            <p:cNvPicPr>
              <a:picLocks noChangeAspect="1" noChangeArrowheads="1"/>
            </p:cNvPicPr>
            <p:nvPr userDrawn="1"/>
          </p:nvPicPr>
          <p:blipFill>
            <a:blip r:embed="rId3" cstate="print"/>
            <a:srcRect/>
            <a:stretch>
              <a:fillRect/>
            </a:stretch>
          </p:blipFill>
          <p:spPr bwMode="auto">
            <a:xfrm rot="10800000">
              <a:off x="6619" y="3920"/>
              <a:ext cx="1063" cy="400"/>
            </a:xfrm>
            <a:prstGeom prst="rect">
              <a:avLst/>
            </a:prstGeom>
            <a:noFill/>
            <a:ln w="9525">
              <a:noFill/>
              <a:miter lim="800000"/>
              <a:headEnd/>
              <a:tailEnd/>
            </a:ln>
          </p:spPr>
        </p:pic>
      </p:grpSp>
      <p:sp>
        <p:nvSpPr>
          <p:cNvPr id="10" name="Text Box 85"/>
          <p:cNvSpPr txBox="1">
            <a:spLocks noChangeArrowheads="1"/>
          </p:cNvSpPr>
          <p:nvPr/>
        </p:nvSpPr>
        <p:spPr bwMode="auto">
          <a:xfrm>
            <a:off x="870013" y="6458187"/>
            <a:ext cx="2796471" cy="263719"/>
          </a:xfrm>
          <a:prstGeom prst="rect">
            <a:avLst/>
          </a:prstGeom>
          <a:noFill/>
          <a:ln w="9525">
            <a:noFill/>
            <a:miter lim="800000"/>
            <a:headEnd/>
            <a:tailEnd/>
          </a:ln>
        </p:spPr>
        <p:txBody>
          <a:bodyPr wrap="none" lIns="78231" tIns="39119" rIns="78231" bIns="39119">
            <a:spAutoFit/>
          </a:bodyPr>
          <a:lstStyle/>
          <a:p>
            <a:pPr defTabSz="782965" eaLnBrk="0" hangingPunct="0">
              <a:defRPr/>
            </a:pPr>
            <a:r>
              <a:rPr lang="en-US" altLang="zh-CN" sz="1200" dirty="0">
                <a:solidFill>
                  <a:prstClr val="black"/>
                </a:solidFill>
                <a:latin typeface="Arial" charset="0"/>
                <a:ea typeface="MS PGothic" pitchFamily="34" charset="-128"/>
                <a:sym typeface="Lucida Grande"/>
              </a:rPr>
              <a:t>HUAWEI TECHNOLOGIES CO., LTD.</a:t>
            </a:r>
          </a:p>
        </p:txBody>
      </p:sp>
      <p:sp>
        <p:nvSpPr>
          <p:cNvPr id="11" name="Rectangle 86"/>
          <p:cNvSpPr>
            <a:spLocks noChangeArrowheads="1"/>
          </p:cNvSpPr>
          <p:nvPr/>
        </p:nvSpPr>
        <p:spPr bwMode="auto">
          <a:xfrm>
            <a:off x="7910575" y="6474062"/>
            <a:ext cx="674238" cy="263700"/>
          </a:xfrm>
          <a:prstGeom prst="rect">
            <a:avLst/>
          </a:prstGeom>
          <a:noFill/>
          <a:ln w="9525" algn="ctr">
            <a:noFill/>
            <a:miter lim="800000"/>
            <a:headEnd/>
            <a:tailEnd/>
          </a:ln>
          <a:effectLst/>
        </p:spPr>
        <p:txBody>
          <a:bodyPr wrap="none" lIns="78231" tIns="39119" rIns="78231" bIns="39119">
            <a:spAutoFit/>
          </a:bodyPr>
          <a:lstStyle/>
          <a:p>
            <a:pPr defTabSz="782965" eaLnBrk="0" hangingPunct="0">
              <a:defRPr/>
            </a:pPr>
            <a:r>
              <a:rPr lang="de-DE" altLang="zh-CN" sz="1200" dirty="0">
                <a:solidFill>
                  <a:prstClr val="black"/>
                </a:solidFill>
                <a:latin typeface="Calibri" pitchFamily="34" charset="0"/>
                <a:ea typeface="MS PGothic" pitchFamily="34" charset="-128"/>
                <a:sym typeface="Lucida Grande"/>
              </a:rPr>
              <a:t>Page </a:t>
            </a:r>
            <a:fld id="{B8D4712B-3289-4F14-874A-A31F6FEBC5BA}" type="slidenum">
              <a:rPr lang="de-DE" altLang="zh-CN" sz="1200">
                <a:solidFill>
                  <a:prstClr val="black"/>
                </a:solidFill>
                <a:latin typeface="Calibri" pitchFamily="34" charset="0"/>
                <a:ea typeface="MS PGothic" pitchFamily="34" charset="-128"/>
                <a:sym typeface="Lucida Grande"/>
              </a:rPr>
              <a:pPr defTabSz="782965" eaLnBrk="0" hangingPunct="0">
                <a:defRPr/>
              </a:pPr>
              <a:t>‹#›</a:t>
            </a:fld>
            <a:endParaRPr lang="en-GB" altLang="zh-CN" sz="1200" dirty="0">
              <a:solidFill>
                <a:prstClr val="black"/>
              </a:solidFill>
              <a:latin typeface="Calibri" pitchFamily="34" charset="0"/>
              <a:ea typeface="MS PGothic" pitchFamily="34" charset="-128"/>
              <a:sym typeface="Lucida Grande"/>
            </a:endParaRPr>
          </a:p>
        </p:txBody>
      </p:sp>
      <p:pic>
        <p:nvPicPr>
          <p:cNvPr id="12" name="Picture 87" descr="图片3副本"/>
          <p:cNvPicPr>
            <a:picLocks noChangeAspect="1" noChangeArrowheads="1"/>
          </p:cNvPicPr>
          <p:nvPr/>
        </p:nvPicPr>
        <p:blipFill>
          <a:blip r:embed="rId4" cstate="print"/>
          <a:srcRect/>
          <a:stretch>
            <a:fillRect/>
          </a:stretch>
        </p:blipFill>
        <p:spPr bwMode="auto">
          <a:xfrm>
            <a:off x="10182249" y="6386788"/>
            <a:ext cx="1295400" cy="307975"/>
          </a:xfrm>
          <a:prstGeom prst="rect">
            <a:avLst/>
          </a:prstGeom>
          <a:noFill/>
          <a:ln w="9525">
            <a:noFill/>
            <a:miter lim="800000"/>
            <a:headEnd/>
            <a:tailEnd/>
          </a:ln>
        </p:spPr>
      </p:pic>
      <p:sp>
        <p:nvSpPr>
          <p:cNvPr id="13" name="Rectangle 138"/>
          <p:cNvSpPr>
            <a:spLocks noChangeArrowheads="1"/>
          </p:cNvSpPr>
          <p:nvPr/>
        </p:nvSpPr>
        <p:spPr bwMode="auto">
          <a:xfrm>
            <a:off x="-2460506" y="528639"/>
            <a:ext cx="2460626" cy="5307012"/>
          </a:xfrm>
          <a:prstGeom prst="rect">
            <a:avLst/>
          </a:prstGeom>
          <a:noFill/>
          <a:ln w="9525">
            <a:noFill/>
            <a:miter lim="800000"/>
            <a:headEnd/>
            <a:tailEnd/>
          </a:ln>
          <a:effectLst/>
        </p:spPr>
        <p:txBody>
          <a:bodyPr lIns="87655" tIns="43824" rIns="87655" bIns="43824"/>
          <a:lstStyle/>
          <a:p>
            <a:pPr marL="342350" indent="-342350" algn="r" defTabSz="913514">
              <a:lnSpc>
                <a:spcPct val="125000"/>
              </a:lnSpc>
              <a:spcBef>
                <a:spcPct val="20000"/>
              </a:spcBef>
              <a:defRPr/>
            </a:pPr>
            <a:r>
              <a:rPr lang="zh-CN" altLang="en-US" sz="1200" dirty="0">
                <a:solidFill>
                  <a:srgbClr val="F8F8F8"/>
                </a:solidFill>
                <a:latin typeface="Arial" charset="0"/>
                <a:ea typeface="华文细黑"/>
                <a:sym typeface="Lucida Grande"/>
              </a:rPr>
              <a:t>英文标题</a:t>
            </a:r>
            <a:r>
              <a:rPr lang="en-US" altLang="zh-CN" sz="1200" dirty="0">
                <a:solidFill>
                  <a:srgbClr val="F8F8F8"/>
                </a:solidFill>
                <a:latin typeface="Arial" charset="0"/>
                <a:ea typeface="华文细黑"/>
                <a:sym typeface="Lucida Grande"/>
              </a:rPr>
              <a:t>:32-35pt  </a:t>
            </a:r>
          </a:p>
          <a:p>
            <a:pPr marL="342350" indent="-342350" algn="r" defTabSz="913514">
              <a:lnSpc>
                <a:spcPct val="125000"/>
              </a:lnSpc>
              <a:spcBef>
                <a:spcPct val="20000"/>
              </a:spcBef>
              <a:defRPr/>
            </a:pPr>
            <a:r>
              <a:rPr lang="zh-CN" altLang="en-US" sz="1200" dirty="0">
                <a:solidFill>
                  <a:srgbClr val="F8F8F8"/>
                </a:solidFill>
                <a:latin typeface="Arial" charset="0"/>
                <a:ea typeface="华文细黑"/>
                <a:sym typeface="Lucida Grande"/>
              </a:rPr>
              <a:t>颜色</a:t>
            </a:r>
            <a:r>
              <a:rPr lang="en-US" altLang="zh-CN" sz="1200" dirty="0">
                <a:solidFill>
                  <a:srgbClr val="F8F8F8"/>
                </a:solidFill>
                <a:latin typeface="Arial" charset="0"/>
                <a:ea typeface="华文细黑"/>
                <a:sym typeface="Lucida Grande"/>
              </a:rPr>
              <a:t>: R153 G0 B0</a:t>
            </a:r>
          </a:p>
          <a:p>
            <a:pPr marL="342350" indent="-342350" algn="r" defTabSz="913514">
              <a:lnSpc>
                <a:spcPct val="125000"/>
              </a:lnSpc>
              <a:spcBef>
                <a:spcPct val="20000"/>
              </a:spcBef>
              <a:defRPr/>
            </a:pPr>
            <a:r>
              <a:rPr lang="zh-CN" altLang="en-US" sz="1200" dirty="0">
                <a:solidFill>
                  <a:srgbClr val="F8F8F8"/>
                </a:solidFill>
                <a:latin typeface="FrutigerNext LT Medium"/>
                <a:ea typeface="华文细黑"/>
                <a:sym typeface="Lucida Grande"/>
              </a:rPr>
              <a:t>内部使用字体 </a:t>
            </a:r>
            <a:r>
              <a:rPr lang="en-US" altLang="zh-CN" sz="1200" dirty="0">
                <a:solidFill>
                  <a:srgbClr val="F8F8F8"/>
                </a:solidFill>
                <a:latin typeface="FrutigerNext LT Medium"/>
                <a:ea typeface="华文细黑"/>
                <a:sym typeface="Lucida Grande"/>
              </a:rPr>
              <a:t>:</a:t>
            </a:r>
          </a:p>
          <a:p>
            <a:pPr marL="342350" indent="-342350" algn="r" defTabSz="913514">
              <a:lnSpc>
                <a:spcPct val="125000"/>
              </a:lnSpc>
              <a:spcBef>
                <a:spcPct val="20000"/>
              </a:spcBef>
              <a:defRPr/>
            </a:pPr>
            <a:r>
              <a:rPr lang="en-US" altLang="zh-CN" sz="1200" dirty="0" err="1">
                <a:solidFill>
                  <a:srgbClr val="F8F8F8"/>
                </a:solidFill>
                <a:latin typeface="FrutigerNext LT Medium"/>
                <a:ea typeface="华文细黑"/>
                <a:sym typeface="Lucida Grande"/>
              </a:rPr>
              <a:t>FrutigerNext</a:t>
            </a:r>
            <a:r>
              <a:rPr lang="en-US" altLang="zh-CN" sz="1200" dirty="0">
                <a:solidFill>
                  <a:srgbClr val="F8F8F8"/>
                </a:solidFill>
                <a:latin typeface="FrutigerNext LT Medium"/>
                <a:ea typeface="华文细黑"/>
                <a:sym typeface="Lucida Grande"/>
              </a:rPr>
              <a:t> LT Medium</a:t>
            </a:r>
          </a:p>
          <a:p>
            <a:pPr marL="342350" indent="-342350" algn="r" defTabSz="913514">
              <a:lnSpc>
                <a:spcPct val="125000"/>
              </a:lnSpc>
              <a:spcBef>
                <a:spcPct val="20000"/>
              </a:spcBef>
              <a:defRPr/>
            </a:pPr>
            <a:r>
              <a:rPr lang="zh-CN" altLang="en-US" sz="1200" dirty="0">
                <a:solidFill>
                  <a:srgbClr val="F8F8F8"/>
                </a:solidFill>
                <a:latin typeface="FrutigerNext LT Medium"/>
                <a:ea typeface="华文细黑"/>
                <a:sym typeface="Lucida Grande"/>
              </a:rPr>
              <a:t>外部使用字体 </a:t>
            </a:r>
            <a:r>
              <a:rPr lang="en-US" altLang="zh-CN" sz="1200" dirty="0">
                <a:solidFill>
                  <a:srgbClr val="F8F8F8"/>
                </a:solidFill>
                <a:latin typeface="FrutigerNext LT Medium"/>
                <a:ea typeface="华文细黑"/>
                <a:sym typeface="Lucida Grande"/>
              </a:rPr>
              <a:t>: Arial</a:t>
            </a:r>
          </a:p>
          <a:p>
            <a:pPr marL="342350" indent="-342350" algn="r" defTabSz="913514">
              <a:lnSpc>
                <a:spcPct val="75000"/>
              </a:lnSpc>
              <a:spcBef>
                <a:spcPct val="20000"/>
              </a:spcBef>
              <a:defRPr/>
            </a:pPr>
            <a:endParaRPr lang="en-US" altLang="zh-CN" sz="1200" dirty="0">
              <a:solidFill>
                <a:srgbClr val="F8F8F8"/>
              </a:solidFill>
              <a:latin typeface="Arial" charset="0"/>
              <a:ea typeface="华文细黑"/>
              <a:sym typeface="Lucida Grande"/>
            </a:endParaRPr>
          </a:p>
          <a:p>
            <a:pPr marL="342350" indent="-342350" algn="r" defTabSz="913514">
              <a:lnSpc>
                <a:spcPct val="125000"/>
              </a:lnSpc>
              <a:spcBef>
                <a:spcPct val="20000"/>
              </a:spcBef>
              <a:defRPr/>
            </a:pPr>
            <a:r>
              <a:rPr lang="zh-CN" altLang="en-US" sz="1200" dirty="0">
                <a:solidFill>
                  <a:srgbClr val="F8F8F8"/>
                </a:solidFill>
                <a:latin typeface="Arial" charset="0"/>
                <a:ea typeface="华文细黑"/>
                <a:sym typeface="Lucida Grande"/>
              </a:rPr>
              <a:t>中文标题</a:t>
            </a:r>
            <a:r>
              <a:rPr lang="en-US" altLang="zh-CN" sz="1200" dirty="0">
                <a:solidFill>
                  <a:srgbClr val="F8F8F8"/>
                </a:solidFill>
                <a:latin typeface="Arial" charset="0"/>
                <a:ea typeface="华文细黑"/>
                <a:sym typeface="Lucida Grande"/>
              </a:rPr>
              <a:t>:30-32pt  </a:t>
            </a:r>
          </a:p>
          <a:p>
            <a:pPr marL="342350" indent="-342350" algn="r" defTabSz="913514">
              <a:lnSpc>
                <a:spcPct val="125000"/>
              </a:lnSpc>
              <a:spcBef>
                <a:spcPct val="20000"/>
              </a:spcBef>
              <a:defRPr/>
            </a:pPr>
            <a:r>
              <a:rPr lang="zh-CN" altLang="en-US" sz="1200" dirty="0">
                <a:solidFill>
                  <a:srgbClr val="F8F8F8"/>
                </a:solidFill>
                <a:latin typeface="Arial" charset="0"/>
                <a:ea typeface="华文细黑"/>
                <a:sym typeface="Lucida Grande"/>
              </a:rPr>
              <a:t>颜色</a:t>
            </a:r>
            <a:r>
              <a:rPr lang="en-US" altLang="zh-CN" sz="1200" dirty="0">
                <a:solidFill>
                  <a:srgbClr val="F8F8F8"/>
                </a:solidFill>
                <a:latin typeface="Arial" charset="0"/>
                <a:ea typeface="华文细黑"/>
                <a:sym typeface="Lucida Grande"/>
              </a:rPr>
              <a:t>: R153 G0 B0</a:t>
            </a:r>
          </a:p>
          <a:p>
            <a:pPr marL="342350" indent="-342350" algn="r" defTabSz="913514">
              <a:lnSpc>
                <a:spcPct val="125000"/>
              </a:lnSpc>
              <a:spcBef>
                <a:spcPct val="20000"/>
              </a:spcBef>
              <a:defRPr/>
            </a:pPr>
            <a:r>
              <a:rPr lang="zh-CN" altLang="en-US" sz="1200" dirty="0">
                <a:solidFill>
                  <a:srgbClr val="F8F8F8"/>
                </a:solidFill>
                <a:latin typeface="Arial" charset="0"/>
                <a:ea typeface="华文细黑"/>
                <a:sym typeface="Lucida Grande"/>
              </a:rPr>
              <a:t>字体</a:t>
            </a:r>
            <a:r>
              <a:rPr lang="en-US" altLang="zh-CN" sz="1200" dirty="0">
                <a:solidFill>
                  <a:srgbClr val="F8F8F8"/>
                </a:solidFill>
                <a:latin typeface="Arial" charset="0"/>
                <a:ea typeface="华文细黑"/>
                <a:sym typeface="Lucida Grande"/>
              </a:rPr>
              <a:t>:</a:t>
            </a:r>
            <a:r>
              <a:rPr lang="zh-CN" altLang="en-US" sz="1200" dirty="0">
                <a:solidFill>
                  <a:srgbClr val="F8F8F8"/>
                </a:solidFill>
                <a:latin typeface="Arial" charset="0"/>
                <a:ea typeface="华文细黑"/>
                <a:sym typeface="Lucida Grande"/>
              </a:rPr>
              <a:t>黑体</a:t>
            </a:r>
          </a:p>
          <a:p>
            <a:pPr marL="342350" indent="-342350" algn="r" defTabSz="913514">
              <a:lnSpc>
                <a:spcPct val="125000"/>
              </a:lnSpc>
              <a:spcBef>
                <a:spcPct val="20000"/>
              </a:spcBef>
              <a:defRPr/>
            </a:pPr>
            <a:endParaRPr lang="zh-CN" altLang="en-US" sz="1200" dirty="0">
              <a:solidFill>
                <a:srgbClr val="F8F8F8"/>
              </a:solidFill>
              <a:latin typeface="Arial" charset="0"/>
              <a:ea typeface="华文细黑"/>
              <a:sym typeface="Lucida Grande"/>
            </a:endParaRPr>
          </a:p>
          <a:p>
            <a:pPr marL="342350" indent="-342350" algn="r" defTabSz="913514">
              <a:lnSpc>
                <a:spcPct val="125000"/>
              </a:lnSpc>
              <a:spcBef>
                <a:spcPct val="20000"/>
              </a:spcBef>
              <a:defRPr/>
            </a:pPr>
            <a:endParaRPr lang="zh-CN" altLang="en-US" sz="1200" dirty="0">
              <a:solidFill>
                <a:srgbClr val="F8F8F8"/>
              </a:solidFill>
              <a:latin typeface="Arial" charset="0"/>
              <a:ea typeface="华文细黑"/>
              <a:sym typeface="Lucida Grande"/>
            </a:endParaRPr>
          </a:p>
          <a:p>
            <a:pPr marL="342350" indent="-342350" algn="r" defTabSz="913514">
              <a:lnSpc>
                <a:spcPct val="125000"/>
              </a:lnSpc>
              <a:spcBef>
                <a:spcPct val="20000"/>
              </a:spcBef>
              <a:defRPr/>
            </a:pPr>
            <a:endParaRPr lang="zh-CN" altLang="en-US" sz="1200" dirty="0">
              <a:solidFill>
                <a:srgbClr val="F8F8F8"/>
              </a:solidFill>
              <a:latin typeface="Arial" charset="0"/>
              <a:ea typeface="华文细黑"/>
              <a:sym typeface="Lucida Grande"/>
            </a:endParaRPr>
          </a:p>
          <a:p>
            <a:pPr marL="342350" indent="-342350" algn="r" defTabSz="913514">
              <a:lnSpc>
                <a:spcPct val="125000"/>
              </a:lnSpc>
              <a:spcBef>
                <a:spcPct val="20000"/>
              </a:spcBef>
              <a:defRPr/>
            </a:pPr>
            <a:r>
              <a:rPr lang="zh-CN" altLang="en-US" sz="1200" dirty="0">
                <a:solidFill>
                  <a:srgbClr val="F8F8F8"/>
                </a:solidFill>
                <a:latin typeface="Arial" charset="0"/>
                <a:ea typeface="华文细黑"/>
                <a:sym typeface="Lucida Grande"/>
              </a:rPr>
              <a:t>英文正文</a:t>
            </a:r>
            <a:r>
              <a:rPr lang="en-US" altLang="zh-CN" sz="1200" dirty="0">
                <a:solidFill>
                  <a:srgbClr val="F8F8F8"/>
                </a:solidFill>
                <a:latin typeface="Arial" charset="0"/>
                <a:ea typeface="华文细黑"/>
                <a:sym typeface="Lucida Grande"/>
              </a:rPr>
              <a:t>:20-22pt</a:t>
            </a:r>
          </a:p>
          <a:p>
            <a:pPr marL="342350" indent="-342350" algn="r" defTabSz="913514">
              <a:lnSpc>
                <a:spcPct val="125000"/>
              </a:lnSpc>
              <a:spcBef>
                <a:spcPct val="20000"/>
              </a:spcBef>
              <a:defRPr/>
            </a:pPr>
            <a:r>
              <a:rPr lang="zh-CN" altLang="en-US" sz="1200" dirty="0">
                <a:solidFill>
                  <a:srgbClr val="F8F8F8"/>
                </a:solidFill>
                <a:latin typeface="Arial" charset="0"/>
                <a:ea typeface="华文细黑"/>
                <a:sym typeface="Lucida Grande"/>
              </a:rPr>
              <a:t>子目录 </a:t>
            </a:r>
            <a:r>
              <a:rPr lang="en-US" altLang="zh-CN" sz="1200" dirty="0">
                <a:solidFill>
                  <a:srgbClr val="F8F8F8"/>
                </a:solidFill>
                <a:latin typeface="Arial" charset="0"/>
                <a:ea typeface="华文细黑"/>
                <a:sym typeface="Lucida Grande"/>
              </a:rPr>
              <a:t>(2-5</a:t>
            </a:r>
            <a:r>
              <a:rPr lang="zh-CN" altLang="en-US" sz="1200" dirty="0">
                <a:solidFill>
                  <a:srgbClr val="F8F8F8"/>
                </a:solidFill>
                <a:latin typeface="Arial" charset="0"/>
                <a:ea typeface="华文细黑"/>
                <a:sym typeface="Lucida Grande"/>
              </a:rPr>
              <a:t>级</a:t>
            </a:r>
            <a:r>
              <a:rPr lang="en-US" altLang="zh-CN" sz="1200" dirty="0">
                <a:solidFill>
                  <a:srgbClr val="F8F8F8"/>
                </a:solidFill>
                <a:latin typeface="Arial" charset="0"/>
                <a:ea typeface="华文细黑"/>
                <a:sym typeface="Lucida Grande"/>
              </a:rPr>
              <a:t>) :18pt  </a:t>
            </a:r>
          </a:p>
          <a:p>
            <a:pPr marL="342350" indent="-342350" algn="r" defTabSz="913514">
              <a:lnSpc>
                <a:spcPct val="125000"/>
              </a:lnSpc>
              <a:spcBef>
                <a:spcPct val="20000"/>
              </a:spcBef>
              <a:defRPr/>
            </a:pPr>
            <a:r>
              <a:rPr lang="zh-CN" altLang="en-US" sz="1200" dirty="0">
                <a:solidFill>
                  <a:srgbClr val="F8F8F8"/>
                </a:solidFill>
                <a:latin typeface="Arial" charset="0"/>
                <a:ea typeface="华文细黑"/>
                <a:sym typeface="Lucida Grande"/>
              </a:rPr>
              <a:t>颜色</a:t>
            </a:r>
            <a:r>
              <a:rPr lang="en-US" altLang="zh-CN" sz="1200" dirty="0">
                <a:solidFill>
                  <a:srgbClr val="F8F8F8"/>
                </a:solidFill>
                <a:latin typeface="Arial" charset="0"/>
                <a:ea typeface="华文细黑"/>
                <a:sym typeface="Lucida Grande"/>
              </a:rPr>
              <a:t>:</a:t>
            </a:r>
            <a:r>
              <a:rPr lang="zh-CN" altLang="en-US" sz="1200" dirty="0">
                <a:solidFill>
                  <a:srgbClr val="F8F8F8"/>
                </a:solidFill>
                <a:latin typeface="Arial" charset="0"/>
                <a:ea typeface="华文细黑"/>
                <a:sym typeface="Lucida Grande"/>
              </a:rPr>
              <a:t>黑色</a:t>
            </a:r>
          </a:p>
          <a:p>
            <a:pPr marL="342350" indent="-342350" algn="r" defTabSz="913514">
              <a:lnSpc>
                <a:spcPct val="125000"/>
              </a:lnSpc>
              <a:spcBef>
                <a:spcPct val="20000"/>
              </a:spcBef>
              <a:defRPr/>
            </a:pPr>
            <a:r>
              <a:rPr lang="zh-CN" altLang="en-US" sz="1200" dirty="0">
                <a:solidFill>
                  <a:srgbClr val="F8F8F8"/>
                </a:solidFill>
                <a:latin typeface="FrutigerNext LT Medium"/>
                <a:ea typeface="华文细黑"/>
                <a:sym typeface="Lucida Grande"/>
              </a:rPr>
              <a:t>内部使用字体 </a:t>
            </a:r>
            <a:r>
              <a:rPr lang="en-US" altLang="zh-CN" sz="1200" dirty="0">
                <a:solidFill>
                  <a:srgbClr val="F8F8F8"/>
                </a:solidFill>
                <a:latin typeface="FrutigerNext LT Medium"/>
                <a:ea typeface="华文细黑"/>
                <a:sym typeface="Lucida Grande"/>
              </a:rPr>
              <a:t>:</a:t>
            </a:r>
          </a:p>
          <a:p>
            <a:pPr marL="342350" indent="-342350" algn="r" defTabSz="913514">
              <a:lnSpc>
                <a:spcPct val="125000"/>
              </a:lnSpc>
              <a:spcBef>
                <a:spcPct val="20000"/>
              </a:spcBef>
              <a:defRPr/>
            </a:pPr>
            <a:r>
              <a:rPr lang="en-US" altLang="zh-CN" sz="1200" dirty="0" err="1">
                <a:solidFill>
                  <a:srgbClr val="F8F8F8"/>
                </a:solidFill>
                <a:latin typeface="FrutigerNext LT Medium"/>
                <a:ea typeface="华文细黑"/>
                <a:sym typeface="Lucida Grande"/>
              </a:rPr>
              <a:t>FrutigerNext</a:t>
            </a:r>
            <a:r>
              <a:rPr lang="en-US" altLang="zh-CN" sz="1200" dirty="0">
                <a:solidFill>
                  <a:srgbClr val="F8F8F8"/>
                </a:solidFill>
                <a:latin typeface="FrutigerNext LT Medium"/>
                <a:ea typeface="华文细黑"/>
                <a:sym typeface="Lucida Grande"/>
              </a:rPr>
              <a:t> LT Regular</a:t>
            </a:r>
          </a:p>
          <a:p>
            <a:pPr marL="342350" indent="-342350" algn="r" defTabSz="913514">
              <a:lnSpc>
                <a:spcPct val="125000"/>
              </a:lnSpc>
              <a:spcBef>
                <a:spcPct val="20000"/>
              </a:spcBef>
              <a:defRPr/>
            </a:pPr>
            <a:r>
              <a:rPr lang="zh-CN" altLang="en-US" sz="1200" dirty="0">
                <a:solidFill>
                  <a:srgbClr val="F8F8F8"/>
                </a:solidFill>
                <a:latin typeface="FrutigerNext LT Medium"/>
                <a:ea typeface="华文细黑"/>
                <a:sym typeface="Lucida Grande"/>
              </a:rPr>
              <a:t>外部使用字体 </a:t>
            </a:r>
            <a:r>
              <a:rPr lang="en-US" altLang="zh-CN" sz="1200" dirty="0">
                <a:solidFill>
                  <a:srgbClr val="F8F8F8"/>
                </a:solidFill>
                <a:latin typeface="FrutigerNext LT Medium"/>
                <a:ea typeface="华文细黑"/>
                <a:sym typeface="Lucida Grande"/>
              </a:rPr>
              <a:t>: Arial</a:t>
            </a:r>
          </a:p>
          <a:p>
            <a:pPr marL="342350" indent="-342350" algn="r" defTabSz="913514">
              <a:lnSpc>
                <a:spcPct val="75000"/>
              </a:lnSpc>
              <a:spcBef>
                <a:spcPct val="20000"/>
              </a:spcBef>
              <a:defRPr/>
            </a:pPr>
            <a:endParaRPr lang="en-US" altLang="zh-CN" sz="1200" dirty="0">
              <a:solidFill>
                <a:srgbClr val="F8F8F8"/>
              </a:solidFill>
              <a:latin typeface="Arial" charset="0"/>
              <a:ea typeface="华文细黑"/>
              <a:sym typeface="Lucida Grande"/>
            </a:endParaRPr>
          </a:p>
          <a:p>
            <a:pPr marL="342350" indent="-342350" algn="r" defTabSz="913514">
              <a:lnSpc>
                <a:spcPct val="125000"/>
              </a:lnSpc>
              <a:spcBef>
                <a:spcPct val="20000"/>
              </a:spcBef>
              <a:defRPr/>
            </a:pPr>
            <a:r>
              <a:rPr lang="zh-CN" altLang="en-US" sz="1200" dirty="0">
                <a:solidFill>
                  <a:srgbClr val="F8F8F8"/>
                </a:solidFill>
                <a:latin typeface="Arial" charset="0"/>
                <a:ea typeface="华文细黑"/>
                <a:sym typeface="Lucida Grande"/>
              </a:rPr>
              <a:t>中文正文</a:t>
            </a:r>
            <a:r>
              <a:rPr lang="en-US" altLang="zh-CN" sz="1200" dirty="0">
                <a:solidFill>
                  <a:srgbClr val="F8F8F8"/>
                </a:solidFill>
                <a:latin typeface="Arial" charset="0"/>
                <a:ea typeface="华文细黑"/>
                <a:sym typeface="Lucida Grande"/>
              </a:rPr>
              <a:t>:18-20pt</a:t>
            </a:r>
          </a:p>
          <a:p>
            <a:pPr marL="342350" indent="-342350" algn="r" defTabSz="913514">
              <a:lnSpc>
                <a:spcPct val="125000"/>
              </a:lnSpc>
              <a:spcBef>
                <a:spcPct val="20000"/>
              </a:spcBef>
              <a:defRPr/>
            </a:pPr>
            <a:r>
              <a:rPr lang="zh-CN" altLang="en-US" sz="1200" dirty="0">
                <a:solidFill>
                  <a:srgbClr val="F8F8F8"/>
                </a:solidFill>
                <a:latin typeface="Arial" charset="0"/>
                <a:ea typeface="华文细黑"/>
                <a:sym typeface="Lucida Grande"/>
              </a:rPr>
              <a:t>子目录</a:t>
            </a:r>
            <a:r>
              <a:rPr lang="en-US" altLang="zh-CN" sz="1200" dirty="0">
                <a:solidFill>
                  <a:srgbClr val="F8F8F8"/>
                </a:solidFill>
                <a:latin typeface="Arial" charset="0"/>
                <a:ea typeface="华文细黑"/>
                <a:sym typeface="Lucida Grande"/>
              </a:rPr>
              <a:t>(2-5</a:t>
            </a:r>
            <a:r>
              <a:rPr lang="zh-CN" altLang="en-US" sz="1200" dirty="0">
                <a:solidFill>
                  <a:srgbClr val="F8F8F8"/>
                </a:solidFill>
                <a:latin typeface="Arial" charset="0"/>
                <a:ea typeface="华文细黑"/>
                <a:sym typeface="Lucida Grande"/>
              </a:rPr>
              <a:t>级</a:t>
            </a:r>
            <a:r>
              <a:rPr lang="en-US" altLang="zh-CN" sz="1200" dirty="0">
                <a:solidFill>
                  <a:srgbClr val="F8F8F8"/>
                </a:solidFill>
                <a:latin typeface="Arial" charset="0"/>
                <a:ea typeface="华文细黑"/>
                <a:sym typeface="Lucida Grande"/>
              </a:rPr>
              <a:t>):18pt </a:t>
            </a:r>
          </a:p>
          <a:p>
            <a:pPr marL="342350" indent="-342350" algn="r" defTabSz="913514">
              <a:lnSpc>
                <a:spcPct val="125000"/>
              </a:lnSpc>
              <a:spcBef>
                <a:spcPct val="20000"/>
              </a:spcBef>
              <a:defRPr/>
            </a:pPr>
            <a:r>
              <a:rPr lang="zh-CN" altLang="en-US" sz="1200" dirty="0">
                <a:solidFill>
                  <a:srgbClr val="F8F8F8"/>
                </a:solidFill>
                <a:latin typeface="Arial" charset="0"/>
                <a:ea typeface="华文细黑"/>
                <a:sym typeface="Lucida Grande"/>
              </a:rPr>
              <a:t>颜色</a:t>
            </a:r>
            <a:r>
              <a:rPr lang="en-US" altLang="zh-CN" sz="1200" dirty="0">
                <a:solidFill>
                  <a:srgbClr val="F8F8F8"/>
                </a:solidFill>
                <a:latin typeface="Arial" charset="0"/>
                <a:ea typeface="华文细黑"/>
                <a:sym typeface="Lucida Grande"/>
              </a:rPr>
              <a:t>:</a:t>
            </a:r>
            <a:r>
              <a:rPr lang="zh-CN" altLang="en-US" sz="1200" dirty="0">
                <a:solidFill>
                  <a:srgbClr val="F8F8F8"/>
                </a:solidFill>
                <a:latin typeface="Arial" charset="0"/>
                <a:ea typeface="华文细黑"/>
                <a:sym typeface="Lucida Grande"/>
              </a:rPr>
              <a:t>黑色</a:t>
            </a:r>
          </a:p>
          <a:p>
            <a:pPr marL="342350" indent="-342350" algn="r" defTabSz="913514">
              <a:lnSpc>
                <a:spcPct val="125000"/>
              </a:lnSpc>
              <a:spcBef>
                <a:spcPct val="20000"/>
              </a:spcBef>
              <a:defRPr/>
            </a:pPr>
            <a:r>
              <a:rPr lang="zh-CN" altLang="en-US" sz="1200" dirty="0">
                <a:solidFill>
                  <a:srgbClr val="F8F8F8"/>
                </a:solidFill>
                <a:latin typeface="Arial" charset="0"/>
                <a:ea typeface="华文细黑"/>
                <a:sym typeface="Lucida Grande"/>
              </a:rPr>
              <a:t>字体</a:t>
            </a:r>
            <a:r>
              <a:rPr lang="en-US" altLang="zh-CN" sz="1200" dirty="0">
                <a:solidFill>
                  <a:srgbClr val="F8F8F8"/>
                </a:solidFill>
                <a:latin typeface="Arial" charset="0"/>
                <a:ea typeface="华文细黑"/>
                <a:sym typeface="Lucida Grande"/>
              </a:rPr>
              <a:t>:</a:t>
            </a:r>
            <a:r>
              <a:rPr lang="zh-CN" altLang="en-US" sz="1200" dirty="0">
                <a:solidFill>
                  <a:srgbClr val="F8F8F8"/>
                </a:solidFill>
                <a:latin typeface="Arial" charset="0"/>
                <a:ea typeface="华文细黑"/>
                <a:sym typeface="Lucida Grande"/>
              </a:rPr>
              <a:t>细黑体 </a:t>
            </a:r>
            <a:endParaRPr lang="zh-CN" altLang="en-US" sz="1200" dirty="0">
              <a:solidFill>
                <a:srgbClr val="080808"/>
              </a:solidFill>
              <a:latin typeface="Arial" charset="0"/>
              <a:ea typeface="华文细黑"/>
              <a:sym typeface="Lucida Grande"/>
            </a:endParaRPr>
          </a:p>
        </p:txBody>
      </p:sp>
      <p:sp>
        <p:nvSpPr>
          <p:cNvPr id="14" name="Rectangle 139"/>
          <p:cNvSpPr>
            <a:spLocks noChangeArrowheads="1"/>
          </p:cNvSpPr>
          <p:nvPr/>
        </p:nvSpPr>
        <p:spPr bwMode="auto">
          <a:xfrm>
            <a:off x="12361881" y="5445399"/>
            <a:ext cx="1227137" cy="322263"/>
          </a:xfrm>
          <a:prstGeom prst="rect">
            <a:avLst/>
          </a:prstGeom>
          <a:solidFill>
            <a:srgbClr val="F8F8F8"/>
          </a:solidFill>
          <a:ln w="9525" algn="ctr">
            <a:noFill/>
            <a:miter lim="800000"/>
            <a:headEnd/>
            <a:tailEnd/>
          </a:ln>
          <a:effectLst/>
        </p:spPr>
        <p:txBody>
          <a:bodyPr lIns="91278" tIns="45637" rIns="91278" bIns="45637" anchor="ctr">
            <a:spAutoFit/>
          </a:bodyPr>
          <a:lstStyle/>
          <a:p>
            <a:pPr defTabSz="876480" eaLnBrk="0" hangingPunct="0">
              <a:defRPr/>
            </a:pPr>
            <a:endParaRPr lang="zh-CN" altLang="zh-CN" sz="1500" dirty="0">
              <a:solidFill>
                <a:prstClr val="black"/>
              </a:solidFill>
              <a:latin typeface="FrutigerNext LT Regular" pitchFamily="34" charset="0"/>
              <a:ea typeface="MS PGothic" pitchFamily="34" charset="-128"/>
              <a:sym typeface="Lucida Grande"/>
            </a:endParaRPr>
          </a:p>
        </p:txBody>
      </p:sp>
      <p:grpSp>
        <p:nvGrpSpPr>
          <p:cNvPr id="15" name="Group 140"/>
          <p:cNvGrpSpPr>
            <a:grpSpLocks/>
          </p:cNvGrpSpPr>
          <p:nvPr/>
        </p:nvGrpSpPr>
        <p:grpSpPr bwMode="auto">
          <a:xfrm>
            <a:off x="12473099" y="5278575"/>
            <a:ext cx="989013" cy="184151"/>
            <a:chOff x="6657" y="3492"/>
            <a:chExt cx="527" cy="121"/>
          </a:xfrm>
        </p:grpSpPr>
        <p:sp>
          <p:nvSpPr>
            <p:cNvPr id="16" name="Rectangle 141"/>
            <p:cNvSpPr>
              <a:spLocks noChangeArrowheads="1"/>
            </p:cNvSpPr>
            <p:nvPr/>
          </p:nvSpPr>
          <p:spPr bwMode="auto">
            <a:xfrm flipV="1">
              <a:off x="6789" y="3492"/>
              <a:ext cx="132" cy="121"/>
            </a:xfrm>
            <a:prstGeom prst="rect">
              <a:avLst/>
            </a:prstGeom>
            <a:solidFill>
              <a:srgbClr val="FFCC66"/>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17" name="Rectangle 142"/>
            <p:cNvSpPr>
              <a:spLocks noChangeArrowheads="1"/>
            </p:cNvSpPr>
            <p:nvPr/>
          </p:nvSpPr>
          <p:spPr bwMode="auto">
            <a:xfrm flipV="1">
              <a:off x="6921" y="3492"/>
              <a:ext cx="131" cy="121"/>
            </a:xfrm>
            <a:prstGeom prst="rect">
              <a:avLst/>
            </a:prstGeom>
            <a:solidFill>
              <a:srgbClr val="FF9900"/>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18" name="Rectangle 143"/>
            <p:cNvSpPr>
              <a:spLocks noChangeArrowheads="1"/>
            </p:cNvSpPr>
            <p:nvPr/>
          </p:nvSpPr>
          <p:spPr bwMode="auto">
            <a:xfrm flipV="1">
              <a:off x="7052" y="3492"/>
              <a:ext cx="132" cy="121"/>
            </a:xfrm>
            <a:prstGeom prst="rect">
              <a:avLst/>
            </a:prstGeom>
            <a:solidFill>
              <a:srgbClr val="99660A"/>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19" name="Rectangle 144"/>
            <p:cNvSpPr>
              <a:spLocks noChangeArrowheads="1"/>
            </p:cNvSpPr>
            <p:nvPr/>
          </p:nvSpPr>
          <p:spPr bwMode="auto">
            <a:xfrm flipV="1">
              <a:off x="6657" y="3492"/>
              <a:ext cx="132" cy="121"/>
            </a:xfrm>
            <a:prstGeom prst="rect">
              <a:avLst/>
            </a:prstGeom>
            <a:solidFill>
              <a:srgbClr val="FFCC99"/>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grpSp>
      <p:grpSp>
        <p:nvGrpSpPr>
          <p:cNvPr id="20" name="Group 145"/>
          <p:cNvGrpSpPr>
            <a:grpSpLocks/>
          </p:cNvGrpSpPr>
          <p:nvPr/>
        </p:nvGrpSpPr>
        <p:grpSpPr bwMode="auto">
          <a:xfrm>
            <a:off x="12473099" y="6204214"/>
            <a:ext cx="989013" cy="182563"/>
            <a:chOff x="6657" y="4103"/>
            <a:chExt cx="527" cy="121"/>
          </a:xfrm>
        </p:grpSpPr>
        <p:sp>
          <p:nvSpPr>
            <p:cNvPr id="21" name="Rectangle 146"/>
            <p:cNvSpPr>
              <a:spLocks noChangeArrowheads="1"/>
            </p:cNvSpPr>
            <p:nvPr/>
          </p:nvSpPr>
          <p:spPr bwMode="auto">
            <a:xfrm flipV="1">
              <a:off x="6789" y="4103"/>
              <a:ext cx="132" cy="121"/>
            </a:xfrm>
            <a:prstGeom prst="rect">
              <a:avLst/>
            </a:prstGeom>
            <a:solidFill>
              <a:srgbClr val="99CCFF"/>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22" name="Rectangle 147"/>
            <p:cNvSpPr>
              <a:spLocks noChangeArrowheads="1"/>
            </p:cNvSpPr>
            <p:nvPr/>
          </p:nvSpPr>
          <p:spPr bwMode="auto">
            <a:xfrm flipV="1">
              <a:off x="6921" y="4103"/>
              <a:ext cx="131" cy="121"/>
            </a:xfrm>
            <a:prstGeom prst="rect">
              <a:avLst/>
            </a:prstGeom>
            <a:solidFill>
              <a:srgbClr val="99CCCC"/>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23" name="Rectangle 148"/>
            <p:cNvSpPr>
              <a:spLocks noChangeArrowheads="1"/>
            </p:cNvSpPr>
            <p:nvPr/>
          </p:nvSpPr>
          <p:spPr bwMode="auto">
            <a:xfrm flipV="1">
              <a:off x="7052" y="4103"/>
              <a:ext cx="132" cy="121"/>
            </a:xfrm>
            <a:prstGeom prst="rect">
              <a:avLst/>
            </a:prstGeom>
            <a:solidFill>
              <a:srgbClr val="009999"/>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24" name="Rectangle 149"/>
            <p:cNvSpPr>
              <a:spLocks noChangeArrowheads="1"/>
            </p:cNvSpPr>
            <p:nvPr/>
          </p:nvSpPr>
          <p:spPr bwMode="auto">
            <a:xfrm flipV="1">
              <a:off x="6657" y="4103"/>
              <a:ext cx="132" cy="121"/>
            </a:xfrm>
            <a:prstGeom prst="rect">
              <a:avLst/>
            </a:prstGeom>
            <a:solidFill>
              <a:srgbClr val="CCCCFF"/>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grpSp>
      <p:grpSp>
        <p:nvGrpSpPr>
          <p:cNvPr id="25" name="Group 150"/>
          <p:cNvGrpSpPr>
            <a:grpSpLocks/>
          </p:cNvGrpSpPr>
          <p:nvPr/>
        </p:nvGrpSpPr>
        <p:grpSpPr bwMode="auto">
          <a:xfrm>
            <a:off x="12473099" y="6450146"/>
            <a:ext cx="989013" cy="182563"/>
            <a:chOff x="6657" y="4266"/>
            <a:chExt cx="527" cy="121"/>
          </a:xfrm>
        </p:grpSpPr>
        <p:sp>
          <p:nvSpPr>
            <p:cNvPr id="26" name="Rectangle 151"/>
            <p:cNvSpPr>
              <a:spLocks noChangeArrowheads="1"/>
            </p:cNvSpPr>
            <p:nvPr/>
          </p:nvSpPr>
          <p:spPr bwMode="auto">
            <a:xfrm flipV="1">
              <a:off x="6789" y="4266"/>
              <a:ext cx="132" cy="121"/>
            </a:xfrm>
            <a:prstGeom prst="rect">
              <a:avLst/>
            </a:prstGeom>
            <a:solidFill>
              <a:srgbClr val="99CCCC"/>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27" name="Rectangle 152"/>
            <p:cNvSpPr>
              <a:spLocks noChangeArrowheads="1"/>
            </p:cNvSpPr>
            <p:nvPr/>
          </p:nvSpPr>
          <p:spPr bwMode="auto">
            <a:xfrm flipV="1">
              <a:off x="6921" y="4266"/>
              <a:ext cx="131" cy="121"/>
            </a:xfrm>
            <a:prstGeom prst="rect">
              <a:avLst/>
            </a:prstGeom>
            <a:solidFill>
              <a:srgbClr val="0099CC"/>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28" name="Rectangle 153"/>
            <p:cNvSpPr>
              <a:spLocks noChangeArrowheads="1"/>
            </p:cNvSpPr>
            <p:nvPr/>
          </p:nvSpPr>
          <p:spPr bwMode="auto">
            <a:xfrm flipV="1">
              <a:off x="7052" y="4266"/>
              <a:ext cx="132" cy="121"/>
            </a:xfrm>
            <a:prstGeom prst="rect">
              <a:avLst/>
            </a:prstGeom>
            <a:solidFill>
              <a:srgbClr val="006699"/>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29" name="Rectangle 154"/>
            <p:cNvSpPr>
              <a:spLocks noChangeArrowheads="1"/>
            </p:cNvSpPr>
            <p:nvPr/>
          </p:nvSpPr>
          <p:spPr bwMode="auto">
            <a:xfrm flipV="1">
              <a:off x="6657" y="4266"/>
              <a:ext cx="132" cy="121"/>
            </a:xfrm>
            <a:prstGeom prst="rect">
              <a:avLst/>
            </a:prstGeom>
            <a:solidFill>
              <a:srgbClr val="CCFF99"/>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grpSp>
      <p:grpSp>
        <p:nvGrpSpPr>
          <p:cNvPr id="30" name="Group 155"/>
          <p:cNvGrpSpPr>
            <a:grpSpLocks/>
          </p:cNvGrpSpPr>
          <p:nvPr/>
        </p:nvGrpSpPr>
        <p:grpSpPr bwMode="auto">
          <a:xfrm>
            <a:off x="12473099" y="5527938"/>
            <a:ext cx="989013" cy="182563"/>
            <a:chOff x="6657" y="3656"/>
            <a:chExt cx="527" cy="121"/>
          </a:xfrm>
        </p:grpSpPr>
        <p:sp>
          <p:nvSpPr>
            <p:cNvPr id="31" name="Rectangle 156"/>
            <p:cNvSpPr>
              <a:spLocks noChangeArrowheads="1"/>
            </p:cNvSpPr>
            <p:nvPr/>
          </p:nvSpPr>
          <p:spPr bwMode="auto">
            <a:xfrm flipV="1">
              <a:off x="6657" y="3656"/>
              <a:ext cx="132" cy="121"/>
            </a:xfrm>
            <a:prstGeom prst="rect">
              <a:avLst/>
            </a:prstGeom>
            <a:solidFill>
              <a:srgbClr val="CCCCCC"/>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32" name="Rectangle 157"/>
            <p:cNvSpPr>
              <a:spLocks noChangeArrowheads="1"/>
            </p:cNvSpPr>
            <p:nvPr/>
          </p:nvSpPr>
          <p:spPr bwMode="auto">
            <a:xfrm flipV="1">
              <a:off x="6789" y="3656"/>
              <a:ext cx="132" cy="121"/>
            </a:xfrm>
            <a:prstGeom prst="rect">
              <a:avLst/>
            </a:prstGeom>
            <a:solidFill>
              <a:srgbClr val="FF9900"/>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33" name="Rectangle 158"/>
            <p:cNvSpPr>
              <a:spLocks noChangeArrowheads="1"/>
            </p:cNvSpPr>
            <p:nvPr/>
          </p:nvSpPr>
          <p:spPr bwMode="auto">
            <a:xfrm flipV="1">
              <a:off x="6921" y="3656"/>
              <a:ext cx="131" cy="121"/>
            </a:xfrm>
            <a:prstGeom prst="rect">
              <a:avLst/>
            </a:prstGeom>
            <a:solidFill>
              <a:srgbClr val="990000"/>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34" name="Rectangle 159"/>
            <p:cNvSpPr>
              <a:spLocks noChangeArrowheads="1"/>
            </p:cNvSpPr>
            <p:nvPr/>
          </p:nvSpPr>
          <p:spPr bwMode="auto">
            <a:xfrm flipV="1">
              <a:off x="7052" y="3656"/>
              <a:ext cx="132" cy="121"/>
            </a:xfrm>
            <a:prstGeom prst="rect">
              <a:avLst/>
            </a:prstGeom>
            <a:solidFill>
              <a:srgbClr val="080808"/>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grpSp>
      <p:grpSp>
        <p:nvGrpSpPr>
          <p:cNvPr id="35" name="Group 160"/>
          <p:cNvGrpSpPr>
            <a:grpSpLocks/>
          </p:cNvGrpSpPr>
          <p:nvPr/>
        </p:nvGrpSpPr>
        <p:grpSpPr bwMode="auto">
          <a:xfrm>
            <a:off x="12473099" y="5958022"/>
            <a:ext cx="989013" cy="182563"/>
            <a:chOff x="6657" y="3941"/>
            <a:chExt cx="527" cy="121"/>
          </a:xfrm>
        </p:grpSpPr>
        <p:sp>
          <p:nvSpPr>
            <p:cNvPr id="36" name="Rectangle 161"/>
            <p:cNvSpPr>
              <a:spLocks noChangeArrowheads="1"/>
            </p:cNvSpPr>
            <p:nvPr/>
          </p:nvSpPr>
          <p:spPr bwMode="auto">
            <a:xfrm flipV="1">
              <a:off x="6789" y="3941"/>
              <a:ext cx="132" cy="121"/>
            </a:xfrm>
            <a:prstGeom prst="rect">
              <a:avLst/>
            </a:prstGeom>
            <a:solidFill>
              <a:srgbClr val="CCFF99"/>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37" name="Rectangle 162"/>
            <p:cNvSpPr>
              <a:spLocks noChangeArrowheads="1"/>
            </p:cNvSpPr>
            <p:nvPr/>
          </p:nvSpPr>
          <p:spPr bwMode="auto">
            <a:xfrm flipV="1">
              <a:off x="6921" y="3941"/>
              <a:ext cx="131" cy="121"/>
            </a:xfrm>
            <a:prstGeom prst="rect">
              <a:avLst/>
            </a:prstGeom>
            <a:solidFill>
              <a:srgbClr val="669900"/>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38" name="Rectangle 163"/>
            <p:cNvSpPr>
              <a:spLocks noChangeArrowheads="1"/>
            </p:cNvSpPr>
            <p:nvPr/>
          </p:nvSpPr>
          <p:spPr bwMode="auto">
            <a:xfrm flipV="1">
              <a:off x="7052" y="3941"/>
              <a:ext cx="132" cy="121"/>
            </a:xfrm>
            <a:prstGeom prst="rect">
              <a:avLst/>
            </a:prstGeom>
            <a:solidFill>
              <a:srgbClr val="080808"/>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39" name="Rectangle 164"/>
            <p:cNvSpPr>
              <a:spLocks noChangeArrowheads="1"/>
            </p:cNvSpPr>
            <p:nvPr/>
          </p:nvSpPr>
          <p:spPr bwMode="auto">
            <a:xfrm flipV="1">
              <a:off x="6657" y="3941"/>
              <a:ext cx="132" cy="121"/>
            </a:xfrm>
            <a:prstGeom prst="rect">
              <a:avLst/>
            </a:prstGeom>
            <a:solidFill>
              <a:srgbClr val="CCCCCC"/>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grpSp>
      <p:grpSp>
        <p:nvGrpSpPr>
          <p:cNvPr id="40" name="Group 165"/>
          <p:cNvGrpSpPr>
            <a:grpSpLocks/>
          </p:cNvGrpSpPr>
          <p:nvPr/>
        </p:nvGrpSpPr>
        <p:grpSpPr bwMode="auto">
          <a:xfrm>
            <a:off x="12473099" y="6697802"/>
            <a:ext cx="989013" cy="182563"/>
            <a:chOff x="6657" y="4430"/>
            <a:chExt cx="527" cy="121"/>
          </a:xfrm>
        </p:grpSpPr>
        <p:sp>
          <p:nvSpPr>
            <p:cNvPr id="41" name="Rectangle 166"/>
            <p:cNvSpPr>
              <a:spLocks noChangeArrowheads="1"/>
            </p:cNvSpPr>
            <p:nvPr/>
          </p:nvSpPr>
          <p:spPr bwMode="auto">
            <a:xfrm flipV="1">
              <a:off x="6789" y="4430"/>
              <a:ext cx="132" cy="121"/>
            </a:xfrm>
            <a:prstGeom prst="rect">
              <a:avLst/>
            </a:prstGeom>
            <a:solidFill>
              <a:srgbClr val="FF9900"/>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42" name="Rectangle 167"/>
            <p:cNvSpPr>
              <a:spLocks noChangeArrowheads="1"/>
            </p:cNvSpPr>
            <p:nvPr/>
          </p:nvSpPr>
          <p:spPr bwMode="auto">
            <a:xfrm flipV="1">
              <a:off x="6921" y="4430"/>
              <a:ext cx="131" cy="121"/>
            </a:xfrm>
            <a:prstGeom prst="rect">
              <a:avLst/>
            </a:prstGeom>
            <a:solidFill>
              <a:srgbClr val="006699"/>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43" name="Rectangle 168"/>
            <p:cNvSpPr>
              <a:spLocks noChangeArrowheads="1"/>
            </p:cNvSpPr>
            <p:nvPr/>
          </p:nvSpPr>
          <p:spPr bwMode="auto">
            <a:xfrm flipV="1">
              <a:off x="7052" y="4430"/>
              <a:ext cx="132" cy="121"/>
            </a:xfrm>
            <a:prstGeom prst="rect">
              <a:avLst/>
            </a:prstGeom>
            <a:solidFill>
              <a:srgbClr val="080808"/>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44" name="Rectangle 169"/>
            <p:cNvSpPr>
              <a:spLocks noChangeArrowheads="1"/>
            </p:cNvSpPr>
            <p:nvPr/>
          </p:nvSpPr>
          <p:spPr bwMode="auto">
            <a:xfrm flipV="1">
              <a:off x="6657" y="4430"/>
              <a:ext cx="132" cy="121"/>
            </a:xfrm>
            <a:prstGeom prst="rect">
              <a:avLst/>
            </a:prstGeom>
            <a:solidFill>
              <a:srgbClr val="99CCFF"/>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grpSp>
      <p:grpSp>
        <p:nvGrpSpPr>
          <p:cNvPr id="45" name="Group 170"/>
          <p:cNvGrpSpPr>
            <a:grpSpLocks/>
          </p:cNvGrpSpPr>
          <p:nvPr/>
        </p:nvGrpSpPr>
        <p:grpSpPr bwMode="auto">
          <a:xfrm>
            <a:off x="12473099" y="5032522"/>
            <a:ext cx="989013" cy="184151"/>
            <a:chOff x="6657" y="3329"/>
            <a:chExt cx="527" cy="122"/>
          </a:xfrm>
        </p:grpSpPr>
        <p:sp>
          <p:nvSpPr>
            <p:cNvPr id="46" name="Rectangle 171"/>
            <p:cNvSpPr>
              <a:spLocks noChangeArrowheads="1"/>
            </p:cNvSpPr>
            <p:nvPr/>
          </p:nvSpPr>
          <p:spPr bwMode="auto">
            <a:xfrm flipV="1">
              <a:off x="6789" y="3329"/>
              <a:ext cx="132" cy="122"/>
            </a:xfrm>
            <a:prstGeom prst="rect">
              <a:avLst/>
            </a:prstGeom>
            <a:solidFill>
              <a:srgbClr val="FF9900"/>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47" name="Rectangle 172"/>
            <p:cNvSpPr>
              <a:spLocks noChangeArrowheads="1"/>
            </p:cNvSpPr>
            <p:nvPr/>
          </p:nvSpPr>
          <p:spPr bwMode="auto">
            <a:xfrm flipV="1">
              <a:off x="6921" y="3329"/>
              <a:ext cx="131" cy="122"/>
            </a:xfrm>
            <a:prstGeom prst="rect">
              <a:avLst/>
            </a:prstGeom>
            <a:solidFill>
              <a:srgbClr val="99660A"/>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48" name="Rectangle 173"/>
            <p:cNvSpPr>
              <a:spLocks noChangeArrowheads="1"/>
            </p:cNvSpPr>
            <p:nvPr/>
          </p:nvSpPr>
          <p:spPr bwMode="auto">
            <a:xfrm flipV="1">
              <a:off x="7052" y="3329"/>
              <a:ext cx="132" cy="122"/>
            </a:xfrm>
            <a:prstGeom prst="rect">
              <a:avLst/>
            </a:prstGeom>
            <a:solidFill>
              <a:srgbClr val="990000"/>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49" name="Rectangle 174"/>
            <p:cNvSpPr>
              <a:spLocks noChangeArrowheads="1"/>
            </p:cNvSpPr>
            <p:nvPr/>
          </p:nvSpPr>
          <p:spPr bwMode="auto">
            <a:xfrm flipV="1">
              <a:off x="6657" y="3329"/>
              <a:ext cx="132" cy="122"/>
            </a:xfrm>
            <a:prstGeom prst="rect">
              <a:avLst/>
            </a:prstGeom>
            <a:solidFill>
              <a:srgbClr val="FFCC99"/>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grpSp>
      <p:grpSp>
        <p:nvGrpSpPr>
          <p:cNvPr id="50" name="Group 175"/>
          <p:cNvGrpSpPr>
            <a:grpSpLocks/>
          </p:cNvGrpSpPr>
          <p:nvPr/>
        </p:nvGrpSpPr>
        <p:grpSpPr bwMode="auto">
          <a:xfrm>
            <a:off x="12473099" y="4600846"/>
            <a:ext cx="989013" cy="182563"/>
            <a:chOff x="6657" y="3043"/>
            <a:chExt cx="527" cy="121"/>
          </a:xfrm>
        </p:grpSpPr>
        <p:sp>
          <p:nvSpPr>
            <p:cNvPr id="51" name="Rectangle 176"/>
            <p:cNvSpPr>
              <a:spLocks noChangeArrowheads="1"/>
            </p:cNvSpPr>
            <p:nvPr/>
          </p:nvSpPr>
          <p:spPr bwMode="auto">
            <a:xfrm flipV="1">
              <a:off x="6921" y="3043"/>
              <a:ext cx="131" cy="121"/>
            </a:xfrm>
            <a:prstGeom prst="rect">
              <a:avLst/>
            </a:prstGeom>
            <a:solidFill>
              <a:srgbClr val="FF9900"/>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52" name="Rectangle 177"/>
            <p:cNvSpPr>
              <a:spLocks noChangeArrowheads="1"/>
            </p:cNvSpPr>
            <p:nvPr/>
          </p:nvSpPr>
          <p:spPr bwMode="auto">
            <a:xfrm flipV="1">
              <a:off x="7052" y="3043"/>
              <a:ext cx="132" cy="121"/>
            </a:xfrm>
            <a:prstGeom prst="rect">
              <a:avLst/>
            </a:prstGeom>
            <a:solidFill>
              <a:srgbClr val="CCCCCC"/>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53" name="Rectangle 178"/>
            <p:cNvSpPr>
              <a:spLocks noChangeArrowheads="1"/>
            </p:cNvSpPr>
            <p:nvPr/>
          </p:nvSpPr>
          <p:spPr bwMode="auto">
            <a:xfrm flipV="1">
              <a:off x="6657" y="3043"/>
              <a:ext cx="132" cy="121"/>
            </a:xfrm>
            <a:prstGeom prst="rect">
              <a:avLst/>
            </a:prstGeom>
            <a:solidFill>
              <a:srgbClr val="99CCFF"/>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54" name="Rectangle 179"/>
            <p:cNvSpPr>
              <a:spLocks noChangeArrowheads="1"/>
            </p:cNvSpPr>
            <p:nvPr/>
          </p:nvSpPr>
          <p:spPr bwMode="auto">
            <a:xfrm flipV="1">
              <a:off x="6789" y="3043"/>
              <a:ext cx="132" cy="121"/>
            </a:xfrm>
            <a:prstGeom prst="rect">
              <a:avLst/>
            </a:prstGeom>
            <a:solidFill>
              <a:srgbClr val="669900"/>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grpSp>
      <p:grpSp>
        <p:nvGrpSpPr>
          <p:cNvPr id="55" name="Group 180"/>
          <p:cNvGrpSpPr>
            <a:grpSpLocks/>
          </p:cNvGrpSpPr>
          <p:nvPr/>
        </p:nvGrpSpPr>
        <p:grpSpPr bwMode="auto">
          <a:xfrm>
            <a:off x="12473099" y="4354658"/>
            <a:ext cx="989013" cy="184151"/>
            <a:chOff x="6657" y="2881"/>
            <a:chExt cx="527" cy="121"/>
          </a:xfrm>
        </p:grpSpPr>
        <p:sp>
          <p:nvSpPr>
            <p:cNvPr id="56" name="Rectangle 181"/>
            <p:cNvSpPr>
              <a:spLocks noChangeArrowheads="1"/>
            </p:cNvSpPr>
            <p:nvPr/>
          </p:nvSpPr>
          <p:spPr bwMode="auto">
            <a:xfrm flipV="1">
              <a:off x="6921" y="2881"/>
              <a:ext cx="131" cy="121"/>
            </a:xfrm>
            <a:prstGeom prst="rect">
              <a:avLst/>
            </a:prstGeom>
            <a:solidFill>
              <a:srgbClr val="B2B2B2"/>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57" name="Rectangle 182"/>
            <p:cNvSpPr>
              <a:spLocks noChangeArrowheads="1"/>
            </p:cNvSpPr>
            <p:nvPr/>
          </p:nvSpPr>
          <p:spPr bwMode="auto">
            <a:xfrm flipV="1">
              <a:off x="7052" y="2881"/>
              <a:ext cx="132" cy="121"/>
            </a:xfrm>
            <a:prstGeom prst="rect">
              <a:avLst/>
            </a:prstGeom>
            <a:solidFill>
              <a:srgbClr val="EAEAEA"/>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58" name="Rectangle 183"/>
            <p:cNvSpPr>
              <a:spLocks noChangeArrowheads="1"/>
            </p:cNvSpPr>
            <p:nvPr/>
          </p:nvSpPr>
          <p:spPr bwMode="auto">
            <a:xfrm flipV="1">
              <a:off x="6657" y="2881"/>
              <a:ext cx="132" cy="121"/>
            </a:xfrm>
            <a:prstGeom prst="rect">
              <a:avLst/>
            </a:prstGeom>
            <a:solidFill>
              <a:srgbClr val="990000"/>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59" name="Rectangle 184"/>
            <p:cNvSpPr>
              <a:spLocks noChangeArrowheads="1"/>
            </p:cNvSpPr>
            <p:nvPr/>
          </p:nvSpPr>
          <p:spPr bwMode="auto">
            <a:xfrm flipV="1">
              <a:off x="6789" y="2881"/>
              <a:ext cx="132" cy="121"/>
            </a:xfrm>
            <a:prstGeom prst="rect">
              <a:avLst/>
            </a:prstGeom>
            <a:solidFill>
              <a:srgbClr val="080808"/>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grpSp>
      <p:sp>
        <p:nvSpPr>
          <p:cNvPr id="60" name="Rectangle 185"/>
          <p:cNvSpPr>
            <a:spLocks noChangeArrowheads="1"/>
          </p:cNvSpPr>
          <p:nvPr/>
        </p:nvSpPr>
        <p:spPr bwMode="auto">
          <a:xfrm>
            <a:off x="12269806" y="2263775"/>
            <a:ext cx="1401762" cy="2654300"/>
          </a:xfrm>
          <a:prstGeom prst="rect">
            <a:avLst/>
          </a:prstGeom>
          <a:noFill/>
          <a:ln w="9525">
            <a:noFill/>
            <a:miter lim="800000"/>
            <a:headEnd/>
            <a:tailEnd/>
          </a:ln>
          <a:effectLst/>
        </p:spPr>
        <p:txBody>
          <a:bodyPr lIns="87655" tIns="43824" rIns="87655" bIns="43824"/>
          <a:lstStyle/>
          <a:p>
            <a:pPr marL="342350" indent="-342350" defTabSz="913514">
              <a:lnSpc>
                <a:spcPct val="120000"/>
              </a:lnSpc>
              <a:spcBef>
                <a:spcPct val="20000"/>
              </a:spcBef>
              <a:defRPr/>
            </a:pPr>
            <a:r>
              <a:rPr lang="zh-CN" altLang="en-US" sz="1200" dirty="0">
                <a:solidFill>
                  <a:srgbClr val="F8F8F8"/>
                </a:solidFill>
                <a:latin typeface="华文细黑" pitchFamily="2" charset="-122"/>
                <a:ea typeface="华文细黑"/>
                <a:sym typeface="Lucida Grande"/>
              </a:rPr>
              <a:t>配色参考方案：</a:t>
            </a:r>
          </a:p>
          <a:p>
            <a:pPr marL="342350" indent="-342350" defTabSz="913514">
              <a:lnSpc>
                <a:spcPct val="120000"/>
              </a:lnSpc>
              <a:spcBef>
                <a:spcPct val="20000"/>
              </a:spcBef>
              <a:defRPr/>
            </a:pPr>
            <a:r>
              <a:rPr lang="zh-CN" altLang="en-US" sz="1200" dirty="0">
                <a:solidFill>
                  <a:srgbClr val="F8F8F8"/>
                </a:solidFill>
                <a:latin typeface="华文细黑" pitchFamily="2" charset="-122"/>
                <a:ea typeface="华文细黑"/>
                <a:sym typeface="Lucida Grande"/>
              </a:rPr>
              <a:t>建议同一页面内不超过四种颜色，以下是９组配色方案，同一页面内只选择一组使用。</a:t>
            </a:r>
          </a:p>
          <a:p>
            <a:pPr marL="342350" indent="-342350" defTabSz="913514">
              <a:lnSpc>
                <a:spcPct val="120000"/>
              </a:lnSpc>
              <a:spcBef>
                <a:spcPct val="20000"/>
              </a:spcBef>
              <a:defRPr/>
            </a:pPr>
            <a:r>
              <a:rPr lang="zh-CN" altLang="en-US" sz="1200" dirty="0">
                <a:solidFill>
                  <a:srgbClr val="F8F8F8"/>
                </a:solidFill>
                <a:latin typeface="华文细黑" pitchFamily="2" charset="-122"/>
                <a:ea typeface="华文细黑"/>
                <a:sym typeface="Lucida Grande"/>
              </a:rPr>
              <a:t>（仅供参考）</a:t>
            </a:r>
          </a:p>
        </p:txBody>
      </p:sp>
      <p:sp>
        <p:nvSpPr>
          <p:cNvPr id="61" name="Rectangle 186"/>
          <p:cNvSpPr>
            <a:spLocks noChangeArrowheads="1"/>
          </p:cNvSpPr>
          <p:nvPr/>
        </p:nvSpPr>
        <p:spPr bwMode="auto">
          <a:xfrm>
            <a:off x="12269806" y="-61898"/>
            <a:ext cx="1401762" cy="838201"/>
          </a:xfrm>
          <a:prstGeom prst="rect">
            <a:avLst/>
          </a:prstGeom>
          <a:noFill/>
          <a:ln w="9525">
            <a:noFill/>
            <a:miter lim="800000"/>
            <a:headEnd/>
            <a:tailEnd/>
          </a:ln>
          <a:effectLst/>
        </p:spPr>
        <p:txBody>
          <a:bodyPr lIns="87655" tIns="43824" rIns="87655" bIns="43824"/>
          <a:lstStyle/>
          <a:p>
            <a:pPr marL="342350" indent="-342350" defTabSz="913514">
              <a:lnSpc>
                <a:spcPct val="120000"/>
              </a:lnSpc>
              <a:spcBef>
                <a:spcPct val="20000"/>
              </a:spcBef>
              <a:defRPr/>
            </a:pPr>
            <a:r>
              <a:rPr lang="zh-CN" altLang="en-US" sz="1200" dirty="0">
                <a:solidFill>
                  <a:srgbClr val="F8F8F8"/>
                </a:solidFill>
                <a:latin typeface="华文细黑" pitchFamily="2" charset="-122"/>
                <a:ea typeface="华文细黑"/>
                <a:sym typeface="Lucida Grande"/>
              </a:rPr>
              <a:t>客户或者合作伙伴的标志放在右上角</a:t>
            </a:r>
            <a:r>
              <a:rPr lang="en-US" altLang="zh-CN" sz="1200" dirty="0">
                <a:solidFill>
                  <a:srgbClr val="F8F8F8"/>
                </a:solidFill>
                <a:latin typeface="华文细黑" pitchFamily="2" charset="-122"/>
                <a:ea typeface="华文细黑"/>
                <a:sym typeface="Lucida Grande"/>
              </a:rPr>
              <a:t>.</a:t>
            </a:r>
          </a:p>
        </p:txBody>
      </p:sp>
      <p:sp>
        <p:nvSpPr>
          <p:cNvPr id="62" name="Text Box 85"/>
          <p:cNvSpPr txBox="1">
            <a:spLocks noChangeArrowheads="1"/>
          </p:cNvSpPr>
          <p:nvPr/>
        </p:nvSpPr>
        <p:spPr bwMode="auto">
          <a:xfrm>
            <a:off x="4872128" y="6469304"/>
            <a:ext cx="1671004" cy="263719"/>
          </a:xfrm>
          <a:prstGeom prst="rect">
            <a:avLst/>
          </a:prstGeom>
          <a:noFill/>
          <a:ln w="9525">
            <a:noFill/>
            <a:miter lim="800000"/>
            <a:headEnd/>
            <a:tailEnd/>
          </a:ln>
        </p:spPr>
        <p:txBody>
          <a:bodyPr wrap="none" lIns="78231" tIns="39119" rIns="78231" bIns="39119">
            <a:spAutoFit/>
          </a:bodyPr>
          <a:lstStyle/>
          <a:p>
            <a:pPr defTabSz="782965" eaLnBrk="0" hangingPunct="0">
              <a:defRPr/>
            </a:pPr>
            <a:r>
              <a:rPr lang="en-US" altLang="zh-CN" sz="1200" dirty="0">
                <a:solidFill>
                  <a:prstClr val="black"/>
                </a:solidFill>
                <a:latin typeface="Calibri" pitchFamily="34" charset="0"/>
                <a:ea typeface="MS PGothic" pitchFamily="34" charset="-128"/>
                <a:sym typeface="Lucida Grande"/>
              </a:rPr>
              <a:t>HUAWEI CONFIDENTIAL</a:t>
            </a:r>
          </a:p>
        </p:txBody>
      </p:sp>
      <p:sp>
        <p:nvSpPr>
          <p:cNvPr id="2" name="标题 1"/>
          <p:cNvSpPr>
            <a:spLocks noGrp="1"/>
          </p:cNvSpPr>
          <p:nvPr>
            <p:ph type="title"/>
          </p:nvPr>
        </p:nvSpPr>
        <p:spPr>
          <a:xfrm>
            <a:off x="781193" y="90488"/>
            <a:ext cx="10975974" cy="1509712"/>
          </a:xfrm>
        </p:spPr>
        <p:txBody>
          <a:bodyPr/>
          <a:lstStyle/>
          <a:p>
            <a:r>
              <a:rPr lang="zh-CN" altLang="en-US" smtClean="0"/>
              <a:t>单击此处编辑母版标题样式</a:t>
            </a:r>
            <a:endParaRPr lang="zh-CN" altLang="en-US"/>
          </a:p>
        </p:txBody>
      </p:sp>
      <p:sp>
        <p:nvSpPr>
          <p:cNvPr id="3" name="表格占位符 2"/>
          <p:cNvSpPr>
            <a:spLocks noGrp="1"/>
          </p:cNvSpPr>
          <p:nvPr>
            <p:ph type="tbl" idx="1"/>
          </p:nvPr>
        </p:nvSpPr>
        <p:spPr>
          <a:xfrm>
            <a:off x="781193" y="1600200"/>
            <a:ext cx="10975974" cy="5257800"/>
          </a:xfrm>
          <a:prstGeom prst="rect">
            <a:avLst/>
          </a:prstGeom>
        </p:spPr>
        <p:txBody>
          <a:bodyPr/>
          <a:lstStyle/>
          <a:p>
            <a:pPr lvl="0"/>
            <a:endParaRPr lang="zh-CN" altLang="en-US" noProof="0" smtClean="0">
              <a:sym typeface="Lucida Grande" charset="0"/>
            </a:endParaRPr>
          </a:p>
        </p:txBody>
      </p:sp>
    </p:spTree>
  </p:cSld>
  <p:clrMapOvr>
    <a:masterClrMapping/>
  </p:clrMapOvr>
  <p:transition/>
</p:sldLayout>
</file>

<file path=ppt/slideLayouts/slideLayout91.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Tree>
  </p:cSld>
  <p:clrMapOvr>
    <a:masterClrMapping/>
  </p:clrMapOvr>
  <p:transition>
    <p:random/>
  </p:transition>
</p:sldLayout>
</file>

<file path=ppt/slideLayouts/slideLayout92.xml><?xml version="1.0" encoding="utf-8"?>
<p:sldLayout xmlns:a="http://schemas.openxmlformats.org/drawingml/2006/main" xmlns:r="http://schemas.openxmlformats.org/officeDocument/2006/relationships" xmlns:p="http://schemas.openxmlformats.org/presentationml/2006/main" type="titleOnly">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9"/>
          <p:cNvSpPr>
            <a:spLocks noGrp="1" noChangeArrowheads="1"/>
          </p:cNvSpPr>
          <p:nvPr>
            <p:ph type="dt" sz="half" idx="10"/>
          </p:nvPr>
        </p:nvSpPr>
        <p:spPr>
          <a:xfrm>
            <a:off x="7908184" y="6400801"/>
            <a:ext cx="1409647" cy="1102178"/>
          </a:xfrm>
          <a:prstGeom prst="rect">
            <a:avLst/>
          </a:prstGeom>
          <a:ln/>
        </p:spPr>
        <p:txBody>
          <a:bodyPr lIns="91601" tIns="45805" rIns="91601" bIns="45805"/>
          <a:lstStyle>
            <a:lvl1pPr>
              <a:defRPr/>
            </a:lvl1pPr>
          </a:lstStyle>
          <a:p>
            <a:pPr>
              <a:defRPr/>
            </a:pPr>
            <a:endParaRPr lang="de-DE" altLang="zh-CN">
              <a:solidFill>
                <a:prstClr val="black"/>
              </a:solidFill>
            </a:endParaRPr>
          </a:p>
          <a:p>
            <a:pPr>
              <a:defRPr/>
            </a:pPr>
            <a:r>
              <a:rPr lang="de-DE" altLang="zh-CN">
                <a:solidFill>
                  <a:prstClr val="black"/>
                </a:solidFill>
              </a:rPr>
              <a:t>Page </a:t>
            </a:r>
            <a:fld id="{284DCDF1-0051-43DA-B516-C85E48C99377}" type="slidenum">
              <a:rPr lang="de-DE" altLang="zh-CN">
                <a:solidFill>
                  <a:prstClr val="black"/>
                </a:solidFill>
              </a:rPr>
              <a:pPr>
                <a:defRPr/>
              </a:pPr>
              <a:t>‹#›</a:t>
            </a:fld>
            <a:endParaRPr lang="en-GB" altLang="zh-CN">
              <a:solidFill>
                <a:prstClr val="black"/>
              </a:solidFill>
            </a:endParaRPr>
          </a:p>
        </p:txBody>
      </p:sp>
    </p:spTree>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495451" y="336813"/>
            <a:ext cx="10457621" cy="759668"/>
          </a:xfrm>
          <a:prstGeom prst="rect">
            <a:avLst/>
          </a:prstGeom>
          <a:noFill/>
          <a:ln w="9525" algn="ctr">
            <a:noFill/>
            <a:miter lim="800000"/>
            <a:headEnd/>
            <a:tailEnd/>
          </a:ln>
          <a:effectLst/>
        </p:spPr>
        <p:txBody>
          <a:bodyPr vert="horz" wrap="square" lIns="91431" tIns="45715" rIns="91431" bIns="45715" numCol="1" anchor="ctr" anchorCtr="0" compatLnSpc="1">
            <a:prstTxWarp prst="textNoShape">
              <a:avLst/>
            </a:prstTxWarp>
          </a:bodyPr>
          <a:lstStyle>
            <a:lvl1pPr marL="0" indent="0">
              <a:buFont typeface="Arial" pitchFamily="34" charset="0"/>
              <a:buNone/>
              <a:defRPr lang="zh-CN" altLang="en-US" sz="4000" b="0" dirty="0">
                <a:solidFill>
                  <a:srgbClr val="CC0000"/>
                </a:solidFill>
                <a:latin typeface="FrutigerNext LT Regular" pitchFamily="34" charset="0"/>
                <a:ea typeface="黑体" pitchFamily="49" charset="-122"/>
              </a:defRPr>
            </a:lvl1pPr>
          </a:lstStyle>
          <a:p>
            <a:pPr lvl="0"/>
            <a:r>
              <a:rPr lang="en-US" altLang="zh-CN" dirty="0" smtClean="0"/>
              <a:t>HEADLINE TEXT TO BE PLACED HERE</a:t>
            </a:r>
            <a:endParaRPr lang="zh-CN" altLang="en-US" dirty="0"/>
          </a:p>
        </p:txBody>
      </p:sp>
    </p:spTree>
  </p:cSld>
  <p:clrMapOvr>
    <a:masterClrMapping/>
  </p:clrMapOvr>
  <p:timing>
    <p:tnLst>
      <p:par>
        <p:cTn id="1" dur="indefinite" restart="never" nodeType="tmRoot"/>
      </p:par>
    </p:tnLst>
  </p:timing>
</p:sldLayout>
</file>

<file path=ppt/slideLayouts/slideLayout9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Tree>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Tree>
  </p:cSld>
  <p:clrMapOvr>
    <a:masterClrMapping/>
  </p:clrMapOvr>
  <p:transition/>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96989" y="325479"/>
            <a:ext cx="10440988" cy="871537"/>
          </a:xfrm>
        </p:spPr>
        <p:txBody>
          <a:bodyPr/>
          <a:lstStyle>
            <a:lvl1pPr>
              <a:defRPr>
                <a:latin typeface="Arial" pitchFamily="34" charset="0"/>
                <a:cs typeface="Arial" pitchFamily="34" charset="0"/>
              </a:defRPr>
            </a:lvl1pPr>
          </a:lstStyle>
          <a:p>
            <a:r>
              <a:rPr lang="zh-CN" altLang="en-US" smtClean="0"/>
              <a:t>单击此处编辑母版标题样式</a:t>
            </a:r>
            <a:endParaRPr lang="zh-CN" altLang="en-US"/>
          </a:p>
        </p:txBody>
      </p:sp>
    </p:spTree>
  </p:cSld>
  <p:clrMapOvr>
    <a:masterClrMapping/>
  </p:clrMapOvr>
  <p:transition advClick="0"/>
</p:sldLayout>
</file>

<file path=ppt/slideLayouts/slideLayout97.xml><?xml version="1.0" encoding="utf-8"?>
<p:sldLayout xmlns:a="http://schemas.openxmlformats.org/drawingml/2006/main" xmlns:r="http://schemas.openxmlformats.org/officeDocument/2006/relationships" xmlns:p="http://schemas.openxmlformats.org/presentationml/2006/main" type="tbl">
  <p:cSld name="标题和表格">
    <p:spTree>
      <p:nvGrpSpPr>
        <p:cNvPr id="1" name=""/>
        <p:cNvGrpSpPr/>
        <p:nvPr/>
      </p:nvGrpSpPr>
      <p:grpSpPr>
        <a:xfrm>
          <a:off x="0" y="0"/>
          <a:ext cx="0" cy="0"/>
          <a:chOff x="0" y="0"/>
          <a:chExt cx="0" cy="0"/>
        </a:xfrm>
      </p:grpSpPr>
      <p:pic>
        <p:nvPicPr>
          <p:cNvPr id="4" name="Picture 78" descr="内页元素3-1"/>
          <p:cNvPicPr>
            <a:picLocks noChangeAspect="1" noChangeArrowheads="1"/>
          </p:cNvPicPr>
          <p:nvPr/>
        </p:nvPicPr>
        <p:blipFill>
          <a:blip r:embed="rId2" cstate="print"/>
          <a:srcRect/>
          <a:stretch>
            <a:fillRect/>
          </a:stretch>
        </p:blipFill>
        <p:spPr bwMode="auto">
          <a:xfrm>
            <a:off x="125" y="29"/>
            <a:ext cx="12193588" cy="6492875"/>
          </a:xfrm>
          <a:prstGeom prst="rect">
            <a:avLst/>
          </a:prstGeom>
          <a:noFill/>
          <a:ln w="9525">
            <a:noFill/>
            <a:miter lim="800000"/>
            <a:headEnd/>
            <a:tailEnd/>
          </a:ln>
        </p:spPr>
      </p:pic>
      <p:sp>
        <p:nvSpPr>
          <p:cNvPr id="5" name="Text Box 79"/>
          <p:cNvSpPr txBox="1">
            <a:spLocks noChangeArrowheads="1"/>
          </p:cNvSpPr>
          <p:nvPr/>
        </p:nvSpPr>
        <p:spPr bwMode="auto">
          <a:xfrm>
            <a:off x="870065" y="6467713"/>
            <a:ext cx="2347928" cy="264195"/>
          </a:xfrm>
          <a:prstGeom prst="rect">
            <a:avLst/>
          </a:prstGeom>
          <a:noFill/>
          <a:ln w="9525">
            <a:noFill/>
            <a:miter lim="800000"/>
            <a:headEnd/>
            <a:tailEnd/>
          </a:ln>
        </p:spPr>
        <p:txBody>
          <a:bodyPr wrap="none" lIns="78231" tIns="39119" rIns="78231" bIns="39119">
            <a:spAutoFit/>
          </a:bodyPr>
          <a:lstStyle/>
          <a:p>
            <a:pPr defTabSz="782965" eaLnBrk="0" hangingPunct="0">
              <a:defRPr/>
            </a:pPr>
            <a:r>
              <a:rPr lang="en-US" altLang="zh-CN" sz="1200" dirty="0">
                <a:solidFill>
                  <a:prstClr val="black"/>
                </a:solidFill>
                <a:latin typeface="FrutigerNext LT Bold" pitchFamily="1" charset="0"/>
                <a:ea typeface="MS PGothic" pitchFamily="34" charset="-128"/>
                <a:sym typeface="Lucida Grande"/>
              </a:rPr>
              <a:t>HISILICON SEMICONDUCTOR</a:t>
            </a:r>
          </a:p>
        </p:txBody>
      </p:sp>
      <p:grpSp>
        <p:nvGrpSpPr>
          <p:cNvPr id="6" name="Group 81"/>
          <p:cNvGrpSpPr>
            <a:grpSpLocks/>
          </p:cNvGrpSpPr>
          <p:nvPr/>
        </p:nvGrpSpPr>
        <p:grpSpPr bwMode="auto">
          <a:xfrm>
            <a:off x="121" y="6216651"/>
            <a:ext cx="12195175" cy="635000"/>
            <a:chOff x="0" y="3920"/>
            <a:chExt cx="7682" cy="400"/>
          </a:xfrm>
        </p:grpSpPr>
        <p:pic>
          <p:nvPicPr>
            <p:cNvPr id="7" name="Picture 82" descr="图片1"/>
            <p:cNvPicPr>
              <a:picLocks noChangeAspect="1" noChangeArrowheads="1"/>
            </p:cNvPicPr>
            <p:nvPr userDrawn="1"/>
          </p:nvPicPr>
          <p:blipFill>
            <a:blip r:embed="rId3" cstate="print"/>
            <a:srcRect/>
            <a:stretch>
              <a:fillRect/>
            </a:stretch>
          </p:blipFill>
          <p:spPr bwMode="auto">
            <a:xfrm>
              <a:off x="0" y="3920"/>
              <a:ext cx="5760" cy="400"/>
            </a:xfrm>
            <a:prstGeom prst="rect">
              <a:avLst/>
            </a:prstGeom>
            <a:noFill/>
            <a:ln w="9525">
              <a:noFill/>
              <a:miter lim="800000"/>
              <a:headEnd/>
              <a:tailEnd/>
            </a:ln>
          </p:spPr>
        </p:pic>
        <p:pic>
          <p:nvPicPr>
            <p:cNvPr id="8" name="Picture 83" descr="图片1"/>
            <p:cNvPicPr>
              <a:picLocks noChangeAspect="1" noChangeArrowheads="1"/>
            </p:cNvPicPr>
            <p:nvPr userDrawn="1"/>
          </p:nvPicPr>
          <p:blipFill>
            <a:blip r:embed="rId3" cstate="print"/>
            <a:srcRect/>
            <a:stretch>
              <a:fillRect/>
            </a:stretch>
          </p:blipFill>
          <p:spPr bwMode="auto">
            <a:xfrm>
              <a:off x="1539" y="3920"/>
              <a:ext cx="5760" cy="400"/>
            </a:xfrm>
            <a:prstGeom prst="rect">
              <a:avLst/>
            </a:prstGeom>
            <a:noFill/>
            <a:ln w="9525">
              <a:noFill/>
              <a:miter lim="800000"/>
              <a:headEnd/>
              <a:tailEnd/>
            </a:ln>
          </p:spPr>
        </p:pic>
        <p:pic>
          <p:nvPicPr>
            <p:cNvPr id="9" name="Picture 84" descr="图片1"/>
            <p:cNvPicPr>
              <a:picLocks noChangeAspect="1" noChangeArrowheads="1"/>
            </p:cNvPicPr>
            <p:nvPr userDrawn="1"/>
          </p:nvPicPr>
          <p:blipFill>
            <a:blip r:embed="rId3" cstate="print"/>
            <a:srcRect/>
            <a:stretch>
              <a:fillRect/>
            </a:stretch>
          </p:blipFill>
          <p:spPr bwMode="auto">
            <a:xfrm rot="10800000">
              <a:off x="6619" y="3920"/>
              <a:ext cx="1063" cy="400"/>
            </a:xfrm>
            <a:prstGeom prst="rect">
              <a:avLst/>
            </a:prstGeom>
            <a:noFill/>
            <a:ln w="9525">
              <a:noFill/>
              <a:miter lim="800000"/>
              <a:headEnd/>
              <a:tailEnd/>
            </a:ln>
          </p:spPr>
        </p:pic>
      </p:grpSp>
      <p:sp>
        <p:nvSpPr>
          <p:cNvPr id="10" name="Text Box 85"/>
          <p:cNvSpPr txBox="1">
            <a:spLocks noChangeArrowheads="1"/>
          </p:cNvSpPr>
          <p:nvPr/>
        </p:nvSpPr>
        <p:spPr bwMode="auto">
          <a:xfrm>
            <a:off x="870013" y="6458187"/>
            <a:ext cx="2796471" cy="263719"/>
          </a:xfrm>
          <a:prstGeom prst="rect">
            <a:avLst/>
          </a:prstGeom>
          <a:noFill/>
          <a:ln w="9525">
            <a:noFill/>
            <a:miter lim="800000"/>
            <a:headEnd/>
            <a:tailEnd/>
          </a:ln>
        </p:spPr>
        <p:txBody>
          <a:bodyPr wrap="none" lIns="78231" tIns="39119" rIns="78231" bIns="39119">
            <a:spAutoFit/>
          </a:bodyPr>
          <a:lstStyle/>
          <a:p>
            <a:pPr defTabSz="782965" eaLnBrk="0" hangingPunct="0">
              <a:defRPr/>
            </a:pPr>
            <a:r>
              <a:rPr lang="en-US" altLang="zh-CN" sz="1200" dirty="0">
                <a:solidFill>
                  <a:prstClr val="black"/>
                </a:solidFill>
                <a:latin typeface="Arial" charset="0"/>
                <a:ea typeface="MS PGothic" pitchFamily="34" charset="-128"/>
                <a:sym typeface="Lucida Grande"/>
              </a:rPr>
              <a:t>HUAWEI TECHNOLOGIES CO., LTD.</a:t>
            </a:r>
          </a:p>
        </p:txBody>
      </p:sp>
      <p:sp>
        <p:nvSpPr>
          <p:cNvPr id="11" name="Rectangle 86"/>
          <p:cNvSpPr>
            <a:spLocks noChangeArrowheads="1"/>
          </p:cNvSpPr>
          <p:nvPr/>
        </p:nvSpPr>
        <p:spPr bwMode="auto">
          <a:xfrm>
            <a:off x="7910575" y="6474062"/>
            <a:ext cx="674238" cy="263700"/>
          </a:xfrm>
          <a:prstGeom prst="rect">
            <a:avLst/>
          </a:prstGeom>
          <a:noFill/>
          <a:ln w="9525" algn="ctr">
            <a:noFill/>
            <a:miter lim="800000"/>
            <a:headEnd/>
            <a:tailEnd/>
          </a:ln>
          <a:effectLst/>
        </p:spPr>
        <p:txBody>
          <a:bodyPr wrap="none" lIns="78231" tIns="39119" rIns="78231" bIns="39119">
            <a:spAutoFit/>
          </a:bodyPr>
          <a:lstStyle/>
          <a:p>
            <a:pPr defTabSz="782965" eaLnBrk="0" hangingPunct="0">
              <a:defRPr/>
            </a:pPr>
            <a:r>
              <a:rPr lang="de-DE" altLang="zh-CN" sz="1200" dirty="0">
                <a:solidFill>
                  <a:prstClr val="black"/>
                </a:solidFill>
                <a:latin typeface="Calibri" pitchFamily="34" charset="0"/>
                <a:ea typeface="MS PGothic" pitchFamily="34" charset="-128"/>
                <a:sym typeface="Lucida Grande"/>
              </a:rPr>
              <a:t>Page </a:t>
            </a:r>
            <a:fld id="{B8D4712B-3289-4F14-874A-A31F6FEBC5BA}" type="slidenum">
              <a:rPr lang="de-DE" altLang="zh-CN" sz="1200">
                <a:solidFill>
                  <a:prstClr val="black"/>
                </a:solidFill>
                <a:latin typeface="Calibri" pitchFamily="34" charset="0"/>
                <a:ea typeface="MS PGothic" pitchFamily="34" charset="-128"/>
                <a:sym typeface="Lucida Grande"/>
              </a:rPr>
              <a:pPr defTabSz="782965" eaLnBrk="0" hangingPunct="0">
                <a:defRPr/>
              </a:pPr>
              <a:t>‹#›</a:t>
            </a:fld>
            <a:endParaRPr lang="en-GB" altLang="zh-CN" sz="1200" dirty="0">
              <a:solidFill>
                <a:prstClr val="black"/>
              </a:solidFill>
              <a:latin typeface="Calibri" pitchFamily="34" charset="0"/>
              <a:ea typeface="MS PGothic" pitchFamily="34" charset="-128"/>
              <a:sym typeface="Lucida Grande"/>
            </a:endParaRPr>
          </a:p>
        </p:txBody>
      </p:sp>
      <p:pic>
        <p:nvPicPr>
          <p:cNvPr id="12" name="Picture 87" descr="图片3副本"/>
          <p:cNvPicPr>
            <a:picLocks noChangeAspect="1" noChangeArrowheads="1"/>
          </p:cNvPicPr>
          <p:nvPr/>
        </p:nvPicPr>
        <p:blipFill>
          <a:blip r:embed="rId4" cstate="print"/>
          <a:srcRect/>
          <a:stretch>
            <a:fillRect/>
          </a:stretch>
        </p:blipFill>
        <p:spPr bwMode="auto">
          <a:xfrm>
            <a:off x="10182249" y="6386788"/>
            <a:ext cx="1295400" cy="307975"/>
          </a:xfrm>
          <a:prstGeom prst="rect">
            <a:avLst/>
          </a:prstGeom>
          <a:noFill/>
          <a:ln w="9525">
            <a:noFill/>
            <a:miter lim="800000"/>
            <a:headEnd/>
            <a:tailEnd/>
          </a:ln>
        </p:spPr>
      </p:pic>
      <p:sp>
        <p:nvSpPr>
          <p:cNvPr id="13" name="Rectangle 138"/>
          <p:cNvSpPr>
            <a:spLocks noChangeArrowheads="1"/>
          </p:cNvSpPr>
          <p:nvPr/>
        </p:nvSpPr>
        <p:spPr bwMode="auto">
          <a:xfrm>
            <a:off x="-2460506" y="528639"/>
            <a:ext cx="2460626" cy="5307012"/>
          </a:xfrm>
          <a:prstGeom prst="rect">
            <a:avLst/>
          </a:prstGeom>
          <a:noFill/>
          <a:ln w="9525">
            <a:noFill/>
            <a:miter lim="800000"/>
            <a:headEnd/>
            <a:tailEnd/>
          </a:ln>
          <a:effectLst/>
        </p:spPr>
        <p:txBody>
          <a:bodyPr lIns="87655" tIns="43824" rIns="87655" bIns="43824"/>
          <a:lstStyle/>
          <a:p>
            <a:pPr marL="342350" indent="-342350" algn="r" defTabSz="913514">
              <a:lnSpc>
                <a:spcPct val="125000"/>
              </a:lnSpc>
              <a:spcBef>
                <a:spcPct val="20000"/>
              </a:spcBef>
              <a:defRPr/>
            </a:pPr>
            <a:r>
              <a:rPr lang="zh-CN" altLang="en-US" sz="1200" dirty="0">
                <a:solidFill>
                  <a:srgbClr val="F8F8F8"/>
                </a:solidFill>
                <a:latin typeface="Arial" charset="0"/>
                <a:ea typeface="华文细黑"/>
                <a:sym typeface="Lucida Grande"/>
              </a:rPr>
              <a:t>英文标题</a:t>
            </a:r>
            <a:r>
              <a:rPr lang="en-US" altLang="zh-CN" sz="1200" dirty="0">
                <a:solidFill>
                  <a:srgbClr val="F8F8F8"/>
                </a:solidFill>
                <a:latin typeface="Arial" charset="0"/>
                <a:ea typeface="华文细黑"/>
                <a:sym typeface="Lucida Grande"/>
              </a:rPr>
              <a:t>:32-35pt  </a:t>
            </a:r>
          </a:p>
          <a:p>
            <a:pPr marL="342350" indent="-342350" algn="r" defTabSz="913514">
              <a:lnSpc>
                <a:spcPct val="125000"/>
              </a:lnSpc>
              <a:spcBef>
                <a:spcPct val="20000"/>
              </a:spcBef>
              <a:defRPr/>
            </a:pPr>
            <a:r>
              <a:rPr lang="zh-CN" altLang="en-US" sz="1200" dirty="0">
                <a:solidFill>
                  <a:srgbClr val="F8F8F8"/>
                </a:solidFill>
                <a:latin typeface="Arial" charset="0"/>
                <a:ea typeface="华文细黑"/>
                <a:sym typeface="Lucida Grande"/>
              </a:rPr>
              <a:t>颜色</a:t>
            </a:r>
            <a:r>
              <a:rPr lang="en-US" altLang="zh-CN" sz="1200" dirty="0">
                <a:solidFill>
                  <a:srgbClr val="F8F8F8"/>
                </a:solidFill>
                <a:latin typeface="Arial" charset="0"/>
                <a:ea typeface="华文细黑"/>
                <a:sym typeface="Lucida Grande"/>
              </a:rPr>
              <a:t>: R153 G0 B0</a:t>
            </a:r>
          </a:p>
          <a:p>
            <a:pPr marL="342350" indent="-342350" algn="r" defTabSz="913514">
              <a:lnSpc>
                <a:spcPct val="125000"/>
              </a:lnSpc>
              <a:spcBef>
                <a:spcPct val="20000"/>
              </a:spcBef>
              <a:defRPr/>
            </a:pPr>
            <a:r>
              <a:rPr lang="zh-CN" altLang="en-US" sz="1200" dirty="0">
                <a:solidFill>
                  <a:srgbClr val="F8F8F8"/>
                </a:solidFill>
                <a:latin typeface="FrutigerNext LT Medium"/>
                <a:ea typeface="华文细黑"/>
                <a:sym typeface="Lucida Grande"/>
              </a:rPr>
              <a:t>内部使用字体 </a:t>
            </a:r>
            <a:r>
              <a:rPr lang="en-US" altLang="zh-CN" sz="1200" dirty="0">
                <a:solidFill>
                  <a:srgbClr val="F8F8F8"/>
                </a:solidFill>
                <a:latin typeface="FrutigerNext LT Medium"/>
                <a:ea typeface="华文细黑"/>
                <a:sym typeface="Lucida Grande"/>
              </a:rPr>
              <a:t>:</a:t>
            </a:r>
          </a:p>
          <a:p>
            <a:pPr marL="342350" indent="-342350" algn="r" defTabSz="913514">
              <a:lnSpc>
                <a:spcPct val="125000"/>
              </a:lnSpc>
              <a:spcBef>
                <a:spcPct val="20000"/>
              </a:spcBef>
              <a:defRPr/>
            </a:pPr>
            <a:r>
              <a:rPr lang="en-US" altLang="zh-CN" sz="1200" dirty="0" err="1">
                <a:solidFill>
                  <a:srgbClr val="F8F8F8"/>
                </a:solidFill>
                <a:latin typeface="FrutigerNext LT Medium"/>
                <a:ea typeface="华文细黑"/>
                <a:sym typeface="Lucida Grande"/>
              </a:rPr>
              <a:t>FrutigerNext</a:t>
            </a:r>
            <a:r>
              <a:rPr lang="en-US" altLang="zh-CN" sz="1200" dirty="0">
                <a:solidFill>
                  <a:srgbClr val="F8F8F8"/>
                </a:solidFill>
                <a:latin typeface="FrutigerNext LT Medium"/>
                <a:ea typeface="华文细黑"/>
                <a:sym typeface="Lucida Grande"/>
              </a:rPr>
              <a:t> LT Medium</a:t>
            </a:r>
          </a:p>
          <a:p>
            <a:pPr marL="342350" indent="-342350" algn="r" defTabSz="913514">
              <a:lnSpc>
                <a:spcPct val="125000"/>
              </a:lnSpc>
              <a:spcBef>
                <a:spcPct val="20000"/>
              </a:spcBef>
              <a:defRPr/>
            </a:pPr>
            <a:r>
              <a:rPr lang="zh-CN" altLang="en-US" sz="1200" dirty="0">
                <a:solidFill>
                  <a:srgbClr val="F8F8F8"/>
                </a:solidFill>
                <a:latin typeface="FrutigerNext LT Medium"/>
                <a:ea typeface="华文细黑"/>
                <a:sym typeface="Lucida Grande"/>
              </a:rPr>
              <a:t>外部使用字体 </a:t>
            </a:r>
            <a:r>
              <a:rPr lang="en-US" altLang="zh-CN" sz="1200" dirty="0">
                <a:solidFill>
                  <a:srgbClr val="F8F8F8"/>
                </a:solidFill>
                <a:latin typeface="FrutigerNext LT Medium"/>
                <a:ea typeface="华文细黑"/>
                <a:sym typeface="Lucida Grande"/>
              </a:rPr>
              <a:t>: Arial</a:t>
            </a:r>
          </a:p>
          <a:p>
            <a:pPr marL="342350" indent="-342350" algn="r" defTabSz="913514">
              <a:lnSpc>
                <a:spcPct val="75000"/>
              </a:lnSpc>
              <a:spcBef>
                <a:spcPct val="20000"/>
              </a:spcBef>
              <a:defRPr/>
            </a:pPr>
            <a:endParaRPr lang="en-US" altLang="zh-CN" sz="1200" dirty="0">
              <a:solidFill>
                <a:srgbClr val="F8F8F8"/>
              </a:solidFill>
              <a:latin typeface="Arial" charset="0"/>
              <a:ea typeface="华文细黑"/>
              <a:sym typeface="Lucida Grande"/>
            </a:endParaRPr>
          </a:p>
          <a:p>
            <a:pPr marL="342350" indent="-342350" algn="r" defTabSz="913514">
              <a:lnSpc>
                <a:spcPct val="125000"/>
              </a:lnSpc>
              <a:spcBef>
                <a:spcPct val="20000"/>
              </a:spcBef>
              <a:defRPr/>
            </a:pPr>
            <a:r>
              <a:rPr lang="zh-CN" altLang="en-US" sz="1200" dirty="0">
                <a:solidFill>
                  <a:srgbClr val="F8F8F8"/>
                </a:solidFill>
                <a:latin typeface="Arial" charset="0"/>
                <a:ea typeface="华文细黑"/>
                <a:sym typeface="Lucida Grande"/>
              </a:rPr>
              <a:t>中文标题</a:t>
            </a:r>
            <a:r>
              <a:rPr lang="en-US" altLang="zh-CN" sz="1200" dirty="0">
                <a:solidFill>
                  <a:srgbClr val="F8F8F8"/>
                </a:solidFill>
                <a:latin typeface="Arial" charset="0"/>
                <a:ea typeface="华文细黑"/>
                <a:sym typeface="Lucida Grande"/>
              </a:rPr>
              <a:t>:30-32pt  </a:t>
            </a:r>
          </a:p>
          <a:p>
            <a:pPr marL="342350" indent="-342350" algn="r" defTabSz="913514">
              <a:lnSpc>
                <a:spcPct val="125000"/>
              </a:lnSpc>
              <a:spcBef>
                <a:spcPct val="20000"/>
              </a:spcBef>
              <a:defRPr/>
            </a:pPr>
            <a:r>
              <a:rPr lang="zh-CN" altLang="en-US" sz="1200" dirty="0">
                <a:solidFill>
                  <a:srgbClr val="F8F8F8"/>
                </a:solidFill>
                <a:latin typeface="Arial" charset="0"/>
                <a:ea typeface="华文细黑"/>
                <a:sym typeface="Lucida Grande"/>
              </a:rPr>
              <a:t>颜色</a:t>
            </a:r>
            <a:r>
              <a:rPr lang="en-US" altLang="zh-CN" sz="1200" dirty="0">
                <a:solidFill>
                  <a:srgbClr val="F8F8F8"/>
                </a:solidFill>
                <a:latin typeface="Arial" charset="0"/>
                <a:ea typeface="华文细黑"/>
                <a:sym typeface="Lucida Grande"/>
              </a:rPr>
              <a:t>: R153 G0 B0</a:t>
            </a:r>
          </a:p>
          <a:p>
            <a:pPr marL="342350" indent="-342350" algn="r" defTabSz="913514">
              <a:lnSpc>
                <a:spcPct val="125000"/>
              </a:lnSpc>
              <a:spcBef>
                <a:spcPct val="20000"/>
              </a:spcBef>
              <a:defRPr/>
            </a:pPr>
            <a:r>
              <a:rPr lang="zh-CN" altLang="en-US" sz="1200" dirty="0">
                <a:solidFill>
                  <a:srgbClr val="F8F8F8"/>
                </a:solidFill>
                <a:latin typeface="Arial" charset="0"/>
                <a:ea typeface="华文细黑"/>
                <a:sym typeface="Lucida Grande"/>
              </a:rPr>
              <a:t>字体</a:t>
            </a:r>
            <a:r>
              <a:rPr lang="en-US" altLang="zh-CN" sz="1200" dirty="0">
                <a:solidFill>
                  <a:srgbClr val="F8F8F8"/>
                </a:solidFill>
                <a:latin typeface="Arial" charset="0"/>
                <a:ea typeface="华文细黑"/>
                <a:sym typeface="Lucida Grande"/>
              </a:rPr>
              <a:t>:</a:t>
            </a:r>
            <a:r>
              <a:rPr lang="zh-CN" altLang="en-US" sz="1200" dirty="0">
                <a:solidFill>
                  <a:srgbClr val="F8F8F8"/>
                </a:solidFill>
                <a:latin typeface="Arial" charset="0"/>
                <a:ea typeface="华文细黑"/>
                <a:sym typeface="Lucida Grande"/>
              </a:rPr>
              <a:t>黑体</a:t>
            </a:r>
          </a:p>
          <a:p>
            <a:pPr marL="342350" indent="-342350" algn="r" defTabSz="913514">
              <a:lnSpc>
                <a:spcPct val="125000"/>
              </a:lnSpc>
              <a:spcBef>
                <a:spcPct val="20000"/>
              </a:spcBef>
              <a:defRPr/>
            </a:pPr>
            <a:endParaRPr lang="zh-CN" altLang="en-US" sz="1200" dirty="0">
              <a:solidFill>
                <a:srgbClr val="F8F8F8"/>
              </a:solidFill>
              <a:latin typeface="Arial" charset="0"/>
              <a:ea typeface="华文细黑"/>
              <a:sym typeface="Lucida Grande"/>
            </a:endParaRPr>
          </a:p>
          <a:p>
            <a:pPr marL="342350" indent="-342350" algn="r" defTabSz="913514">
              <a:lnSpc>
                <a:spcPct val="125000"/>
              </a:lnSpc>
              <a:spcBef>
                <a:spcPct val="20000"/>
              </a:spcBef>
              <a:defRPr/>
            </a:pPr>
            <a:endParaRPr lang="zh-CN" altLang="en-US" sz="1200" dirty="0">
              <a:solidFill>
                <a:srgbClr val="F8F8F8"/>
              </a:solidFill>
              <a:latin typeface="Arial" charset="0"/>
              <a:ea typeface="华文细黑"/>
              <a:sym typeface="Lucida Grande"/>
            </a:endParaRPr>
          </a:p>
          <a:p>
            <a:pPr marL="342350" indent="-342350" algn="r" defTabSz="913514">
              <a:lnSpc>
                <a:spcPct val="125000"/>
              </a:lnSpc>
              <a:spcBef>
                <a:spcPct val="20000"/>
              </a:spcBef>
              <a:defRPr/>
            </a:pPr>
            <a:endParaRPr lang="zh-CN" altLang="en-US" sz="1200" dirty="0">
              <a:solidFill>
                <a:srgbClr val="F8F8F8"/>
              </a:solidFill>
              <a:latin typeface="Arial" charset="0"/>
              <a:ea typeface="华文细黑"/>
              <a:sym typeface="Lucida Grande"/>
            </a:endParaRPr>
          </a:p>
          <a:p>
            <a:pPr marL="342350" indent="-342350" algn="r" defTabSz="913514">
              <a:lnSpc>
                <a:spcPct val="125000"/>
              </a:lnSpc>
              <a:spcBef>
                <a:spcPct val="20000"/>
              </a:spcBef>
              <a:defRPr/>
            </a:pPr>
            <a:r>
              <a:rPr lang="zh-CN" altLang="en-US" sz="1200" dirty="0">
                <a:solidFill>
                  <a:srgbClr val="F8F8F8"/>
                </a:solidFill>
                <a:latin typeface="Arial" charset="0"/>
                <a:ea typeface="华文细黑"/>
                <a:sym typeface="Lucida Grande"/>
              </a:rPr>
              <a:t>英文正文</a:t>
            </a:r>
            <a:r>
              <a:rPr lang="en-US" altLang="zh-CN" sz="1200" dirty="0">
                <a:solidFill>
                  <a:srgbClr val="F8F8F8"/>
                </a:solidFill>
                <a:latin typeface="Arial" charset="0"/>
                <a:ea typeface="华文细黑"/>
                <a:sym typeface="Lucida Grande"/>
              </a:rPr>
              <a:t>:20-22pt</a:t>
            </a:r>
          </a:p>
          <a:p>
            <a:pPr marL="342350" indent="-342350" algn="r" defTabSz="913514">
              <a:lnSpc>
                <a:spcPct val="125000"/>
              </a:lnSpc>
              <a:spcBef>
                <a:spcPct val="20000"/>
              </a:spcBef>
              <a:defRPr/>
            </a:pPr>
            <a:r>
              <a:rPr lang="zh-CN" altLang="en-US" sz="1200" dirty="0">
                <a:solidFill>
                  <a:srgbClr val="F8F8F8"/>
                </a:solidFill>
                <a:latin typeface="Arial" charset="0"/>
                <a:ea typeface="华文细黑"/>
                <a:sym typeface="Lucida Grande"/>
              </a:rPr>
              <a:t>子目录 </a:t>
            </a:r>
            <a:r>
              <a:rPr lang="en-US" altLang="zh-CN" sz="1200" dirty="0">
                <a:solidFill>
                  <a:srgbClr val="F8F8F8"/>
                </a:solidFill>
                <a:latin typeface="Arial" charset="0"/>
                <a:ea typeface="华文细黑"/>
                <a:sym typeface="Lucida Grande"/>
              </a:rPr>
              <a:t>(2-5</a:t>
            </a:r>
            <a:r>
              <a:rPr lang="zh-CN" altLang="en-US" sz="1200" dirty="0">
                <a:solidFill>
                  <a:srgbClr val="F8F8F8"/>
                </a:solidFill>
                <a:latin typeface="Arial" charset="0"/>
                <a:ea typeface="华文细黑"/>
                <a:sym typeface="Lucida Grande"/>
              </a:rPr>
              <a:t>级</a:t>
            </a:r>
            <a:r>
              <a:rPr lang="en-US" altLang="zh-CN" sz="1200" dirty="0">
                <a:solidFill>
                  <a:srgbClr val="F8F8F8"/>
                </a:solidFill>
                <a:latin typeface="Arial" charset="0"/>
                <a:ea typeface="华文细黑"/>
                <a:sym typeface="Lucida Grande"/>
              </a:rPr>
              <a:t>) :18pt  </a:t>
            </a:r>
          </a:p>
          <a:p>
            <a:pPr marL="342350" indent="-342350" algn="r" defTabSz="913514">
              <a:lnSpc>
                <a:spcPct val="125000"/>
              </a:lnSpc>
              <a:spcBef>
                <a:spcPct val="20000"/>
              </a:spcBef>
              <a:defRPr/>
            </a:pPr>
            <a:r>
              <a:rPr lang="zh-CN" altLang="en-US" sz="1200" dirty="0">
                <a:solidFill>
                  <a:srgbClr val="F8F8F8"/>
                </a:solidFill>
                <a:latin typeface="Arial" charset="0"/>
                <a:ea typeface="华文细黑"/>
                <a:sym typeface="Lucida Grande"/>
              </a:rPr>
              <a:t>颜色</a:t>
            </a:r>
            <a:r>
              <a:rPr lang="en-US" altLang="zh-CN" sz="1200" dirty="0">
                <a:solidFill>
                  <a:srgbClr val="F8F8F8"/>
                </a:solidFill>
                <a:latin typeface="Arial" charset="0"/>
                <a:ea typeface="华文细黑"/>
                <a:sym typeface="Lucida Grande"/>
              </a:rPr>
              <a:t>:</a:t>
            </a:r>
            <a:r>
              <a:rPr lang="zh-CN" altLang="en-US" sz="1200" dirty="0">
                <a:solidFill>
                  <a:srgbClr val="F8F8F8"/>
                </a:solidFill>
                <a:latin typeface="Arial" charset="0"/>
                <a:ea typeface="华文细黑"/>
                <a:sym typeface="Lucida Grande"/>
              </a:rPr>
              <a:t>黑色</a:t>
            </a:r>
          </a:p>
          <a:p>
            <a:pPr marL="342350" indent="-342350" algn="r" defTabSz="913514">
              <a:lnSpc>
                <a:spcPct val="125000"/>
              </a:lnSpc>
              <a:spcBef>
                <a:spcPct val="20000"/>
              </a:spcBef>
              <a:defRPr/>
            </a:pPr>
            <a:r>
              <a:rPr lang="zh-CN" altLang="en-US" sz="1200" dirty="0">
                <a:solidFill>
                  <a:srgbClr val="F8F8F8"/>
                </a:solidFill>
                <a:latin typeface="FrutigerNext LT Medium"/>
                <a:ea typeface="华文细黑"/>
                <a:sym typeface="Lucida Grande"/>
              </a:rPr>
              <a:t>内部使用字体 </a:t>
            </a:r>
            <a:r>
              <a:rPr lang="en-US" altLang="zh-CN" sz="1200" dirty="0">
                <a:solidFill>
                  <a:srgbClr val="F8F8F8"/>
                </a:solidFill>
                <a:latin typeface="FrutigerNext LT Medium"/>
                <a:ea typeface="华文细黑"/>
                <a:sym typeface="Lucida Grande"/>
              </a:rPr>
              <a:t>:</a:t>
            </a:r>
          </a:p>
          <a:p>
            <a:pPr marL="342350" indent="-342350" algn="r" defTabSz="913514">
              <a:lnSpc>
                <a:spcPct val="125000"/>
              </a:lnSpc>
              <a:spcBef>
                <a:spcPct val="20000"/>
              </a:spcBef>
              <a:defRPr/>
            </a:pPr>
            <a:r>
              <a:rPr lang="en-US" altLang="zh-CN" sz="1200" dirty="0" err="1">
                <a:solidFill>
                  <a:srgbClr val="F8F8F8"/>
                </a:solidFill>
                <a:latin typeface="FrutigerNext LT Medium"/>
                <a:ea typeface="华文细黑"/>
                <a:sym typeface="Lucida Grande"/>
              </a:rPr>
              <a:t>FrutigerNext</a:t>
            </a:r>
            <a:r>
              <a:rPr lang="en-US" altLang="zh-CN" sz="1200" dirty="0">
                <a:solidFill>
                  <a:srgbClr val="F8F8F8"/>
                </a:solidFill>
                <a:latin typeface="FrutigerNext LT Medium"/>
                <a:ea typeface="华文细黑"/>
                <a:sym typeface="Lucida Grande"/>
              </a:rPr>
              <a:t> LT Regular</a:t>
            </a:r>
          </a:p>
          <a:p>
            <a:pPr marL="342350" indent="-342350" algn="r" defTabSz="913514">
              <a:lnSpc>
                <a:spcPct val="125000"/>
              </a:lnSpc>
              <a:spcBef>
                <a:spcPct val="20000"/>
              </a:spcBef>
              <a:defRPr/>
            </a:pPr>
            <a:r>
              <a:rPr lang="zh-CN" altLang="en-US" sz="1200" dirty="0">
                <a:solidFill>
                  <a:srgbClr val="F8F8F8"/>
                </a:solidFill>
                <a:latin typeface="FrutigerNext LT Medium"/>
                <a:ea typeface="华文细黑"/>
                <a:sym typeface="Lucida Grande"/>
              </a:rPr>
              <a:t>外部使用字体 </a:t>
            </a:r>
            <a:r>
              <a:rPr lang="en-US" altLang="zh-CN" sz="1200" dirty="0">
                <a:solidFill>
                  <a:srgbClr val="F8F8F8"/>
                </a:solidFill>
                <a:latin typeface="FrutigerNext LT Medium"/>
                <a:ea typeface="华文细黑"/>
                <a:sym typeface="Lucida Grande"/>
              </a:rPr>
              <a:t>: Arial</a:t>
            </a:r>
          </a:p>
          <a:p>
            <a:pPr marL="342350" indent="-342350" algn="r" defTabSz="913514">
              <a:lnSpc>
                <a:spcPct val="75000"/>
              </a:lnSpc>
              <a:spcBef>
                <a:spcPct val="20000"/>
              </a:spcBef>
              <a:defRPr/>
            </a:pPr>
            <a:endParaRPr lang="en-US" altLang="zh-CN" sz="1200" dirty="0">
              <a:solidFill>
                <a:srgbClr val="F8F8F8"/>
              </a:solidFill>
              <a:latin typeface="Arial" charset="0"/>
              <a:ea typeface="华文细黑"/>
              <a:sym typeface="Lucida Grande"/>
            </a:endParaRPr>
          </a:p>
          <a:p>
            <a:pPr marL="342350" indent="-342350" algn="r" defTabSz="913514">
              <a:lnSpc>
                <a:spcPct val="125000"/>
              </a:lnSpc>
              <a:spcBef>
                <a:spcPct val="20000"/>
              </a:spcBef>
              <a:defRPr/>
            </a:pPr>
            <a:r>
              <a:rPr lang="zh-CN" altLang="en-US" sz="1200" dirty="0">
                <a:solidFill>
                  <a:srgbClr val="F8F8F8"/>
                </a:solidFill>
                <a:latin typeface="Arial" charset="0"/>
                <a:ea typeface="华文细黑"/>
                <a:sym typeface="Lucida Grande"/>
              </a:rPr>
              <a:t>中文正文</a:t>
            </a:r>
            <a:r>
              <a:rPr lang="en-US" altLang="zh-CN" sz="1200" dirty="0">
                <a:solidFill>
                  <a:srgbClr val="F8F8F8"/>
                </a:solidFill>
                <a:latin typeface="Arial" charset="0"/>
                <a:ea typeface="华文细黑"/>
                <a:sym typeface="Lucida Grande"/>
              </a:rPr>
              <a:t>:18-20pt</a:t>
            </a:r>
          </a:p>
          <a:p>
            <a:pPr marL="342350" indent="-342350" algn="r" defTabSz="913514">
              <a:lnSpc>
                <a:spcPct val="125000"/>
              </a:lnSpc>
              <a:spcBef>
                <a:spcPct val="20000"/>
              </a:spcBef>
              <a:defRPr/>
            </a:pPr>
            <a:r>
              <a:rPr lang="zh-CN" altLang="en-US" sz="1200" dirty="0">
                <a:solidFill>
                  <a:srgbClr val="F8F8F8"/>
                </a:solidFill>
                <a:latin typeface="Arial" charset="0"/>
                <a:ea typeface="华文细黑"/>
                <a:sym typeface="Lucida Grande"/>
              </a:rPr>
              <a:t>子目录</a:t>
            </a:r>
            <a:r>
              <a:rPr lang="en-US" altLang="zh-CN" sz="1200" dirty="0">
                <a:solidFill>
                  <a:srgbClr val="F8F8F8"/>
                </a:solidFill>
                <a:latin typeface="Arial" charset="0"/>
                <a:ea typeface="华文细黑"/>
                <a:sym typeface="Lucida Grande"/>
              </a:rPr>
              <a:t>(2-5</a:t>
            </a:r>
            <a:r>
              <a:rPr lang="zh-CN" altLang="en-US" sz="1200" dirty="0">
                <a:solidFill>
                  <a:srgbClr val="F8F8F8"/>
                </a:solidFill>
                <a:latin typeface="Arial" charset="0"/>
                <a:ea typeface="华文细黑"/>
                <a:sym typeface="Lucida Grande"/>
              </a:rPr>
              <a:t>级</a:t>
            </a:r>
            <a:r>
              <a:rPr lang="en-US" altLang="zh-CN" sz="1200" dirty="0">
                <a:solidFill>
                  <a:srgbClr val="F8F8F8"/>
                </a:solidFill>
                <a:latin typeface="Arial" charset="0"/>
                <a:ea typeface="华文细黑"/>
                <a:sym typeface="Lucida Grande"/>
              </a:rPr>
              <a:t>):18pt </a:t>
            </a:r>
          </a:p>
          <a:p>
            <a:pPr marL="342350" indent="-342350" algn="r" defTabSz="913514">
              <a:lnSpc>
                <a:spcPct val="125000"/>
              </a:lnSpc>
              <a:spcBef>
                <a:spcPct val="20000"/>
              </a:spcBef>
              <a:defRPr/>
            </a:pPr>
            <a:r>
              <a:rPr lang="zh-CN" altLang="en-US" sz="1200" dirty="0">
                <a:solidFill>
                  <a:srgbClr val="F8F8F8"/>
                </a:solidFill>
                <a:latin typeface="Arial" charset="0"/>
                <a:ea typeface="华文细黑"/>
                <a:sym typeface="Lucida Grande"/>
              </a:rPr>
              <a:t>颜色</a:t>
            </a:r>
            <a:r>
              <a:rPr lang="en-US" altLang="zh-CN" sz="1200" dirty="0">
                <a:solidFill>
                  <a:srgbClr val="F8F8F8"/>
                </a:solidFill>
                <a:latin typeface="Arial" charset="0"/>
                <a:ea typeface="华文细黑"/>
                <a:sym typeface="Lucida Grande"/>
              </a:rPr>
              <a:t>:</a:t>
            </a:r>
            <a:r>
              <a:rPr lang="zh-CN" altLang="en-US" sz="1200" dirty="0">
                <a:solidFill>
                  <a:srgbClr val="F8F8F8"/>
                </a:solidFill>
                <a:latin typeface="Arial" charset="0"/>
                <a:ea typeface="华文细黑"/>
                <a:sym typeface="Lucida Grande"/>
              </a:rPr>
              <a:t>黑色</a:t>
            </a:r>
          </a:p>
          <a:p>
            <a:pPr marL="342350" indent="-342350" algn="r" defTabSz="913514">
              <a:lnSpc>
                <a:spcPct val="125000"/>
              </a:lnSpc>
              <a:spcBef>
                <a:spcPct val="20000"/>
              </a:spcBef>
              <a:defRPr/>
            </a:pPr>
            <a:r>
              <a:rPr lang="zh-CN" altLang="en-US" sz="1200" dirty="0">
                <a:solidFill>
                  <a:srgbClr val="F8F8F8"/>
                </a:solidFill>
                <a:latin typeface="Arial" charset="0"/>
                <a:ea typeface="华文细黑"/>
                <a:sym typeface="Lucida Grande"/>
              </a:rPr>
              <a:t>字体</a:t>
            </a:r>
            <a:r>
              <a:rPr lang="en-US" altLang="zh-CN" sz="1200" dirty="0">
                <a:solidFill>
                  <a:srgbClr val="F8F8F8"/>
                </a:solidFill>
                <a:latin typeface="Arial" charset="0"/>
                <a:ea typeface="华文细黑"/>
                <a:sym typeface="Lucida Grande"/>
              </a:rPr>
              <a:t>:</a:t>
            </a:r>
            <a:r>
              <a:rPr lang="zh-CN" altLang="en-US" sz="1200" dirty="0">
                <a:solidFill>
                  <a:srgbClr val="F8F8F8"/>
                </a:solidFill>
                <a:latin typeface="Arial" charset="0"/>
                <a:ea typeface="华文细黑"/>
                <a:sym typeface="Lucida Grande"/>
              </a:rPr>
              <a:t>细黑体 </a:t>
            </a:r>
            <a:endParaRPr lang="zh-CN" altLang="en-US" sz="1200" dirty="0">
              <a:solidFill>
                <a:srgbClr val="080808"/>
              </a:solidFill>
              <a:latin typeface="Arial" charset="0"/>
              <a:ea typeface="华文细黑"/>
              <a:sym typeface="Lucida Grande"/>
            </a:endParaRPr>
          </a:p>
        </p:txBody>
      </p:sp>
      <p:sp>
        <p:nvSpPr>
          <p:cNvPr id="14" name="Rectangle 139"/>
          <p:cNvSpPr>
            <a:spLocks noChangeArrowheads="1"/>
          </p:cNvSpPr>
          <p:nvPr/>
        </p:nvSpPr>
        <p:spPr bwMode="auto">
          <a:xfrm>
            <a:off x="12361881" y="5445399"/>
            <a:ext cx="1227137" cy="322263"/>
          </a:xfrm>
          <a:prstGeom prst="rect">
            <a:avLst/>
          </a:prstGeom>
          <a:solidFill>
            <a:srgbClr val="F8F8F8"/>
          </a:solidFill>
          <a:ln w="9525" algn="ctr">
            <a:noFill/>
            <a:miter lim="800000"/>
            <a:headEnd/>
            <a:tailEnd/>
          </a:ln>
          <a:effectLst/>
        </p:spPr>
        <p:txBody>
          <a:bodyPr lIns="91278" tIns="45637" rIns="91278" bIns="45637" anchor="ctr">
            <a:spAutoFit/>
          </a:bodyPr>
          <a:lstStyle/>
          <a:p>
            <a:pPr defTabSz="876480" eaLnBrk="0" hangingPunct="0">
              <a:defRPr/>
            </a:pPr>
            <a:endParaRPr lang="zh-CN" altLang="zh-CN" sz="1500" dirty="0">
              <a:solidFill>
                <a:prstClr val="black"/>
              </a:solidFill>
              <a:latin typeface="FrutigerNext LT Regular" pitchFamily="34" charset="0"/>
              <a:ea typeface="MS PGothic" pitchFamily="34" charset="-128"/>
              <a:sym typeface="Lucida Grande"/>
            </a:endParaRPr>
          </a:p>
        </p:txBody>
      </p:sp>
      <p:grpSp>
        <p:nvGrpSpPr>
          <p:cNvPr id="15" name="Group 140"/>
          <p:cNvGrpSpPr>
            <a:grpSpLocks/>
          </p:cNvGrpSpPr>
          <p:nvPr/>
        </p:nvGrpSpPr>
        <p:grpSpPr bwMode="auto">
          <a:xfrm>
            <a:off x="12473099" y="5278575"/>
            <a:ext cx="989013" cy="184151"/>
            <a:chOff x="6657" y="3492"/>
            <a:chExt cx="527" cy="121"/>
          </a:xfrm>
        </p:grpSpPr>
        <p:sp>
          <p:nvSpPr>
            <p:cNvPr id="16" name="Rectangle 141"/>
            <p:cNvSpPr>
              <a:spLocks noChangeArrowheads="1"/>
            </p:cNvSpPr>
            <p:nvPr/>
          </p:nvSpPr>
          <p:spPr bwMode="auto">
            <a:xfrm flipV="1">
              <a:off x="6789" y="3492"/>
              <a:ext cx="132" cy="121"/>
            </a:xfrm>
            <a:prstGeom prst="rect">
              <a:avLst/>
            </a:prstGeom>
            <a:solidFill>
              <a:srgbClr val="FFCC66"/>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17" name="Rectangle 142"/>
            <p:cNvSpPr>
              <a:spLocks noChangeArrowheads="1"/>
            </p:cNvSpPr>
            <p:nvPr/>
          </p:nvSpPr>
          <p:spPr bwMode="auto">
            <a:xfrm flipV="1">
              <a:off x="6921" y="3492"/>
              <a:ext cx="131" cy="121"/>
            </a:xfrm>
            <a:prstGeom prst="rect">
              <a:avLst/>
            </a:prstGeom>
            <a:solidFill>
              <a:srgbClr val="FF9900"/>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18" name="Rectangle 143"/>
            <p:cNvSpPr>
              <a:spLocks noChangeArrowheads="1"/>
            </p:cNvSpPr>
            <p:nvPr/>
          </p:nvSpPr>
          <p:spPr bwMode="auto">
            <a:xfrm flipV="1">
              <a:off x="7052" y="3492"/>
              <a:ext cx="132" cy="121"/>
            </a:xfrm>
            <a:prstGeom prst="rect">
              <a:avLst/>
            </a:prstGeom>
            <a:solidFill>
              <a:srgbClr val="99660A"/>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19" name="Rectangle 144"/>
            <p:cNvSpPr>
              <a:spLocks noChangeArrowheads="1"/>
            </p:cNvSpPr>
            <p:nvPr/>
          </p:nvSpPr>
          <p:spPr bwMode="auto">
            <a:xfrm flipV="1">
              <a:off x="6657" y="3492"/>
              <a:ext cx="132" cy="121"/>
            </a:xfrm>
            <a:prstGeom prst="rect">
              <a:avLst/>
            </a:prstGeom>
            <a:solidFill>
              <a:srgbClr val="FFCC99"/>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grpSp>
      <p:grpSp>
        <p:nvGrpSpPr>
          <p:cNvPr id="20" name="Group 145"/>
          <p:cNvGrpSpPr>
            <a:grpSpLocks/>
          </p:cNvGrpSpPr>
          <p:nvPr/>
        </p:nvGrpSpPr>
        <p:grpSpPr bwMode="auto">
          <a:xfrm>
            <a:off x="12473099" y="6204214"/>
            <a:ext cx="989013" cy="182563"/>
            <a:chOff x="6657" y="4103"/>
            <a:chExt cx="527" cy="121"/>
          </a:xfrm>
        </p:grpSpPr>
        <p:sp>
          <p:nvSpPr>
            <p:cNvPr id="21" name="Rectangle 146"/>
            <p:cNvSpPr>
              <a:spLocks noChangeArrowheads="1"/>
            </p:cNvSpPr>
            <p:nvPr/>
          </p:nvSpPr>
          <p:spPr bwMode="auto">
            <a:xfrm flipV="1">
              <a:off x="6789" y="4103"/>
              <a:ext cx="132" cy="121"/>
            </a:xfrm>
            <a:prstGeom prst="rect">
              <a:avLst/>
            </a:prstGeom>
            <a:solidFill>
              <a:srgbClr val="99CCFF"/>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22" name="Rectangle 147"/>
            <p:cNvSpPr>
              <a:spLocks noChangeArrowheads="1"/>
            </p:cNvSpPr>
            <p:nvPr/>
          </p:nvSpPr>
          <p:spPr bwMode="auto">
            <a:xfrm flipV="1">
              <a:off x="6921" y="4103"/>
              <a:ext cx="131" cy="121"/>
            </a:xfrm>
            <a:prstGeom prst="rect">
              <a:avLst/>
            </a:prstGeom>
            <a:solidFill>
              <a:srgbClr val="99CCCC"/>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23" name="Rectangle 148"/>
            <p:cNvSpPr>
              <a:spLocks noChangeArrowheads="1"/>
            </p:cNvSpPr>
            <p:nvPr/>
          </p:nvSpPr>
          <p:spPr bwMode="auto">
            <a:xfrm flipV="1">
              <a:off x="7052" y="4103"/>
              <a:ext cx="132" cy="121"/>
            </a:xfrm>
            <a:prstGeom prst="rect">
              <a:avLst/>
            </a:prstGeom>
            <a:solidFill>
              <a:srgbClr val="009999"/>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24" name="Rectangle 149"/>
            <p:cNvSpPr>
              <a:spLocks noChangeArrowheads="1"/>
            </p:cNvSpPr>
            <p:nvPr/>
          </p:nvSpPr>
          <p:spPr bwMode="auto">
            <a:xfrm flipV="1">
              <a:off x="6657" y="4103"/>
              <a:ext cx="132" cy="121"/>
            </a:xfrm>
            <a:prstGeom prst="rect">
              <a:avLst/>
            </a:prstGeom>
            <a:solidFill>
              <a:srgbClr val="CCCCFF"/>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grpSp>
      <p:grpSp>
        <p:nvGrpSpPr>
          <p:cNvPr id="25" name="Group 150"/>
          <p:cNvGrpSpPr>
            <a:grpSpLocks/>
          </p:cNvGrpSpPr>
          <p:nvPr/>
        </p:nvGrpSpPr>
        <p:grpSpPr bwMode="auto">
          <a:xfrm>
            <a:off x="12473099" y="6450146"/>
            <a:ext cx="989013" cy="182563"/>
            <a:chOff x="6657" y="4266"/>
            <a:chExt cx="527" cy="121"/>
          </a:xfrm>
        </p:grpSpPr>
        <p:sp>
          <p:nvSpPr>
            <p:cNvPr id="26" name="Rectangle 151"/>
            <p:cNvSpPr>
              <a:spLocks noChangeArrowheads="1"/>
            </p:cNvSpPr>
            <p:nvPr/>
          </p:nvSpPr>
          <p:spPr bwMode="auto">
            <a:xfrm flipV="1">
              <a:off x="6789" y="4266"/>
              <a:ext cx="132" cy="121"/>
            </a:xfrm>
            <a:prstGeom prst="rect">
              <a:avLst/>
            </a:prstGeom>
            <a:solidFill>
              <a:srgbClr val="99CCCC"/>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27" name="Rectangle 152"/>
            <p:cNvSpPr>
              <a:spLocks noChangeArrowheads="1"/>
            </p:cNvSpPr>
            <p:nvPr/>
          </p:nvSpPr>
          <p:spPr bwMode="auto">
            <a:xfrm flipV="1">
              <a:off x="6921" y="4266"/>
              <a:ext cx="131" cy="121"/>
            </a:xfrm>
            <a:prstGeom prst="rect">
              <a:avLst/>
            </a:prstGeom>
            <a:solidFill>
              <a:srgbClr val="0099CC"/>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28" name="Rectangle 153"/>
            <p:cNvSpPr>
              <a:spLocks noChangeArrowheads="1"/>
            </p:cNvSpPr>
            <p:nvPr/>
          </p:nvSpPr>
          <p:spPr bwMode="auto">
            <a:xfrm flipV="1">
              <a:off x="7052" y="4266"/>
              <a:ext cx="132" cy="121"/>
            </a:xfrm>
            <a:prstGeom prst="rect">
              <a:avLst/>
            </a:prstGeom>
            <a:solidFill>
              <a:srgbClr val="006699"/>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29" name="Rectangle 154"/>
            <p:cNvSpPr>
              <a:spLocks noChangeArrowheads="1"/>
            </p:cNvSpPr>
            <p:nvPr/>
          </p:nvSpPr>
          <p:spPr bwMode="auto">
            <a:xfrm flipV="1">
              <a:off x="6657" y="4266"/>
              <a:ext cx="132" cy="121"/>
            </a:xfrm>
            <a:prstGeom prst="rect">
              <a:avLst/>
            </a:prstGeom>
            <a:solidFill>
              <a:srgbClr val="CCFF99"/>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grpSp>
      <p:grpSp>
        <p:nvGrpSpPr>
          <p:cNvPr id="30" name="Group 155"/>
          <p:cNvGrpSpPr>
            <a:grpSpLocks/>
          </p:cNvGrpSpPr>
          <p:nvPr/>
        </p:nvGrpSpPr>
        <p:grpSpPr bwMode="auto">
          <a:xfrm>
            <a:off x="12473099" y="5527938"/>
            <a:ext cx="989013" cy="182563"/>
            <a:chOff x="6657" y="3656"/>
            <a:chExt cx="527" cy="121"/>
          </a:xfrm>
        </p:grpSpPr>
        <p:sp>
          <p:nvSpPr>
            <p:cNvPr id="31" name="Rectangle 156"/>
            <p:cNvSpPr>
              <a:spLocks noChangeArrowheads="1"/>
            </p:cNvSpPr>
            <p:nvPr/>
          </p:nvSpPr>
          <p:spPr bwMode="auto">
            <a:xfrm flipV="1">
              <a:off x="6657" y="3656"/>
              <a:ext cx="132" cy="121"/>
            </a:xfrm>
            <a:prstGeom prst="rect">
              <a:avLst/>
            </a:prstGeom>
            <a:solidFill>
              <a:srgbClr val="CCCCCC"/>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32" name="Rectangle 157"/>
            <p:cNvSpPr>
              <a:spLocks noChangeArrowheads="1"/>
            </p:cNvSpPr>
            <p:nvPr/>
          </p:nvSpPr>
          <p:spPr bwMode="auto">
            <a:xfrm flipV="1">
              <a:off x="6789" y="3656"/>
              <a:ext cx="132" cy="121"/>
            </a:xfrm>
            <a:prstGeom prst="rect">
              <a:avLst/>
            </a:prstGeom>
            <a:solidFill>
              <a:srgbClr val="FF9900"/>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33" name="Rectangle 158"/>
            <p:cNvSpPr>
              <a:spLocks noChangeArrowheads="1"/>
            </p:cNvSpPr>
            <p:nvPr/>
          </p:nvSpPr>
          <p:spPr bwMode="auto">
            <a:xfrm flipV="1">
              <a:off x="6921" y="3656"/>
              <a:ext cx="131" cy="121"/>
            </a:xfrm>
            <a:prstGeom prst="rect">
              <a:avLst/>
            </a:prstGeom>
            <a:solidFill>
              <a:srgbClr val="990000"/>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34" name="Rectangle 159"/>
            <p:cNvSpPr>
              <a:spLocks noChangeArrowheads="1"/>
            </p:cNvSpPr>
            <p:nvPr/>
          </p:nvSpPr>
          <p:spPr bwMode="auto">
            <a:xfrm flipV="1">
              <a:off x="7052" y="3656"/>
              <a:ext cx="132" cy="121"/>
            </a:xfrm>
            <a:prstGeom prst="rect">
              <a:avLst/>
            </a:prstGeom>
            <a:solidFill>
              <a:srgbClr val="080808"/>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grpSp>
      <p:grpSp>
        <p:nvGrpSpPr>
          <p:cNvPr id="35" name="Group 160"/>
          <p:cNvGrpSpPr>
            <a:grpSpLocks/>
          </p:cNvGrpSpPr>
          <p:nvPr/>
        </p:nvGrpSpPr>
        <p:grpSpPr bwMode="auto">
          <a:xfrm>
            <a:off x="12473099" y="5958022"/>
            <a:ext cx="989013" cy="182563"/>
            <a:chOff x="6657" y="3941"/>
            <a:chExt cx="527" cy="121"/>
          </a:xfrm>
        </p:grpSpPr>
        <p:sp>
          <p:nvSpPr>
            <p:cNvPr id="36" name="Rectangle 161"/>
            <p:cNvSpPr>
              <a:spLocks noChangeArrowheads="1"/>
            </p:cNvSpPr>
            <p:nvPr/>
          </p:nvSpPr>
          <p:spPr bwMode="auto">
            <a:xfrm flipV="1">
              <a:off x="6789" y="3941"/>
              <a:ext cx="132" cy="121"/>
            </a:xfrm>
            <a:prstGeom prst="rect">
              <a:avLst/>
            </a:prstGeom>
            <a:solidFill>
              <a:srgbClr val="CCFF99"/>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37" name="Rectangle 162"/>
            <p:cNvSpPr>
              <a:spLocks noChangeArrowheads="1"/>
            </p:cNvSpPr>
            <p:nvPr/>
          </p:nvSpPr>
          <p:spPr bwMode="auto">
            <a:xfrm flipV="1">
              <a:off x="6921" y="3941"/>
              <a:ext cx="131" cy="121"/>
            </a:xfrm>
            <a:prstGeom prst="rect">
              <a:avLst/>
            </a:prstGeom>
            <a:solidFill>
              <a:srgbClr val="669900"/>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38" name="Rectangle 163"/>
            <p:cNvSpPr>
              <a:spLocks noChangeArrowheads="1"/>
            </p:cNvSpPr>
            <p:nvPr/>
          </p:nvSpPr>
          <p:spPr bwMode="auto">
            <a:xfrm flipV="1">
              <a:off x="7052" y="3941"/>
              <a:ext cx="132" cy="121"/>
            </a:xfrm>
            <a:prstGeom prst="rect">
              <a:avLst/>
            </a:prstGeom>
            <a:solidFill>
              <a:srgbClr val="080808"/>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39" name="Rectangle 164"/>
            <p:cNvSpPr>
              <a:spLocks noChangeArrowheads="1"/>
            </p:cNvSpPr>
            <p:nvPr/>
          </p:nvSpPr>
          <p:spPr bwMode="auto">
            <a:xfrm flipV="1">
              <a:off x="6657" y="3941"/>
              <a:ext cx="132" cy="121"/>
            </a:xfrm>
            <a:prstGeom prst="rect">
              <a:avLst/>
            </a:prstGeom>
            <a:solidFill>
              <a:srgbClr val="CCCCCC"/>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grpSp>
      <p:grpSp>
        <p:nvGrpSpPr>
          <p:cNvPr id="40" name="Group 165"/>
          <p:cNvGrpSpPr>
            <a:grpSpLocks/>
          </p:cNvGrpSpPr>
          <p:nvPr/>
        </p:nvGrpSpPr>
        <p:grpSpPr bwMode="auto">
          <a:xfrm>
            <a:off x="12473099" y="6697802"/>
            <a:ext cx="989013" cy="182563"/>
            <a:chOff x="6657" y="4430"/>
            <a:chExt cx="527" cy="121"/>
          </a:xfrm>
        </p:grpSpPr>
        <p:sp>
          <p:nvSpPr>
            <p:cNvPr id="41" name="Rectangle 166"/>
            <p:cNvSpPr>
              <a:spLocks noChangeArrowheads="1"/>
            </p:cNvSpPr>
            <p:nvPr/>
          </p:nvSpPr>
          <p:spPr bwMode="auto">
            <a:xfrm flipV="1">
              <a:off x="6789" y="4430"/>
              <a:ext cx="132" cy="121"/>
            </a:xfrm>
            <a:prstGeom prst="rect">
              <a:avLst/>
            </a:prstGeom>
            <a:solidFill>
              <a:srgbClr val="FF9900"/>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42" name="Rectangle 167"/>
            <p:cNvSpPr>
              <a:spLocks noChangeArrowheads="1"/>
            </p:cNvSpPr>
            <p:nvPr/>
          </p:nvSpPr>
          <p:spPr bwMode="auto">
            <a:xfrm flipV="1">
              <a:off x="6921" y="4430"/>
              <a:ext cx="131" cy="121"/>
            </a:xfrm>
            <a:prstGeom prst="rect">
              <a:avLst/>
            </a:prstGeom>
            <a:solidFill>
              <a:srgbClr val="006699"/>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43" name="Rectangle 168"/>
            <p:cNvSpPr>
              <a:spLocks noChangeArrowheads="1"/>
            </p:cNvSpPr>
            <p:nvPr/>
          </p:nvSpPr>
          <p:spPr bwMode="auto">
            <a:xfrm flipV="1">
              <a:off x="7052" y="4430"/>
              <a:ext cx="132" cy="121"/>
            </a:xfrm>
            <a:prstGeom prst="rect">
              <a:avLst/>
            </a:prstGeom>
            <a:solidFill>
              <a:srgbClr val="080808"/>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44" name="Rectangle 169"/>
            <p:cNvSpPr>
              <a:spLocks noChangeArrowheads="1"/>
            </p:cNvSpPr>
            <p:nvPr/>
          </p:nvSpPr>
          <p:spPr bwMode="auto">
            <a:xfrm flipV="1">
              <a:off x="6657" y="4430"/>
              <a:ext cx="132" cy="121"/>
            </a:xfrm>
            <a:prstGeom prst="rect">
              <a:avLst/>
            </a:prstGeom>
            <a:solidFill>
              <a:srgbClr val="99CCFF"/>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grpSp>
      <p:grpSp>
        <p:nvGrpSpPr>
          <p:cNvPr id="45" name="Group 170"/>
          <p:cNvGrpSpPr>
            <a:grpSpLocks/>
          </p:cNvGrpSpPr>
          <p:nvPr/>
        </p:nvGrpSpPr>
        <p:grpSpPr bwMode="auto">
          <a:xfrm>
            <a:off x="12473099" y="5032522"/>
            <a:ext cx="989013" cy="184151"/>
            <a:chOff x="6657" y="3329"/>
            <a:chExt cx="527" cy="122"/>
          </a:xfrm>
        </p:grpSpPr>
        <p:sp>
          <p:nvSpPr>
            <p:cNvPr id="46" name="Rectangle 171"/>
            <p:cNvSpPr>
              <a:spLocks noChangeArrowheads="1"/>
            </p:cNvSpPr>
            <p:nvPr/>
          </p:nvSpPr>
          <p:spPr bwMode="auto">
            <a:xfrm flipV="1">
              <a:off x="6789" y="3329"/>
              <a:ext cx="132" cy="122"/>
            </a:xfrm>
            <a:prstGeom prst="rect">
              <a:avLst/>
            </a:prstGeom>
            <a:solidFill>
              <a:srgbClr val="FF9900"/>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47" name="Rectangle 172"/>
            <p:cNvSpPr>
              <a:spLocks noChangeArrowheads="1"/>
            </p:cNvSpPr>
            <p:nvPr/>
          </p:nvSpPr>
          <p:spPr bwMode="auto">
            <a:xfrm flipV="1">
              <a:off x="6921" y="3329"/>
              <a:ext cx="131" cy="122"/>
            </a:xfrm>
            <a:prstGeom prst="rect">
              <a:avLst/>
            </a:prstGeom>
            <a:solidFill>
              <a:srgbClr val="99660A"/>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48" name="Rectangle 173"/>
            <p:cNvSpPr>
              <a:spLocks noChangeArrowheads="1"/>
            </p:cNvSpPr>
            <p:nvPr/>
          </p:nvSpPr>
          <p:spPr bwMode="auto">
            <a:xfrm flipV="1">
              <a:off x="7052" y="3329"/>
              <a:ext cx="132" cy="122"/>
            </a:xfrm>
            <a:prstGeom prst="rect">
              <a:avLst/>
            </a:prstGeom>
            <a:solidFill>
              <a:srgbClr val="990000"/>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49" name="Rectangle 174"/>
            <p:cNvSpPr>
              <a:spLocks noChangeArrowheads="1"/>
            </p:cNvSpPr>
            <p:nvPr/>
          </p:nvSpPr>
          <p:spPr bwMode="auto">
            <a:xfrm flipV="1">
              <a:off x="6657" y="3329"/>
              <a:ext cx="132" cy="122"/>
            </a:xfrm>
            <a:prstGeom prst="rect">
              <a:avLst/>
            </a:prstGeom>
            <a:solidFill>
              <a:srgbClr val="FFCC99"/>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grpSp>
      <p:grpSp>
        <p:nvGrpSpPr>
          <p:cNvPr id="50" name="Group 175"/>
          <p:cNvGrpSpPr>
            <a:grpSpLocks/>
          </p:cNvGrpSpPr>
          <p:nvPr/>
        </p:nvGrpSpPr>
        <p:grpSpPr bwMode="auto">
          <a:xfrm>
            <a:off x="12473099" y="4600846"/>
            <a:ext cx="989013" cy="182563"/>
            <a:chOff x="6657" y="3043"/>
            <a:chExt cx="527" cy="121"/>
          </a:xfrm>
        </p:grpSpPr>
        <p:sp>
          <p:nvSpPr>
            <p:cNvPr id="51" name="Rectangle 176"/>
            <p:cNvSpPr>
              <a:spLocks noChangeArrowheads="1"/>
            </p:cNvSpPr>
            <p:nvPr/>
          </p:nvSpPr>
          <p:spPr bwMode="auto">
            <a:xfrm flipV="1">
              <a:off x="6921" y="3043"/>
              <a:ext cx="131" cy="121"/>
            </a:xfrm>
            <a:prstGeom prst="rect">
              <a:avLst/>
            </a:prstGeom>
            <a:solidFill>
              <a:srgbClr val="FF9900"/>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52" name="Rectangle 177"/>
            <p:cNvSpPr>
              <a:spLocks noChangeArrowheads="1"/>
            </p:cNvSpPr>
            <p:nvPr/>
          </p:nvSpPr>
          <p:spPr bwMode="auto">
            <a:xfrm flipV="1">
              <a:off x="7052" y="3043"/>
              <a:ext cx="132" cy="121"/>
            </a:xfrm>
            <a:prstGeom prst="rect">
              <a:avLst/>
            </a:prstGeom>
            <a:solidFill>
              <a:srgbClr val="CCCCCC"/>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53" name="Rectangle 178"/>
            <p:cNvSpPr>
              <a:spLocks noChangeArrowheads="1"/>
            </p:cNvSpPr>
            <p:nvPr/>
          </p:nvSpPr>
          <p:spPr bwMode="auto">
            <a:xfrm flipV="1">
              <a:off x="6657" y="3043"/>
              <a:ext cx="132" cy="121"/>
            </a:xfrm>
            <a:prstGeom prst="rect">
              <a:avLst/>
            </a:prstGeom>
            <a:solidFill>
              <a:srgbClr val="99CCFF"/>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54" name="Rectangle 179"/>
            <p:cNvSpPr>
              <a:spLocks noChangeArrowheads="1"/>
            </p:cNvSpPr>
            <p:nvPr/>
          </p:nvSpPr>
          <p:spPr bwMode="auto">
            <a:xfrm flipV="1">
              <a:off x="6789" y="3043"/>
              <a:ext cx="132" cy="121"/>
            </a:xfrm>
            <a:prstGeom prst="rect">
              <a:avLst/>
            </a:prstGeom>
            <a:solidFill>
              <a:srgbClr val="669900"/>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grpSp>
      <p:grpSp>
        <p:nvGrpSpPr>
          <p:cNvPr id="55" name="Group 180"/>
          <p:cNvGrpSpPr>
            <a:grpSpLocks/>
          </p:cNvGrpSpPr>
          <p:nvPr/>
        </p:nvGrpSpPr>
        <p:grpSpPr bwMode="auto">
          <a:xfrm>
            <a:off x="12473099" y="4354658"/>
            <a:ext cx="989013" cy="184151"/>
            <a:chOff x="6657" y="2881"/>
            <a:chExt cx="527" cy="121"/>
          </a:xfrm>
        </p:grpSpPr>
        <p:sp>
          <p:nvSpPr>
            <p:cNvPr id="56" name="Rectangle 181"/>
            <p:cNvSpPr>
              <a:spLocks noChangeArrowheads="1"/>
            </p:cNvSpPr>
            <p:nvPr/>
          </p:nvSpPr>
          <p:spPr bwMode="auto">
            <a:xfrm flipV="1">
              <a:off x="6921" y="2881"/>
              <a:ext cx="131" cy="121"/>
            </a:xfrm>
            <a:prstGeom prst="rect">
              <a:avLst/>
            </a:prstGeom>
            <a:solidFill>
              <a:srgbClr val="B2B2B2"/>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57" name="Rectangle 182"/>
            <p:cNvSpPr>
              <a:spLocks noChangeArrowheads="1"/>
            </p:cNvSpPr>
            <p:nvPr/>
          </p:nvSpPr>
          <p:spPr bwMode="auto">
            <a:xfrm flipV="1">
              <a:off x="7052" y="2881"/>
              <a:ext cx="132" cy="121"/>
            </a:xfrm>
            <a:prstGeom prst="rect">
              <a:avLst/>
            </a:prstGeom>
            <a:solidFill>
              <a:srgbClr val="EAEAEA"/>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58" name="Rectangle 183"/>
            <p:cNvSpPr>
              <a:spLocks noChangeArrowheads="1"/>
            </p:cNvSpPr>
            <p:nvPr/>
          </p:nvSpPr>
          <p:spPr bwMode="auto">
            <a:xfrm flipV="1">
              <a:off x="6657" y="2881"/>
              <a:ext cx="132" cy="121"/>
            </a:xfrm>
            <a:prstGeom prst="rect">
              <a:avLst/>
            </a:prstGeom>
            <a:solidFill>
              <a:srgbClr val="990000"/>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59" name="Rectangle 184"/>
            <p:cNvSpPr>
              <a:spLocks noChangeArrowheads="1"/>
            </p:cNvSpPr>
            <p:nvPr/>
          </p:nvSpPr>
          <p:spPr bwMode="auto">
            <a:xfrm flipV="1">
              <a:off x="6789" y="2881"/>
              <a:ext cx="132" cy="121"/>
            </a:xfrm>
            <a:prstGeom prst="rect">
              <a:avLst/>
            </a:prstGeom>
            <a:solidFill>
              <a:srgbClr val="080808"/>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grpSp>
      <p:sp>
        <p:nvSpPr>
          <p:cNvPr id="60" name="Rectangle 185"/>
          <p:cNvSpPr>
            <a:spLocks noChangeArrowheads="1"/>
          </p:cNvSpPr>
          <p:nvPr/>
        </p:nvSpPr>
        <p:spPr bwMode="auto">
          <a:xfrm>
            <a:off x="12269806" y="2263775"/>
            <a:ext cx="1401762" cy="2654300"/>
          </a:xfrm>
          <a:prstGeom prst="rect">
            <a:avLst/>
          </a:prstGeom>
          <a:noFill/>
          <a:ln w="9525">
            <a:noFill/>
            <a:miter lim="800000"/>
            <a:headEnd/>
            <a:tailEnd/>
          </a:ln>
          <a:effectLst/>
        </p:spPr>
        <p:txBody>
          <a:bodyPr lIns="87655" tIns="43824" rIns="87655" bIns="43824"/>
          <a:lstStyle/>
          <a:p>
            <a:pPr marL="342350" indent="-342350" defTabSz="913514">
              <a:lnSpc>
                <a:spcPct val="120000"/>
              </a:lnSpc>
              <a:spcBef>
                <a:spcPct val="20000"/>
              </a:spcBef>
              <a:defRPr/>
            </a:pPr>
            <a:r>
              <a:rPr lang="zh-CN" altLang="en-US" sz="1200" dirty="0">
                <a:solidFill>
                  <a:srgbClr val="F8F8F8"/>
                </a:solidFill>
                <a:latin typeface="华文细黑" pitchFamily="2" charset="-122"/>
                <a:ea typeface="华文细黑"/>
                <a:sym typeface="Lucida Grande"/>
              </a:rPr>
              <a:t>配色参考方案：</a:t>
            </a:r>
          </a:p>
          <a:p>
            <a:pPr marL="342350" indent="-342350" defTabSz="913514">
              <a:lnSpc>
                <a:spcPct val="120000"/>
              </a:lnSpc>
              <a:spcBef>
                <a:spcPct val="20000"/>
              </a:spcBef>
              <a:defRPr/>
            </a:pPr>
            <a:r>
              <a:rPr lang="zh-CN" altLang="en-US" sz="1200" dirty="0">
                <a:solidFill>
                  <a:srgbClr val="F8F8F8"/>
                </a:solidFill>
                <a:latin typeface="华文细黑" pitchFamily="2" charset="-122"/>
                <a:ea typeface="华文细黑"/>
                <a:sym typeface="Lucida Grande"/>
              </a:rPr>
              <a:t>建议同一页面内不超过四种颜色，以下是９组配色方案，同一页面内只选择一组使用。</a:t>
            </a:r>
          </a:p>
          <a:p>
            <a:pPr marL="342350" indent="-342350" defTabSz="913514">
              <a:lnSpc>
                <a:spcPct val="120000"/>
              </a:lnSpc>
              <a:spcBef>
                <a:spcPct val="20000"/>
              </a:spcBef>
              <a:defRPr/>
            </a:pPr>
            <a:r>
              <a:rPr lang="zh-CN" altLang="en-US" sz="1200" dirty="0">
                <a:solidFill>
                  <a:srgbClr val="F8F8F8"/>
                </a:solidFill>
                <a:latin typeface="华文细黑" pitchFamily="2" charset="-122"/>
                <a:ea typeface="华文细黑"/>
                <a:sym typeface="Lucida Grande"/>
              </a:rPr>
              <a:t>（仅供参考）</a:t>
            </a:r>
          </a:p>
        </p:txBody>
      </p:sp>
      <p:sp>
        <p:nvSpPr>
          <p:cNvPr id="61" name="Rectangle 186"/>
          <p:cNvSpPr>
            <a:spLocks noChangeArrowheads="1"/>
          </p:cNvSpPr>
          <p:nvPr/>
        </p:nvSpPr>
        <p:spPr bwMode="auto">
          <a:xfrm>
            <a:off x="12269806" y="-61898"/>
            <a:ext cx="1401762" cy="838201"/>
          </a:xfrm>
          <a:prstGeom prst="rect">
            <a:avLst/>
          </a:prstGeom>
          <a:noFill/>
          <a:ln w="9525">
            <a:noFill/>
            <a:miter lim="800000"/>
            <a:headEnd/>
            <a:tailEnd/>
          </a:ln>
          <a:effectLst/>
        </p:spPr>
        <p:txBody>
          <a:bodyPr lIns="87655" tIns="43824" rIns="87655" bIns="43824"/>
          <a:lstStyle/>
          <a:p>
            <a:pPr marL="342350" indent="-342350" defTabSz="913514">
              <a:lnSpc>
                <a:spcPct val="120000"/>
              </a:lnSpc>
              <a:spcBef>
                <a:spcPct val="20000"/>
              </a:spcBef>
              <a:defRPr/>
            </a:pPr>
            <a:r>
              <a:rPr lang="zh-CN" altLang="en-US" sz="1200" dirty="0">
                <a:solidFill>
                  <a:srgbClr val="F8F8F8"/>
                </a:solidFill>
                <a:latin typeface="华文细黑" pitchFamily="2" charset="-122"/>
                <a:ea typeface="华文细黑"/>
                <a:sym typeface="Lucida Grande"/>
              </a:rPr>
              <a:t>客户或者合作伙伴的标志放在右上角</a:t>
            </a:r>
            <a:r>
              <a:rPr lang="en-US" altLang="zh-CN" sz="1200" dirty="0">
                <a:solidFill>
                  <a:srgbClr val="F8F8F8"/>
                </a:solidFill>
                <a:latin typeface="华文细黑" pitchFamily="2" charset="-122"/>
                <a:ea typeface="华文细黑"/>
                <a:sym typeface="Lucida Grande"/>
              </a:rPr>
              <a:t>.</a:t>
            </a:r>
          </a:p>
        </p:txBody>
      </p:sp>
      <p:sp>
        <p:nvSpPr>
          <p:cNvPr id="62" name="Text Box 85"/>
          <p:cNvSpPr txBox="1">
            <a:spLocks noChangeArrowheads="1"/>
          </p:cNvSpPr>
          <p:nvPr/>
        </p:nvSpPr>
        <p:spPr bwMode="auto">
          <a:xfrm>
            <a:off x="4872128" y="6469304"/>
            <a:ext cx="1671004" cy="263719"/>
          </a:xfrm>
          <a:prstGeom prst="rect">
            <a:avLst/>
          </a:prstGeom>
          <a:noFill/>
          <a:ln w="9525">
            <a:noFill/>
            <a:miter lim="800000"/>
            <a:headEnd/>
            <a:tailEnd/>
          </a:ln>
        </p:spPr>
        <p:txBody>
          <a:bodyPr wrap="none" lIns="78231" tIns="39119" rIns="78231" bIns="39119">
            <a:spAutoFit/>
          </a:bodyPr>
          <a:lstStyle/>
          <a:p>
            <a:pPr defTabSz="782965" eaLnBrk="0" hangingPunct="0">
              <a:defRPr/>
            </a:pPr>
            <a:r>
              <a:rPr lang="en-US" altLang="zh-CN" sz="1200" dirty="0">
                <a:solidFill>
                  <a:prstClr val="black"/>
                </a:solidFill>
                <a:latin typeface="Calibri" pitchFamily="34" charset="0"/>
                <a:ea typeface="MS PGothic" pitchFamily="34" charset="-128"/>
                <a:sym typeface="Lucida Grande"/>
              </a:rPr>
              <a:t>HUAWEI CONFIDENTIAL</a:t>
            </a:r>
          </a:p>
        </p:txBody>
      </p:sp>
      <p:sp>
        <p:nvSpPr>
          <p:cNvPr id="2" name="标题 1"/>
          <p:cNvSpPr>
            <a:spLocks noGrp="1"/>
          </p:cNvSpPr>
          <p:nvPr>
            <p:ph type="title"/>
          </p:nvPr>
        </p:nvSpPr>
        <p:spPr>
          <a:xfrm>
            <a:off x="781193" y="90488"/>
            <a:ext cx="10975974" cy="1509712"/>
          </a:xfrm>
        </p:spPr>
        <p:txBody>
          <a:bodyPr/>
          <a:lstStyle/>
          <a:p>
            <a:r>
              <a:rPr lang="zh-CN" altLang="en-US" smtClean="0"/>
              <a:t>单击此处编辑母版标题样式</a:t>
            </a:r>
            <a:endParaRPr lang="zh-CN" altLang="en-US"/>
          </a:p>
        </p:txBody>
      </p:sp>
      <p:sp>
        <p:nvSpPr>
          <p:cNvPr id="3" name="表格占位符 2"/>
          <p:cNvSpPr>
            <a:spLocks noGrp="1"/>
          </p:cNvSpPr>
          <p:nvPr>
            <p:ph type="tbl" idx="1"/>
          </p:nvPr>
        </p:nvSpPr>
        <p:spPr>
          <a:xfrm>
            <a:off x="781193" y="1600200"/>
            <a:ext cx="10975974" cy="5257800"/>
          </a:xfrm>
          <a:prstGeom prst="rect">
            <a:avLst/>
          </a:prstGeom>
        </p:spPr>
        <p:txBody>
          <a:bodyPr/>
          <a:lstStyle/>
          <a:p>
            <a:pPr lvl="0"/>
            <a:endParaRPr lang="zh-CN" altLang="en-US" noProof="0" smtClean="0">
              <a:sym typeface="Lucida Grande" charset="0"/>
            </a:endParaRPr>
          </a:p>
        </p:txBody>
      </p:sp>
    </p:spTree>
  </p:cSld>
  <p:clrMapOvr>
    <a:masterClrMapping/>
  </p:clrMapOvr>
  <p:transition/>
</p:sldLayout>
</file>

<file path=ppt/slideLayouts/slideLayout98.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Tree>
  </p:cSld>
  <p:clrMapOvr>
    <a:masterClrMapping/>
  </p:clrMapOvr>
  <p:transition>
    <p:random/>
  </p:transition>
</p:sldLayout>
</file>

<file path=ppt/slideLayouts/slideLayout99.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76301" y="325445"/>
            <a:ext cx="10442574" cy="871537"/>
          </a:xfrm>
          <a:prstGeom prst="rect">
            <a:avLst/>
          </a:prstGeom>
        </p:spPr>
        <p:txBody>
          <a:bodyPr/>
          <a:lstStyle/>
          <a:p>
            <a:r>
              <a:rPr lang="zh-CN" altLang="en-US" dirty="0" smtClean="0"/>
              <a:t>单击此处编辑母版标题样式</a:t>
            </a:r>
            <a:endParaRPr lang="zh-CN" altLang="en-US" dirty="0"/>
          </a:p>
        </p:txBody>
      </p:sp>
      <p:sp>
        <p:nvSpPr>
          <p:cNvPr id="3" name="内容占位符 2"/>
          <p:cNvSpPr>
            <a:spLocks noGrp="1"/>
          </p:cNvSpPr>
          <p:nvPr>
            <p:ph idx="1"/>
          </p:nvPr>
        </p:nvSpPr>
        <p:spPr>
          <a:xfrm>
            <a:off x="876307" y="1628776"/>
            <a:ext cx="10442575" cy="4194175"/>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cut/>
  </p:transition>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png"/></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50.xml"/><Relationship Id="rId13" Type="http://schemas.openxmlformats.org/officeDocument/2006/relationships/slideLayout" Target="../slideLayouts/slideLayout55.xml"/><Relationship Id="rId3" Type="http://schemas.openxmlformats.org/officeDocument/2006/relationships/slideLayout" Target="../slideLayouts/slideLayout45.xml"/><Relationship Id="rId7" Type="http://schemas.openxmlformats.org/officeDocument/2006/relationships/slideLayout" Target="../slideLayouts/slideLayout49.xml"/><Relationship Id="rId12" Type="http://schemas.openxmlformats.org/officeDocument/2006/relationships/slideLayout" Target="../slideLayouts/slideLayout54.xml"/><Relationship Id="rId17" Type="http://schemas.openxmlformats.org/officeDocument/2006/relationships/image" Target="../media/image20.png"/><Relationship Id="rId2" Type="http://schemas.openxmlformats.org/officeDocument/2006/relationships/slideLayout" Target="../slideLayouts/slideLayout44.xml"/><Relationship Id="rId16" Type="http://schemas.openxmlformats.org/officeDocument/2006/relationships/image" Target="../media/image19.png"/><Relationship Id="rId1" Type="http://schemas.openxmlformats.org/officeDocument/2006/relationships/slideLayout" Target="../slideLayouts/slideLayout43.xml"/><Relationship Id="rId6" Type="http://schemas.openxmlformats.org/officeDocument/2006/relationships/slideLayout" Target="../slideLayouts/slideLayout48.xml"/><Relationship Id="rId11" Type="http://schemas.openxmlformats.org/officeDocument/2006/relationships/slideLayout" Target="../slideLayouts/slideLayout53.xml"/><Relationship Id="rId5" Type="http://schemas.openxmlformats.org/officeDocument/2006/relationships/slideLayout" Target="../slideLayouts/slideLayout47.xml"/><Relationship Id="rId15" Type="http://schemas.openxmlformats.org/officeDocument/2006/relationships/theme" Target="../theme/theme10.xml"/><Relationship Id="rId10" Type="http://schemas.openxmlformats.org/officeDocument/2006/relationships/slideLayout" Target="../slideLayouts/slideLayout52.xml"/><Relationship Id="rId4" Type="http://schemas.openxmlformats.org/officeDocument/2006/relationships/slideLayout" Target="../slideLayouts/slideLayout46.xml"/><Relationship Id="rId9" Type="http://schemas.openxmlformats.org/officeDocument/2006/relationships/slideLayout" Target="../slideLayouts/slideLayout51.xml"/><Relationship Id="rId14" Type="http://schemas.openxmlformats.org/officeDocument/2006/relationships/slideLayout" Target="../slideLayouts/slideLayout56.xml"/></Relationships>
</file>

<file path=ppt/slideMasters/_rels/slideMaster11.xml.rels><?xml version="1.0" encoding="UTF-8" standalone="yes"?>
<Relationships xmlns="http://schemas.openxmlformats.org/package/2006/relationships"><Relationship Id="rId8" Type="http://schemas.openxmlformats.org/officeDocument/2006/relationships/slideLayout" Target="../slideLayouts/slideLayout64.xml"/><Relationship Id="rId13" Type="http://schemas.openxmlformats.org/officeDocument/2006/relationships/slideLayout" Target="../slideLayouts/slideLayout69.xml"/><Relationship Id="rId3" Type="http://schemas.openxmlformats.org/officeDocument/2006/relationships/slideLayout" Target="../slideLayouts/slideLayout59.xml"/><Relationship Id="rId7" Type="http://schemas.openxmlformats.org/officeDocument/2006/relationships/slideLayout" Target="../slideLayouts/slideLayout63.xml"/><Relationship Id="rId12" Type="http://schemas.openxmlformats.org/officeDocument/2006/relationships/slideLayout" Target="../slideLayouts/slideLayout68.xml"/><Relationship Id="rId17" Type="http://schemas.openxmlformats.org/officeDocument/2006/relationships/image" Target="../media/image20.png"/><Relationship Id="rId2" Type="http://schemas.openxmlformats.org/officeDocument/2006/relationships/slideLayout" Target="../slideLayouts/slideLayout58.xml"/><Relationship Id="rId16" Type="http://schemas.openxmlformats.org/officeDocument/2006/relationships/image" Target="../media/image19.png"/><Relationship Id="rId1" Type="http://schemas.openxmlformats.org/officeDocument/2006/relationships/slideLayout" Target="../slideLayouts/slideLayout57.xml"/><Relationship Id="rId6" Type="http://schemas.openxmlformats.org/officeDocument/2006/relationships/slideLayout" Target="../slideLayouts/slideLayout62.xml"/><Relationship Id="rId11" Type="http://schemas.openxmlformats.org/officeDocument/2006/relationships/slideLayout" Target="../slideLayouts/slideLayout67.xml"/><Relationship Id="rId5" Type="http://schemas.openxmlformats.org/officeDocument/2006/relationships/slideLayout" Target="../slideLayouts/slideLayout61.xml"/><Relationship Id="rId15" Type="http://schemas.openxmlformats.org/officeDocument/2006/relationships/theme" Target="../theme/theme11.xml"/><Relationship Id="rId10" Type="http://schemas.openxmlformats.org/officeDocument/2006/relationships/slideLayout" Target="../slideLayouts/slideLayout66.xml"/><Relationship Id="rId4" Type="http://schemas.openxmlformats.org/officeDocument/2006/relationships/slideLayout" Target="../slideLayouts/slideLayout60.xml"/><Relationship Id="rId9" Type="http://schemas.openxmlformats.org/officeDocument/2006/relationships/slideLayout" Target="../slideLayouts/slideLayout65.xml"/><Relationship Id="rId14" Type="http://schemas.openxmlformats.org/officeDocument/2006/relationships/slideLayout" Target="../slideLayouts/slideLayout70.xml"/></Relationships>
</file>

<file path=ppt/slideMasters/_rels/slideMaster12.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slideLayout" Target="../slideLayouts/slideLayout73.xml"/><Relationship Id="rId7" Type="http://schemas.openxmlformats.org/officeDocument/2006/relationships/image" Target="../media/image15.png"/><Relationship Id="rId2" Type="http://schemas.openxmlformats.org/officeDocument/2006/relationships/slideLayout" Target="../slideLayouts/slideLayout72.xml"/><Relationship Id="rId1" Type="http://schemas.openxmlformats.org/officeDocument/2006/relationships/slideLayout" Target="../slideLayouts/slideLayout71.xml"/><Relationship Id="rId6" Type="http://schemas.openxmlformats.org/officeDocument/2006/relationships/theme" Target="../theme/theme12.xml"/><Relationship Id="rId5" Type="http://schemas.openxmlformats.org/officeDocument/2006/relationships/slideLayout" Target="../slideLayouts/slideLayout75.xml"/><Relationship Id="rId10" Type="http://schemas.openxmlformats.org/officeDocument/2006/relationships/image" Target="../media/image24.png"/><Relationship Id="rId4" Type="http://schemas.openxmlformats.org/officeDocument/2006/relationships/slideLayout" Target="../slideLayouts/slideLayout74.xml"/><Relationship Id="rId9" Type="http://schemas.openxmlformats.org/officeDocument/2006/relationships/image" Target="../media/image23.png"/></Relationships>
</file>

<file path=ppt/slideMasters/_rels/slideMaster13.xml.rels><?xml version="1.0" encoding="UTF-8" standalone="yes"?>
<Relationships xmlns="http://schemas.openxmlformats.org/package/2006/relationships"><Relationship Id="rId8" Type="http://schemas.openxmlformats.org/officeDocument/2006/relationships/slideLayout" Target="../slideLayouts/slideLayout83.xml"/><Relationship Id="rId13" Type="http://schemas.openxmlformats.org/officeDocument/2006/relationships/theme" Target="../theme/theme13.xml"/><Relationship Id="rId3" Type="http://schemas.openxmlformats.org/officeDocument/2006/relationships/slideLayout" Target="../slideLayouts/slideLayout78.xml"/><Relationship Id="rId7" Type="http://schemas.openxmlformats.org/officeDocument/2006/relationships/slideLayout" Target="../slideLayouts/slideLayout82.xml"/><Relationship Id="rId12" Type="http://schemas.openxmlformats.org/officeDocument/2006/relationships/slideLayout" Target="../slideLayouts/slideLayout87.xml"/><Relationship Id="rId17" Type="http://schemas.openxmlformats.org/officeDocument/2006/relationships/image" Target="../media/image28.png"/><Relationship Id="rId2" Type="http://schemas.openxmlformats.org/officeDocument/2006/relationships/slideLayout" Target="../slideLayouts/slideLayout77.xml"/><Relationship Id="rId16" Type="http://schemas.openxmlformats.org/officeDocument/2006/relationships/image" Target="../media/image27.png"/><Relationship Id="rId1" Type="http://schemas.openxmlformats.org/officeDocument/2006/relationships/slideLayout" Target="../slideLayouts/slideLayout76.xml"/><Relationship Id="rId6" Type="http://schemas.openxmlformats.org/officeDocument/2006/relationships/slideLayout" Target="../slideLayouts/slideLayout81.xml"/><Relationship Id="rId11" Type="http://schemas.openxmlformats.org/officeDocument/2006/relationships/slideLayout" Target="../slideLayouts/slideLayout86.xml"/><Relationship Id="rId5" Type="http://schemas.openxmlformats.org/officeDocument/2006/relationships/slideLayout" Target="../slideLayouts/slideLayout80.xml"/><Relationship Id="rId15" Type="http://schemas.openxmlformats.org/officeDocument/2006/relationships/image" Target="../media/image26.png"/><Relationship Id="rId10" Type="http://schemas.openxmlformats.org/officeDocument/2006/relationships/slideLayout" Target="../slideLayouts/slideLayout85.xml"/><Relationship Id="rId4" Type="http://schemas.openxmlformats.org/officeDocument/2006/relationships/slideLayout" Target="../slideLayouts/slideLayout79.xml"/><Relationship Id="rId9" Type="http://schemas.openxmlformats.org/officeDocument/2006/relationships/slideLayout" Target="../slideLayouts/slideLayout84.xml"/><Relationship Id="rId14" Type="http://schemas.openxmlformats.org/officeDocument/2006/relationships/image" Target="../media/image25.jpeg"/></Relationships>
</file>

<file path=ppt/slideMasters/_rels/slideMaster14.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theme" Target="../theme/theme14.xml"/><Relationship Id="rId1" Type="http://schemas.openxmlformats.org/officeDocument/2006/relationships/slideLayout" Target="../slideLayouts/slideLayout88.xml"/></Relationships>
</file>

<file path=ppt/slideMasters/_rels/slideMaster15.xml.rels><?xml version="1.0" encoding="UTF-8" standalone="yes"?>
<Relationships xmlns="http://schemas.openxmlformats.org/package/2006/relationships"><Relationship Id="rId3" Type="http://schemas.openxmlformats.org/officeDocument/2006/relationships/slideLayout" Target="../slideLayouts/slideLayout91.xml"/><Relationship Id="rId7" Type="http://schemas.openxmlformats.org/officeDocument/2006/relationships/image" Target="../media/image33.png"/><Relationship Id="rId2" Type="http://schemas.openxmlformats.org/officeDocument/2006/relationships/slideLayout" Target="../slideLayouts/slideLayout90.xml"/><Relationship Id="rId1" Type="http://schemas.openxmlformats.org/officeDocument/2006/relationships/slideLayout" Target="../slideLayouts/slideLayout89.xml"/><Relationship Id="rId6" Type="http://schemas.openxmlformats.org/officeDocument/2006/relationships/image" Target="../media/image32.png"/><Relationship Id="rId5" Type="http://schemas.openxmlformats.org/officeDocument/2006/relationships/theme" Target="../theme/theme15.xml"/><Relationship Id="rId4" Type="http://schemas.openxmlformats.org/officeDocument/2006/relationships/slideLayout" Target="../slideLayouts/slideLayout92.xml"/></Relationships>
</file>

<file path=ppt/slideMasters/_rels/slideMaster16.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theme" Target="../theme/theme16.xml"/><Relationship Id="rId1" Type="http://schemas.openxmlformats.org/officeDocument/2006/relationships/slideLayout" Target="../slideLayouts/slideLayout93.xml"/></Relationships>
</file>

<file path=ppt/slideMasters/_rels/slideMaster17.xml.rels><?xml version="1.0" encoding="UTF-8" standalone="yes"?>
<Relationships xmlns="http://schemas.openxmlformats.org/package/2006/relationships"><Relationship Id="rId3" Type="http://schemas.openxmlformats.org/officeDocument/2006/relationships/theme" Target="../theme/theme17.xml"/><Relationship Id="rId2" Type="http://schemas.openxmlformats.org/officeDocument/2006/relationships/slideLayout" Target="../slideLayouts/slideLayout95.xml"/><Relationship Id="rId1" Type="http://schemas.openxmlformats.org/officeDocument/2006/relationships/slideLayout" Target="../slideLayouts/slideLayout94.xml"/><Relationship Id="rId6" Type="http://schemas.openxmlformats.org/officeDocument/2006/relationships/image" Target="../media/image36.png"/><Relationship Id="rId5" Type="http://schemas.openxmlformats.org/officeDocument/2006/relationships/image" Target="../media/image35.png"/><Relationship Id="rId4" Type="http://schemas.openxmlformats.org/officeDocument/2006/relationships/image" Target="../media/image1.png"/></Relationships>
</file>

<file path=ppt/slideMasters/_rels/slideMaster18.xml.rels><?xml version="1.0" encoding="UTF-8" standalone="yes"?>
<Relationships xmlns="http://schemas.openxmlformats.org/package/2006/relationships"><Relationship Id="rId3" Type="http://schemas.openxmlformats.org/officeDocument/2006/relationships/slideLayout" Target="../slideLayouts/slideLayout98.xml"/><Relationship Id="rId7" Type="http://schemas.openxmlformats.org/officeDocument/2006/relationships/image" Target="../media/image14.png"/><Relationship Id="rId2" Type="http://schemas.openxmlformats.org/officeDocument/2006/relationships/slideLayout" Target="../slideLayouts/slideLayout97.xml"/><Relationship Id="rId1" Type="http://schemas.openxmlformats.org/officeDocument/2006/relationships/slideLayout" Target="../slideLayouts/slideLayout96.xml"/><Relationship Id="rId6" Type="http://schemas.openxmlformats.org/officeDocument/2006/relationships/image" Target="../media/image1.png"/><Relationship Id="rId5" Type="http://schemas.openxmlformats.org/officeDocument/2006/relationships/theme" Target="../theme/theme18.xml"/><Relationship Id="rId4" Type="http://schemas.openxmlformats.org/officeDocument/2006/relationships/slideLayout" Target="../slideLayouts/slideLayout99.xml"/></Relationships>
</file>

<file path=ppt/slideMasters/_rels/slideMaster19.xml.rels><?xml version="1.0" encoding="UTF-8" standalone="yes"?>
<Relationships xmlns="http://schemas.openxmlformats.org/package/2006/relationships"><Relationship Id="rId3" Type="http://schemas.openxmlformats.org/officeDocument/2006/relationships/slideLayout" Target="../slideLayouts/slideLayout102.xml"/><Relationship Id="rId7" Type="http://schemas.openxmlformats.org/officeDocument/2006/relationships/image" Target="../media/image14.png"/><Relationship Id="rId2" Type="http://schemas.openxmlformats.org/officeDocument/2006/relationships/slideLayout" Target="../slideLayouts/slideLayout101.xml"/><Relationship Id="rId1" Type="http://schemas.openxmlformats.org/officeDocument/2006/relationships/slideLayout" Target="../slideLayouts/slideLayout100.xml"/><Relationship Id="rId6" Type="http://schemas.openxmlformats.org/officeDocument/2006/relationships/image" Target="../media/image1.png"/><Relationship Id="rId5" Type="http://schemas.openxmlformats.org/officeDocument/2006/relationships/theme" Target="../theme/theme19.xml"/><Relationship Id="rId4" Type="http://schemas.openxmlformats.org/officeDocument/2006/relationships/slideLayout" Target="../slideLayouts/slideLayout103.xml"/></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theme" Target="../theme/theme2.xml"/><Relationship Id="rId4" Type="http://schemas.openxmlformats.org/officeDocument/2006/relationships/image" Target="../media/image4.png"/></Relationships>
</file>

<file path=ppt/slideMasters/_rels/slideMaster20.xml.rels><?xml version="1.0" encoding="UTF-8" standalone="yes"?>
<Relationships xmlns="http://schemas.openxmlformats.org/package/2006/relationships"><Relationship Id="rId3" Type="http://schemas.openxmlformats.org/officeDocument/2006/relationships/slideLayout" Target="../slideLayouts/slideLayout106.xml"/><Relationship Id="rId2" Type="http://schemas.openxmlformats.org/officeDocument/2006/relationships/slideLayout" Target="../slideLayouts/slideLayout105.xml"/><Relationship Id="rId1" Type="http://schemas.openxmlformats.org/officeDocument/2006/relationships/slideLayout" Target="../slideLayouts/slideLayout104.xml"/><Relationship Id="rId6" Type="http://schemas.microsoft.com/office/2007/relationships/hdphoto" Target="../media/hdphoto1.wdp"/><Relationship Id="rId5" Type="http://schemas.openxmlformats.org/officeDocument/2006/relationships/image" Target="../media/image37.png"/><Relationship Id="rId4" Type="http://schemas.openxmlformats.org/officeDocument/2006/relationships/theme" Target="../theme/theme20.xml"/></Relationships>
</file>

<file path=ppt/slideMasters/_rels/slideMaster21.xml.rels><?xml version="1.0" encoding="UTF-8" standalone="yes"?>
<Relationships xmlns="http://schemas.openxmlformats.org/package/2006/relationships"><Relationship Id="rId8" Type="http://schemas.openxmlformats.org/officeDocument/2006/relationships/image" Target="../media/image32.png"/><Relationship Id="rId3" Type="http://schemas.openxmlformats.org/officeDocument/2006/relationships/slideLayout" Target="../slideLayouts/slideLayout109.xml"/><Relationship Id="rId7" Type="http://schemas.openxmlformats.org/officeDocument/2006/relationships/theme" Target="../theme/theme21.xml"/><Relationship Id="rId2" Type="http://schemas.openxmlformats.org/officeDocument/2006/relationships/slideLayout" Target="../slideLayouts/slideLayout108.xml"/><Relationship Id="rId1" Type="http://schemas.openxmlformats.org/officeDocument/2006/relationships/slideLayout" Target="../slideLayouts/slideLayout107.xml"/><Relationship Id="rId6" Type="http://schemas.openxmlformats.org/officeDocument/2006/relationships/slideLayout" Target="../slideLayouts/slideLayout112.xml"/><Relationship Id="rId5" Type="http://schemas.openxmlformats.org/officeDocument/2006/relationships/slideLayout" Target="../slideLayouts/slideLayout111.xml"/><Relationship Id="rId4" Type="http://schemas.openxmlformats.org/officeDocument/2006/relationships/slideLayout" Target="../slideLayouts/slideLayout110.xml"/><Relationship Id="rId9" Type="http://schemas.openxmlformats.org/officeDocument/2006/relationships/image" Target="../media/image33.png"/></Relationships>
</file>

<file path=ppt/slideMasters/_rels/slideMaster22.xml.rels><?xml version="1.0" encoding="UTF-8" standalone="yes"?>
<Relationships xmlns="http://schemas.openxmlformats.org/package/2006/relationships"><Relationship Id="rId3" Type="http://schemas.openxmlformats.org/officeDocument/2006/relationships/slideLayout" Target="../slideLayouts/slideLayout115.xml"/><Relationship Id="rId7" Type="http://schemas.openxmlformats.org/officeDocument/2006/relationships/image" Target="../media/image14.png"/><Relationship Id="rId2" Type="http://schemas.openxmlformats.org/officeDocument/2006/relationships/slideLayout" Target="../slideLayouts/slideLayout114.xml"/><Relationship Id="rId1" Type="http://schemas.openxmlformats.org/officeDocument/2006/relationships/slideLayout" Target="../slideLayouts/slideLayout113.xml"/><Relationship Id="rId6" Type="http://schemas.openxmlformats.org/officeDocument/2006/relationships/image" Target="../media/image1.png"/><Relationship Id="rId5" Type="http://schemas.openxmlformats.org/officeDocument/2006/relationships/theme" Target="../theme/theme22.xml"/><Relationship Id="rId4" Type="http://schemas.openxmlformats.org/officeDocument/2006/relationships/slideLayout" Target="../slideLayouts/slideLayout116.xml"/></Relationships>
</file>

<file path=ppt/slideMasters/_rels/slideMaster23.xml.rels><?xml version="1.0" encoding="UTF-8" standalone="yes"?>
<Relationships xmlns="http://schemas.openxmlformats.org/package/2006/relationships"><Relationship Id="rId3" Type="http://schemas.openxmlformats.org/officeDocument/2006/relationships/theme" Target="../theme/theme23.xml"/><Relationship Id="rId2" Type="http://schemas.openxmlformats.org/officeDocument/2006/relationships/slideLayout" Target="../slideLayouts/slideLayout118.xml"/><Relationship Id="rId1" Type="http://schemas.openxmlformats.org/officeDocument/2006/relationships/slideLayout" Target="../slideLayouts/slideLayout117.xml"/><Relationship Id="rId5" Type="http://schemas.openxmlformats.org/officeDocument/2006/relationships/image" Target="../media/image18.png"/><Relationship Id="rId4" Type="http://schemas.openxmlformats.org/officeDocument/2006/relationships/image" Target="../media/image38.jpeg"/></Relationships>
</file>

<file path=ppt/slideMasters/_rels/slideMaster24.xml.rels><?xml version="1.0" encoding="UTF-8" standalone="yes"?>
<Relationships xmlns="http://schemas.openxmlformats.org/package/2006/relationships"><Relationship Id="rId3" Type="http://schemas.openxmlformats.org/officeDocument/2006/relationships/slideLayout" Target="../slideLayouts/slideLayout121.xml"/><Relationship Id="rId2" Type="http://schemas.openxmlformats.org/officeDocument/2006/relationships/slideLayout" Target="../slideLayouts/slideLayout120.xml"/><Relationship Id="rId1" Type="http://schemas.openxmlformats.org/officeDocument/2006/relationships/slideLayout" Target="../slideLayouts/slideLayout119.xml"/><Relationship Id="rId4" Type="http://schemas.openxmlformats.org/officeDocument/2006/relationships/theme" Target="../theme/theme24.xml"/></Relationships>
</file>

<file path=ppt/slideMasters/_rels/slideMaster25.xml.rels><?xml version="1.0" encoding="UTF-8" standalone="yes"?>
<Relationships xmlns="http://schemas.openxmlformats.org/package/2006/relationships"><Relationship Id="rId2" Type="http://schemas.openxmlformats.org/officeDocument/2006/relationships/theme" Target="../theme/theme25.xml"/><Relationship Id="rId1" Type="http://schemas.openxmlformats.org/officeDocument/2006/relationships/slideLayout" Target="../slideLayouts/slideLayout122.xml"/></Relationships>
</file>

<file path=ppt/slideMasters/_rels/slideMaster26.xml.rels><?xml version="1.0" encoding="UTF-8" standalone="yes"?>
<Relationships xmlns="http://schemas.openxmlformats.org/package/2006/relationships"><Relationship Id="rId2" Type="http://schemas.openxmlformats.org/officeDocument/2006/relationships/theme" Target="../theme/theme26.xml"/><Relationship Id="rId1" Type="http://schemas.openxmlformats.org/officeDocument/2006/relationships/slideLayout" Target="../slideLayouts/slideLayout123.xml"/></Relationships>
</file>

<file path=ppt/slideMasters/_rels/slideMaster27.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slideLayout" Target="../slideLayouts/slideLayout126.xml"/><Relationship Id="rId7" Type="http://schemas.openxmlformats.org/officeDocument/2006/relationships/image" Target="../media/image1.png"/><Relationship Id="rId2" Type="http://schemas.openxmlformats.org/officeDocument/2006/relationships/slideLayout" Target="../slideLayouts/slideLayout125.xml"/><Relationship Id="rId1" Type="http://schemas.openxmlformats.org/officeDocument/2006/relationships/slideLayout" Target="../slideLayouts/slideLayout124.xml"/><Relationship Id="rId6" Type="http://schemas.openxmlformats.org/officeDocument/2006/relationships/theme" Target="../theme/theme27.xml"/><Relationship Id="rId5" Type="http://schemas.openxmlformats.org/officeDocument/2006/relationships/slideLayout" Target="../slideLayouts/slideLayout128.xml"/><Relationship Id="rId4" Type="http://schemas.openxmlformats.org/officeDocument/2006/relationships/slideLayout" Target="../slideLayouts/slideLayout127.xml"/></Relationships>
</file>

<file path=ppt/slideMasters/_rels/slideMaster28.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slideLayout" Target="../slideLayouts/slideLayout131.xml"/><Relationship Id="rId7" Type="http://schemas.openxmlformats.org/officeDocument/2006/relationships/image" Target="../media/image1.png"/><Relationship Id="rId2" Type="http://schemas.openxmlformats.org/officeDocument/2006/relationships/slideLayout" Target="../slideLayouts/slideLayout130.xml"/><Relationship Id="rId1" Type="http://schemas.openxmlformats.org/officeDocument/2006/relationships/slideLayout" Target="../slideLayouts/slideLayout129.xml"/><Relationship Id="rId6" Type="http://schemas.openxmlformats.org/officeDocument/2006/relationships/theme" Target="../theme/theme28.xml"/><Relationship Id="rId5" Type="http://schemas.openxmlformats.org/officeDocument/2006/relationships/slideLayout" Target="../slideLayouts/slideLayout133.xml"/><Relationship Id="rId4" Type="http://schemas.openxmlformats.org/officeDocument/2006/relationships/slideLayout" Target="../slideLayouts/slideLayout132.xml"/></Relationships>
</file>

<file path=ppt/slideMasters/_rels/slideMaster29.xml.rels><?xml version="1.0" encoding="UTF-8" standalone="yes"?>
<Relationships xmlns="http://schemas.openxmlformats.org/package/2006/relationships"><Relationship Id="rId3" Type="http://schemas.openxmlformats.org/officeDocument/2006/relationships/slideLayout" Target="../slideLayouts/slideLayout136.xml"/><Relationship Id="rId7" Type="http://schemas.microsoft.com/office/2007/relationships/hdphoto" Target="../media/hdphoto1.wdp"/><Relationship Id="rId2" Type="http://schemas.openxmlformats.org/officeDocument/2006/relationships/slideLayout" Target="../slideLayouts/slideLayout135.xml"/><Relationship Id="rId1" Type="http://schemas.openxmlformats.org/officeDocument/2006/relationships/slideLayout" Target="../slideLayouts/slideLayout134.xml"/><Relationship Id="rId6" Type="http://schemas.openxmlformats.org/officeDocument/2006/relationships/image" Target="../media/image37.png"/><Relationship Id="rId5" Type="http://schemas.openxmlformats.org/officeDocument/2006/relationships/theme" Target="../theme/theme29.xml"/><Relationship Id="rId4" Type="http://schemas.openxmlformats.org/officeDocument/2006/relationships/slideLayout" Target="../slideLayouts/slideLayout137.xml"/></Relationships>
</file>

<file path=ppt/slideMasters/_rels/slideMaster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3.xml"/><Relationship Id="rId1" Type="http://schemas.openxmlformats.org/officeDocument/2006/relationships/slideLayout" Target="../slideLayouts/slideLayout2.xml"/><Relationship Id="rId5" Type="http://schemas.openxmlformats.org/officeDocument/2006/relationships/image" Target="../media/image5.png"/><Relationship Id="rId4" Type="http://schemas.openxmlformats.org/officeDocument/2006/relationships/image" Target="../media/image2.png"/></Relationships>
</file>

<file path=ppt/slideMasters/_rels/slideMaster30.xml.rels><?xml version="1.0" encoding="UTF-8" standalone="yes"?>
<Relationships xmlns="http://schemas.openxmlformats.org/package/2006/relationships"><Relationship Id="rId3" Type="http://schemas.openxmlformats.org/officeDocument/2006/relationships/slideLayout" Target="../slideLayouts/slideLayout140.xml"/><Relationship Id="rId7" Type="http://schemas.openxmlformats.org/officeDocument/2006/relationships/image" Target="../media/image14.png"/><Relationship Id="rId2" Type="http://schemas.openxmlformats.org/officeDocument/2006/relationships/slideLayout" Target="../slideLayouts/slideLayout139.xml"/><Relationship Id="rId1" Type="http://schemas.openxmlformats.org/officeDocument/2006/relationships/slideLayout" Target="../slideLayouts/slideLayout138.xml"/><Relationship Id="rId6" Type="http://schemas.openxmlformats.org/officeDocument/2006/relationships/image" Target="../media/image1.png"/><Relationship Id="rId5" Type="http://schemas.openxmlformats.org/officeDocument/2006/relationships/theme" Target="../theme/theme30.xml"/><Relationship Id="rId4" Type="http://schemas.openxmlformats.org/officeDocument/2006/relationships/slideLayout" Target="../slideLayouts/slideLayout141.xml"/></Relationships>
</file>

<file path=ppt/slideMasters/_rels/slideMaster31.xml.rels><?xml version="1.0" encoding="UTF-8" standalone="yes"?>
<Relationships xmlns="http://schemas.openxmlformats.org/package/2006/relationships"><Relationship Id="rId3" Type="http://schemas.openxmlformats.org/officeDocument/2006/relationships/theme" Target="../theme/theme31.xml"/><Relationship Id="rId2" Type="http://schemas.openxmlformats.org/officeDocument/2006/relationships/slideLayout" Target="../slideLayouts/slideLayout143.xml"/><Relationship Id="rId1" Type="http://schemas.openxmlformats.org/officeDocument/2006/relationships/slideLayout" Target="../slideLayouts/slideLayout142.xml"/><Relationship Id="rId4" Type="http://schemas.openxmlformats.org/officeDocument/2006/relationships/image" Target="../media/image31.jpeg"/></Relationships>
</file>

<file path=ppt/slideMasters/_rels/slideMaster32.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theme" Target="../theme/theme32.xml"/><Relationship Id="rId1" Type="http://schemas.openxmlformats.org/officeDocument/2006/relationships/slideLayout" Target="../slideLayouts/slideLayout144.xml"/></Relationships>
</file>

<file path=ppt/slideMasters/_rels/slideMaster33.xml.rels><?xml version="1.0" encoding="UTF-8" standalone="yes"?>
<Relationships xmlns="http://schemas.openxmlformats.org/package/2006/relationships"><Relationship Id="rId3" Type="http://schemas.openxmlformats.org/officeDocument/2006/relationships/theme" Target="../theme/theme33.xml"/><Relationship Id="rId2" Type="http://schemas.openxmlformats.org/officeDocument/2006/relationships/slideLayout" Target="../slideLayouts/slideLayout146.xml"/><Relationship Id="rId1" Type="http://schemas.openxmlformats.org/officeDocument/2006/relationships/slideLayout" Target="../slideLayouts/slideLayout145.xml"/><Relationship Id="rId4" Type="http://schemas.openxmlformats.org/officeDocument/2006/relationships/image" Target="../media/image31.jpeg"/></Relationships>
</file>

<file path=ppt/slideMasters/_rels/slideMaster34.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theme" Target="../theme/theme34.xml"/><Relationship Id="rId1" Type="http://schemas.openxmlformats.org/officeDocument/2006/relationships/slideLayout" Target="../slideLayouts/slideLayout147.xml"/></Relationships>
</file>

<file path=ppt/slideMasters/_rels/slideMaster35.xml.rels><?xml version="1.0" encoding="UTF-8" standalone="yes"?>
<Relationships xmlns="http://schemas.openxmlformats.org/package/2006/relationships"><Relationship Id="rId3" Type="http://schemas.openxmlformats.org/officeDocument/2006/relationships/theme" Target="../theme/theme35.xml"/><Relationship Id="rId2" Type="http://schemas.openxmlformats.org/officeDocument/2006/relationships/slideLayout" Target="../slideLayouts/slideLayout149.xml"/><Relationship Id="rId1" Type="http://schemas.openxmlformats.org/officeDocument/2006/relationships/slideLayout" Target="../slideLayouts/slideLayout148.xml"/><Relationship Id="rId4" Type="http://schemas.openxmlformats.org/officeDocument/2006/relationships/image" Target="../media/image31.jpeg"/></Relationships>
</file>

<file path=ppt/slideMasters/_rels/slideMaster36.xml.rels><?xml version="1.0" encoding="UTF-8" standalone="yes"?>
<Relationships xmlns="http://schemas.openxmlformats.org/package/2006/relationships"><Relationship Id="rId3" Type="http://schemas.openxmlformats.org/officeDocument/2006/relationships/slideLayout" Target="../slideLayouts/slideLayout152.xml"/><Relationship Id="rId2" Type="http://schemas.openxmlformats.org/officeDocument/2006/relationships/slideLayout" Target="../slideLayouts/slideLayout151.xml"/><Relationship Id="rId1" Type="http://schemas.openxmlformats.org/officeDocument/2006/relationships/slideLayout" Target="../slideLayouts/slideLayout150.xml"/><Relationship Id="rId5" Type="http://schemas.openxmlformats.org/officeDocument/2006/relationships/image" Target="../media/image40.jpeg"/><Relationship Id="rId4" Type="http://schemas.openxmlformats.org/officeDocument/2006/relationships/theme" Target="../theme/theme36.xml"/></Relationships>
</file>

<file path=ppt/slideMasters/_rels/slideMaster4.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slideLayout" Target="../slideLayouts/slideLayout5.xml"/><Relationship Id="rId7" Type="http://schemas.openxmlformats.org/officeDocument/2006/relationships/theme" Target="../theme/theme4.xml"/><Relationship Id="rId2" Type="http://schemas.openxmlformats.org/officeDocument/2006/relationships/slideLayout" Target="../slideLayouts/slideLayout4.xml"/><Relationship Id="rId1" Type="http://schemas.openxmlformats.org/officeDocument/2006/relationships/slideLayout" Target="../slideLayouts/slideLayout3.xml"/><Relationship Id="rId6" Type="http://schemas.openxmlformats.org/officeDocument/2006/relationships/slideLayout" Target="../slideLayouts/slideLayout8.xml"/><Relationship Id="rId5" Type="http://schemas.openxmlformats.org/officeDocument/2006/relationships/slideLayout" Target="../slideLayouts/slideLayout7.xml"/><Relationship Id="rId4" Type="http://schemas.openxmlformats.org/officeDocument/2006/relationships/slideLayout" Target="../slideLayouts/slideLayout6.xml"/><Relationship Id="rId9" Type="http://schemas.openxmlformats.org/officeDocument/2006/relationships/image" Target="../media/image7.png"/></Relationships>
</file>

<file path=ppt/slideMasters/_rels/slideMaster5.xml.rels><?xml version="1.0" encoding="UTF-8" standalone="yes"?>
<Relationships xmlns="http://schemas.openxmlformats.org/package/2006/relationships"><Relationship Id="rId3" Type="http://schemas.openxmlformats.org/officeDocument/2006/relationships/theme" Target="../theme/theme5.xml"/><Relationship Id="rId2" Type="http://schemas.openxmlformats.org/officeDocument/2006/relationships/slideLayout" Target="../slideLayouts/slideLayout10.xml"/><Relationship Id="rId1" Type="http://schemas.openxmlformats.org/officeDocument/2006/relationships/slideLayout" Target="../slideLayouts/slideLayout9.xml"/><Relationship Id="rId6" Type="http://schemas.openxmlformats.org/officeDocument/2006/relationships/image" Target="../media/image11.png"/><Relationship Id="rId5" Type="http://schemas.openxmlformats.org/officeDocument/2006/relationships/image" Target="../media/image10.jpeg"/><Relationship Id="rId4" Type="http://schemas.openxmlformats.org/officeDocument/2006/relationships/image" Target="../media/image9.png"/></Relationships>
</file>

<file path=ppt/slideMasters/_rels/slideMaster6.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image" Target="../media/image13.jpeg"/><Relationship Id="rId5" Type="http://schemas.openxmlformats.org/officeDocument/2006/relationships/image" Target="../media/image12.jpeg"/><Relationship Id="rId4" Type="http://schemas.openxmlformats.org/officeDocument/2006/relationships/theme" Target="../theme/theme6.xml"/></Relationships>
</file>

<file path=ppt/slideMasters/_rels/slideMaster7.xml.rels><?xml version="1.0" encoding="UTF-8" standalone="yes"?>
<Relationships xmlns="http://schemas.openxmlformats.org/package/2006/relationships"><Relationship Id="rId3" Type="http://schemas.openxmlformats.org/officeDocument/2006/relationships/slideLayout" Target="../slideLayouts/slideLayout16.xml"/><Relationship Id="rId7" Type="http://schemas.openxmlformats.org/officeDocument/2006/relationships/image" Target="../media/image14.png"/><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image" Target="../media/image1.png"/><Relationship Id="rId5" Type="http://schemas.openxmlformats.org/officeDocument/2006/relationships/theme" Target="../theme/theme7.xml"/><Relationship Id="rId4" Type="http://schemas.openxmlformats.org/officeDocument/2006/relationships/slideLayout" Target="../slideLayouts/slideLayout17.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25.xml"/><Relationship Id="rId13" Type="http://schemas.openxmlformats.org/officeDocument/2006/relationships/image" Target="../media/image16.jpeg"/><Relationship Id="rId3" Type="http://schemas.openxmlformats.org/officeDocument/2006/relationships/slideLayout" Target="../slideLayouts/slideLayout20.xml"/><Relationship Id="rId7" Type="http://schemas.openxmlformats.org/officeDocument/2006/relationships/slideLayout" Target="../slideLayouts/slideLayout24.xml"/><Relationship Id="rId12" Type="http://schemas.openxmlformats.org/officeDocument/2006/relationships/theme" Target="../theme/theme8.xml"/><Relationship Id="rId2" Type="http://schemas.openxmlformats.org/officeDocument/2006/relationships/slideLayout" Target="../slideLayouts/slideLayout19.xml"/><Relationship Id="rId1" Type="http://schemas.openxmlformats.org/officeDocument/2006/relationships/slideLayout" Target="../slideLayouts/slideLayout18.xml"/><Relationship Id="rId6" Type="http://schemas.openxmlformats.org/officeDocument/2006/relationships/slideLayout" Target="../slideLayouts/slideLayout23.xml"/><Relationship Id="rId11" Type="http://schemas.openxmlformats.org/officeDocument/2006/relationships/slideLayout" Target="../slideLayouts/slideLayout28.xml"/><Relationship Id="rId5" Type="http://schemas.openxmlformats.org/officeDocument/2006/relationships/slideLayout" Target="../slideLayouts/slideLayout22.xml"/><Relationship Id="rId15" Type="http://schemas.openxmlformats.org/officeDocument/2006/relationships/image" Target="../media/image14.png"/><Relationship Id="rId10" Type="http://schemas.openxmlformats.org/officeDocument/2006/relationships/slideLayout" Target="../slideLayouts/slideLayout27.xml"/><Relationship Id="rId4" Type="http://schemas.openxmlformats.org/officeDocument/2006/relationships/slideLayout" Target="../slideLayouts/slideLayout21.xml"/><Relationship Id="rId9" Type="http://schemas.openxmlformats.org/officeDocument/2006/relationships/slideLayout" Target="../slideLayouts/slideLayout26.xml"/><Relationship Id="rId14" Type="http://schemas.openxmlformats.org/officeDocument/2006/relationships/image" Target="../media/image1.png"/></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36.xml"/><Relationship Id="rId13" Type="http://schemas.openxmlformats.org/officeDocument/2006/relationships/slideLayout" Target="../slideLayouts/slideLayout41.xml"/><Relationship Id="rId3" Type="http://schemas.openxmlformats.org/officeDocument/2006/relationships/slideLayout" Target="../slideLayouts/slideLayout31.xml"/><Relationship Id="rId7" Type="http://schemas.openxmlformats.org/officeDocument/2006/relationships/slideLayout" Target="../slideLayouts/slideLayout35.xml"/><Relationship Id="rId12" Type="http://schemas.openxmlformats.org/officeDocument/2006/relationships/slideLayout" Target="../slideLayouts/slideLayout40.xml"/><Relationship Id="rId17" Type="http://schemas.openxmlformats.org/officeDocument/2006/relationships/image" Target="../media/image20.png"/><Relationship Id="rId2" Type="http://schemas.openxmlformats.org/officeDocument/2006/relationships/slideLayout" Target="../slideLayouts/slideLayout30.xml"/><Relationship Id="rId16" Type="http://schemas.openxmlformats.org/officeDocument/2006/relationships/image" Target="../media/image19.png"/><Relationship Id="rId1" Type="http://schemas.openxmlformats.org/officeDocument/2006/relationships/slideLayout" Target="../slideLayouts/slideLayout29.xml"/><Relationship Id="rId6" Type="http://schemas.openxmlformats.org/officeDocument/2006/relationships/slideLayout" Target="../slideLayouts/slideLayout34.xml"/><Relationship Id="rId11" Type="http://schemas.openxmlformats.org/officeDocument/2006/relationships/slideLayout" Target="../slideLayouts/slideLayout39.xml"/><Relationship Id="rId5" Type="http://schemas.openxmlformats.org/officeDocument/2006/relationships/slideLayout" Target="../slideLayouts/slideLayout33.xml"/><Relationship Id="rId15" Type="http://schemas.openxmlformats.org/officeDocument/2006/relationships/theme" Target="../theme/theme9.xml"/><Relationship Id="rId10" Type="http://schemas.openxmlformats.org/officeDocument/2006/relationships/slideLayout" Target="../slideLayouts/slideLayout38.xml"/><Relationship Id="rId4" Type="http://schemas.openxmlformats.org/officeDocument/2006/relationships/slideLayout" Target="../slideLayouts/slideLayout32.xml"/><Relationship Id="rId9" Type="http://schemas.openxmlformats.org/officeDocument/2006/relationships/slideLayout" Target="../slideLayouts/slideLayout37.xml"/><Relationship Id="rId14" Type="http://schemas.openxmlformats.org/officeDocument/2006/relationships/slideLayout" Target="../slideLayouts/slideLayout4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7170" name="Rectangle 197"/>
          <p:cNvSpPr>
            <a:spLocks noGrp="1" noChangeArrowheads="1"/>
          </p:cNvSpPr>
          <p:nvPr>
            <p:ph type="title"/>
          </p:nvPr>
        </p:nvSpPr>
        <p:spPr bwMode="auto">
          <a:xfrm>
            <a:off x="760423" y="0"/>
            <a:ext cx="10975975" cy="838200"/>
          </a:xfrm>
          <a:prstGeom prst="rect">
            <a:avLst/>
          </a:prstGeom>
          <a:noFill/>
          <a:ln w="9525" algn="ctr">
            <a:noFill/>
            <a:miter lim="800000"/>
            <a:headEnd/>
            <a:tailEnd/>
          </a:ln>
        </p:spPr>
        <p:txBody>
          <a:bodyPr vert="horz" wrap="square" lIns="91404" tIns="45700" rIns="91404" bIns="45700" numCol="1" anchor="ctr" anchorCtr="0" compatLnSpc="1">
            <a:prstTxWarp prst="textNoShape">
              <a:avLst/>
            </a:prstTxWarp>
          </a:bodyPr>
          <a:lstStyle/>
          <a:p>
            <a:pPr lvl="0"/>
            <a:r>
              <a:rPr lang="zh-CN" altLang="en-US" smtClean="0"/>
              <a:t>单击此处编辑母版标题样式</a:t>
            </a:r>
          </a:p>
        </p:txBody>
      </p:sp>
      <p:sp>
        <p:nvSpPr>
          <p:cNvPr id="7171" name="Rectangle 198"/>
          <p:cNvSpPr>
            <a:spLocks noGrp="1" noChangeArrowheads="1"/>
          </p:cNvSpPr>
          <p:nvPr>
            <p:ph type="body" idx="1"/>
          </p:nvPr>
        </p:nvSpPr>
        <p:spPr bwMode="auto">
          <a:xfrm>
            <a:off x="781054" y="1600208"/>
            <a:ext cx="10975975" cy="4525963"/>
          </a:xfrm>
          <a:prstGeom prst="rect">
            <a:avLst/>
          </a:prstGeom>
          <a:noFill/>
          <a:ln w="9525" algn="ctr">
            <a:noFill/>
            <a:miter lim="800000"/>
            <a:headEnd/>
            <a:tailEnd/>
          </a:ln>
        </p:spPr>
        <p:txBody>
          <a:bodyPr vert="horz" wrap="square" lIns="91404" tIns="45700" rIns="91404" bIns="4570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954371" name="Text Box 3"/>
          <p:cNvSpPr txBox="1">
            <a:spLocks noChangeArrowheads="1"/>
          </p:cNvSpPr>
          <p:nvPr/>
        </p:nvSpPr>
        <p:spPr bwMode="auto">
          <a:xfrm>
            <a:off x="869951" y="6467491"/>
            <a:ext cx="2401744" cy="263791"/>
          </a:xfrm>
          <a:prstGeom prst="rect">
            <a:avLst/>
          </a:prstGeom>
          <a:noFill/>
          <a:ln w="9525">
            <a:noFill/>
            <a:miter lim="800000"/>
            <a:headEnd/>
            <a:tailEnd/>
          </a:ln>
        </p:spPr>
        <p:txBody>
          <a:bodyPr wrap="none" lIns="78328" tIns="39164" rIns="78328" bIns="39164">
            <a:spAutoFit/>
          </a:bodyPr>
          <a:lstStyle/>
          <a:p>
            <a:pPr defTabSz="783895" eaLnBrk="0" hangingPunct="0">
              <a:defRPr/>
            </a:pPr>
            <a:r>
              <a:rPr lang="en-US" altLang="zh-CN" sz="1200" dirty="0">
                <a:solidFill>
                  <a:srgbClr val="000000"/>
                </a:solidFill>
                <a:latin typeface="FrutigerNext LT Bold" charset="0"/>
                <a:ea typeface="ＭＳ Ｐゴシック" pitchFamily="34" charset="-128"/>
              </a:rPr>
              <a:t>HISILICON SEMICONDUCTOR</a:t>
            </a:r>
          </a:p>
        </p:txBody>
      </p:sp>
      <p:grpSp>
        <p:nvGrpSpPr>
          <p:cNvPr id="3" name="Group 5"/>
          <p:cNvGrpSpPr>
            <a:grpSpLocks/>
          </p:cNvGrpSpPr>
          <p:nvPr/>
        </p:nvGrpSpPr>
        <p:grpSpPr bwMode="auto">
          <a:xfrm>
            <a:off x="4" y="6216650"/>
            <a:ext cx="12195175" cy="635000"/>
            <a:chOff x="0" y="3920"/>
            <a:chExt cx="7682" cy="400"/>
          </a:xfrm>
        </p:grpSpPr>
        <p:pic>
          <p:nvPicPr>
            <p:cNvPr id="7180" name="Picture 6" descr="图片1"/>
            <p:cNvPicPr>
              <a:picLocks noChangeAspect="1" noChangeArrowheads="1"/>
            </p:cNvPicPr>
            <p:nvPr userDrawn="1"/>
          </p:nvPicPr>
          <p:blipFill>
            <a:blip r:embed="rId3" cstate="print"/>
            <a:srcRect/>
            <a:stretch>
              <a:fillRect/>
            </a:stretch>
          </p:blipFill>
          <p:spPr bwMode="auto">
            <a:xfrm>
              <a:off x="0" y="3920"/>
              <a:ext cx="5760" cy="400"/>
            </a:xfrm>
            <a:prstGeom prst="rect">
              <a:avLst/>
            </a:prstGeom>
            <a:noFill/>
            <a:ln w="9525">
              <a:noFill/>
              <a:miter lim="800000"/>
              <a:headEnd/>
              <a:tailEnd/>
            </a:ln>
          </p:spPr>
        </p:pic>
        <p:pic>
          <p:nvPicPr>
            <p:cNvPr id="7181" name="Picture 7" descr="图片1"/>
            <p:cNvPicPr>
              <a:picLocks noChangeAspect="1" noChangeArrowheads="1"/>
            </p:cNvPicPr>
            <p:nvPr userDrawn="1"/>
          </p:nvPicPr>
          <p:blipFill>
            <a:blip r:embed="rId3" cstate="print"/>
            <a:srcRect/>
            <a:stretch>
              <a:fillRect/>
            </a:stretch>
          </p:blipFill>
          <p:spPr bwMode="auto">
            <a:xfrm>
              <a:off x="1539" y="3920"/>
              <a:ext cx="5760" cy="400"/>
            </a:xfrm>
            <a:prstGeom prst="rect">
              <a:avLst/>
            </a:prstGeom>
            <a:noFill/>
            <a:ln w="9525">
              <a:noFill/>
              <a:miter lim="800000"/>
              <a:headEnd/>
              <a:tailEnd/>
            </a:ln>
          </p:spPr>
        </p:pic>
        <p:pic>
          <p:nvPicPr>
            <p:cNvPr id="7182" name="Picture 8" descr="图片1"/>
            <p:cNvPicPr>
              <a:picLocks noChangeAspect="1" noChangeArrowheads="1"/>
            </p:cNvPicPr>
            <p:nvPr userDrawn="1"/>
          </p:nvPicPr>
          <p:blipFill>
            <a:blip r:embed="rId3" cstate="print"/>
            <a:srcRect/>
            <a:stretch>
              <a:fillRect/>
            </a:stretch>
          </p:blipFill>
          <p:spPr bwMode="auto">
            <a:xfrm rot="10800000">
              <a:off x="6619" y="3920"/>
              <a:ext cx="1063" cy="400"/>
            </a:xfrm>
            <a:prstGeom prst="rect">
              <a:avLst/>
            </a:prstGeom>
            <a:noFill/>
            <a:ln w="9525">
              <a:noFill/>
              <a:miter lim="800000"/>
              <a:headEnd/>
              <a:tailEnd/>
            </a:ln>
          </p:spPr>
        </p:pic>
      </p:grpSp>
      <p:sp>
        <p:nvSpPr>
          <p:cNvPr id="13375" name="Date Placeholder 3"/>
          <p:cNvSpPr txBox="1">
            <a:spLocks noGrp="1"/>
          </p:cNvSpPr>
          <p:nvPr/>
        </p:nvSpPr>
        <p:spPr bwMode="auto">
          <a:xfrm>
            <a:off x="8483611" y="6489716"/>
            <a:ext cx="2797175" cy="455613"/>
          </a:xfrm>
          <a:prstGeom prst="rect">
            <a:avLst/>
          </a:prstGeom>
          <a:noFill/>
          <a:ln w="9525">
            <a:noFill/>
            <a:miter lim="800000"/>
            <a:headEnd/>
            <a:tailEnd/>
          </a:ln>
        </p:spPr>
        <p:txBody>
          <a:bodyPr lIns="0" tIns="0" rIns="0" bIns="0"/>
          <a:lstStyle/>
          <a:p>
            <a:pPr defTabSz="801351">
              <a:lnSpc>
                <a:spcPct val="85000"/>
              </a:lnSpc>
              <a:defRPr/>
            </a:pPr>
            <a:r>
              <a:rPr lang="de-DE" altLang="zh-CN" sz="1200" dirty="0">
                <a:solidFill>
                  <a:srgbClr val="000000"/>
                </a:solidFill>
                <a:latin typeface="Arial" pitchFamily="34" charset="0"/>
                <a:ea typeface="MS PGothic" pitchFamily="34" charset="-128"/>
              </a:rPr>
              <a:t>Page </a:t>
            </a:r>
            <a:fld id="{6CCBC055-CE6F-4FF5-9AB9-E31CBD7940F2}" type="slidenum">
              <a:rPr lang="de-DE" altLang="zh-CN" sz="1200">
                <a:solidFill>
                  <a:srgbClr val="000000"/>
                </a:solidFill>
                <a:latin typeface="Arial" pitchFamily="34" charset="0"/>
                <a:ea typeface="MS PGothic" pitchFamily="34" charset="-128"/>
              </a:rPr>
              <a:pPr defTabSz="801351">
                <a:lnSpc>
                  <a:spcPct val="85000"/>
                </a:lnSpc>
                <a:defRPr/>
              </a:pPr>
              <a:t>‹#›</a:t>
            </a:fld>
            <a:endParaRPr lang="en-GB" altLang="zh-CN" sz="1200" dirty="0">
              <a:solidFill>
                <a:srgbClr val="000000"/>
              </a:solidFill>
              <a:latin typeface="Arial" pitchFamily="34" charset="0"/>
              <a:ea typeface="MS PGothic" pitchFamily="34" charset="-128"/>
            </a:endParaRPr>
          </a:p>
        </p:txBody>
      </p:sp>
      <p:sp>
        <p:nvSpPr>
          <p:cNvPr id="2" name="Date Placeholder 3"/>
          <p:cNvSpPr txBox="1">
            <a:spLocks noGrp="1"/>
          </p:cNvSpPr>
          <p:nvPr/>
        </p:nvSpPr>
        <p:spPr bwMode="auto">
          <a:xfrm>
            <a:off x="8483611" y="6489716"/>
            <a:ext cx="2797175" cy="455613"/>
          </a:xfrm>
          <a:prstGeom prst="rect">
            <a:avLst/>
          </a:prstGeom>
          <a:noFill/>
          <a:ln w="9525">
            <a:noFill/>
            <a:miter lim="800000"/>
            <a:headEnd/>
            <a:tailEnd/>
          </a:ln>
        </p:spPr>
        <p:txBody>
          <a:bodyPr lIns="0" tIns="0" rIns="0" bIns="0"/>
          <a:lstStyle/>
          <a:p>
            <a:pPr defTabSz="801351">
              <a:lnSpc>
                <a:spcPct val="85000"/>
              </a:lnSpc>
              <a:defRPr/>
            </a:pPr>
            <a:r>
              <a:rPr lang="de-DE" altLang="zh-CN" sz="1200" dirty="0">
                <a:solidFill>
                  <a:srgbClr val="000000"/>
                </a:solidFill>
                <a:latin typeface="Arial" pitchFamily="34" charset="0"/>
                <a:ea typeface="MS PGothic" pitchFamily="34" charset="-128"/>
              </a:rPr>
              <a:t>Page </a:t>
            </a:r>
            <a:fld id="{F6A9B49D-731E-405A-BD67-4312B6911253}" type="slidenum">
              <a:rPr lang="de-DE" altLang="zh-CN" sz="1200">
                <a:solidFill>
                  <a:srgbClr val="000000"/>
                </a:solidFill>
                <a:latin typeface="Arial" pitchFamily="34" charset="0"/>
                <a:ea typeface="MS PGothic" pitchFamily="34" charset="-128"/>
              </a:rPr>
              <a:pPr defTabSz="801351">
                <a:lnSpc>
                  <a:spcPct val="85000"/>
                </a:lnSpc>
                <a:defRPr/>
              </a:pPr>
              <a:t>‹#›</a:t>
            </a:fld>
            <a:endParaRPr lang="en-GB" altLang="zh-CN" sz="1200" dirty="0">
              <a:solidFill>
                <a:srgbClr val="000000"/>
              </a:solidFill>
              <a:latin typeface="Arial" pitchFamily="34" charset="0"/>
              <a:ea typeface="MS PGothic" pitchFamily="34" charset="-128"/>
            </a:endParaRPr>
          </a:p>
        </p:txBody>
      </p:sp>
      <p:sp>
        <p:nvSpPr>
          <p:cNvPr id="28680" name="Text Box 8"/>
          <p:cNvSpPr txBox="1">
            <a:spLocks noChangeArrowheads="1"/>
          </p:cNvSpPr>
          <p:nvPr/>
        </p:nvSpPr>
        <p:spPr bwMode="auto">
          <a:xfrm>
            <a:off x="869955" y="6438901"/>
            <a:ext cx="2829590" cy="265496"/>
          </a:xfrm>
          <a:prstGeom prst="rect">
            <a:avLst/>
          </a:prstGeom>
          <a:noFill/>
          <a:ln w="9525">
            <a:noFill/>
            <a:miter lim="800000"/>
            <a:headEnd/>
            <a:tailEnd/>
          </a:ln>
        </p:spPr>
        <p:txBody>
          <a:bodyPr wrap="none" lIns="80011" tIns="40008" rIns="80011" bIns="40008">
            <a:spAutoFit/>
          </a:bodyPr>
          <a:lstStyle/>
          <a:p>
            <a:pPr defTabSz="801351" eaLnBrk="0" hangingPunct="0">
              <a:defRPr/>
            </a:pPr>
            <a:r>
              <a:rPr lang="en-US" altLang="zh-CN" sz="1200" dirty="0">
                <a:solidFill>
                  <a:srgbClr val="000000"/>
                </a:solidFill>
                <a:latin typeface="Arial" pitchFamily="34" charset="0"/>
                <a:ea typeface="MS PGothic" pitchFamily="34" charset="-128"/>
              </a:rPr>
              <a:t>HUAWEI TECHNOLOGIES CO., LTD.</a:t>
            </a:r>
            <a:endParaRPr lang="en-US" altLang="zh-CN" sz="2200" dirty="0">
              <a:solidFill>
                <a:srgbClr val="000000"/>
              </a:solidFill>
              <a:latin typeface="Arial" pitchFamily="34" charset="0"/>
              <a:ea typeface="MS PGothic" pitchFamily="34" charset="-128"/>
            </a:endParaRPr>
          </a:p>
        </p:txBody>
      </p:sp>
      <p:sp>
        <p:nvSpPr>
          <p:cNvPr id="28693" name="Rectangle 21"/>
          <p:cNvSpPr>
            <a:spLocks noChangeArrowheads="1"/>
          </p:cNvSpPr>
          <p:nvPr/>
        </p:nvSpPr>
        <p:spPr bwMode="auto">
          <a:xfrm>
            <a:off x="5194300" y="6438916"/>
            <a:ext cx="2051504" cy="265455"/>
          </a:xfrm>
          <a:prstGeom prst="rect">
            <a:avLst/>
          </a:prstGeom>
          <a:noFill/>
          <a:ln w="9525" algn="ctr">
            <a:noFill/>
            <a:miter lim="800000"/>
            <a:headEnd/>
            <a:tailEnd/>
          </a:ln>
          <a:effectLst/>
        </p:spPr>
        <p:txBody>
          <a:bodyPr wrap="none" lIns="79979" tIns="39988" rIns="79979" bIns="39988">
            <a:spAutoFit/>
          </a:bodyPr>
          <a:lstStyle/>
          <a:p>
            <a:pPr defTabSz="801351" eaLnBrk="0" hangingPunct="0">
              <a:defRPr/>
            </a:pPr>
            <a:r>
              <a:rPr lang="en-US" altLang="zh-CN" sz="1200" dirty="0">
                <a:solidFill>
                  <a:srgbClr val="000000"/>
                </a:solidFill>
                <a:latin typeface="Arial" pitchFamily="34" charset="0"/>
                <a:ea typeface="MS PGothic" pitchFamily="34" charset="-128"/>
              </a:rPr>
              <a:t>Commercial in Confidence </a:t>
            </a:r>
          </a:p>
        </p:txBody>
      </p:sp>
      <p:pic>
        <p:nvPicPr>
          <p:cNvPr id="7178" name="Picture 2" descr="Logo"/>
          <p:cNvPicPr preferRelativeResize="0">
            <a:picLocks noChangeArrowheads="1"/>
          </p:cNvPicPr>
          <p:nvPr/>
        </p:nvPicPr>
        <p:blipFill>
          <a:blip r:embed="rId4" cstate="print"/>
          <a:srcRect/>
          <a:stretch>
            <a:fillRect/>
          </a:stretch>
        </p:blipFill>
        <p:spPr bwMode="auto">
          <a:xfrm>
            <a:off x="11202992" y="6300788"/>
            <a:ext cx="455612" cy="457200"/>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94665" r:id="rId1"/>
  </p:sldLayoutIdLst>
  <p:hf sldNum="0" hdr="0" ftr="0"/>
  <p:txStyles>
    <p:titleStyle>
      <a:lvl1pPr algn="l" rtl="0" eaLnBrk="1" fontAlgn="base" hangingPunct="1">
        <a:spcBef>
          <a:spcPct val="0"/>
        </a:spcBef>
        <a:spcAft>
          <a:spcPct val="0"/>
        </a:spcAft>
        <a:defRPr sz="3200" b="1">
          <a:solidFill>
            <a:srgbClr val="990000"/>
          </a:solidFill>
          <a:latin typeface="+mj-lt"/>
          <a:ea typeface="宋体" pitchFamily="2" charset="-122"/>
          <a:cs typeface="+mj-cs"/>
        </a:defRPr>
      </a:lvl1pPr>
      <a:lvl2pPr algn="l" rtl="0" eaLnBrk="1" fontAlgn="base" hangingPunct="1">
        <a:spcBef>
          <a:spcPct val="0"/>
        </a:spcBef>
        <a:spcAft>
          <a:spcPct val="0"/>
        </a:spcAft>
        <a:defRPr sz="3200" b="1">
          <a:solidFill>
            <a:srgbClr val="990000"/>
          </a:solidFill>
          <a:latin typeface="FrutigerNext LT Medium" pitchFamily="34" charset="0"/>
          <a:ea typeface="宋体" pitchFamily="2" charset="-122"/>
        </a:defRPr>
      </a:lvl2pPr>
      <a:lvl3pPr algn="l" rtl="0" eaLnBrk="1" fontAlgn="base" hangingPunct="1">
        <a:spcBef>
          <a:spcPct val="0"/>
        </a:spcBef>
        <a:spcAft>
          <a:spcPct val="0"/>
        </a:spcAft>
        <a:defRPr sz="3200" b="1">
          <a:solidFill>
            <a:srgbClr val="990000"/>
          </a:solidFill>
          <a:latin typeface="FrutigerNext LT Medium" pitchFamily="34" charset="0"/>
          <a:ea typeface="宋体" pitchFamily="2" charset="-122"/>
        </a:defRPr>
      </a:lvl3pPr>
      <a:lvl4pPr algn="l" rtl="0" eaLnBrk="1" fontAlgn="base" hangingPunct="1">
        <a:spcBef>
          <a:spcPct val="0"/>
        </a:spcBef>
        <a:spcAft>
          <a:spcPct val="0"/>
        </a:spcAft>
        <a:defRPr sz="3200" b="1">
          <a:solidFill>
            <a:srgbClr val="990000"/>
          </a:solidFill>
          <a:latin typeface="FrutigerNext LT Medium" pitchFamily="34" charset="0"/>
          <a:ea typeface="宋体" pitchFamily="2" charset="-122"/>
        </a:defRPr>
      </a:lvl4pPr>
      <a:lvl5pPr algn="l" rtl="0" eaLnBrk="1" fontAlgn="base" hangingPunct="1">
        <a:spcBef>
          <a:spcPct val="0"/>
        </a:spcBef>
        <a:spcAft>
          <a:spcPct val="0"/>
        </a:spcAft>
        <a:defRPr sz="3200" b="1">
          <a:solidFill>
            <a:srgbClr val="990000"/>
          </a:solidFill>
          <a:latin typeface="FrutigerNext LT Medium" pitchFamily="34" charset="0"/>
          <a:ea typeface="宋体" pitchFamily="2" charset="-122"/>
        </a:defRPr>
      </a:lvl5pPr>
      <a:lvl6pPr marL="457008" algn="l" rtl="0" eaLnBrk="1" fontAlgn="base" hangingPunct="1">
        <a:spcBef>
          <a:spcPct val="0"/>
        </a:spcBef>
        <a:spcAft>
          <a:spcPct val="0"/>
        </a:spcAft>
        <a:defRPr sz="3200" b="1">
          <a:solidFill>
            <a:srgbClr val="990000"/>
          </a:solidFill>
          <a:latin typeface="FrutigerNext LT Medium" pitchFamily="34" charset="0"/>
          <a:ea typeface="宋体" pitchFamily="2" charset="-122"/>
        </a:defRPr>
      </a:lvl6pPr>
      <a:lvl7pPr marL="914016" algn="l" rtl="0" eaLnBrk="1" fontAlgn="base" hangingPunct="1">
        <a:spcBef>
          <a:spcPct val="0"/>
        </a:spcBef>
        <a:spcAft>
          <a:spcPct val="0"/>
        </a:spcAft>
        <a:defRPr sz="3200" b="1">
          <a:solidFill>
            <a:srgbClr val="990000"/>
          </a:solidFill>
          <a:latin typeface="FrutigerNext LT Medium" pitchFamily="34" charset="0"/>
          <a:ea typeface="宋体" pitchFamily="2" charset="-122"/>
        </a:defRPr>
      </a:lvl7pPr>
      <a:lvl8pPr marL="1371024" algn="l" rtl="0" eaLnBrk="1" fontAlgn="base" hangingPunct="1">
        <a:spcBef>
          <a:spcPct val="0"/>
        </a:spcBef>
        <a:spcAft>
          <a:spcPct val="0"/>
        </a:spcAft>
        <a:defRPr sz="3200" b="1">
          <a:solidFill>
            <a:srgbClr val="990000"/>
          </a:solidFill>
          <a:latin typeface="FrutigerNext LT Medium" pitchFamily="34" charset="0"/>
          <a:ea typeface="宋体" pitchFamily="2" charset="-122"/>
        </a:defRPr>
      </a:lvl8pPr>
      <a:lvl9pPr marL="1828032" algn="l" rtl="0" eaLnBrk="1" fontAlgn="base" hangingPunct="1">
        <a:spcBef>
          <a:spcPct val="0"/>
        </a:spcBef>
        <a:spcAft>
          <a:spcPct val="0"/>
        </a:spcAft>
        <a:defRPr sz="3200" b="1">
          <a:solidFill>
            <a:srgbClr val="990000"/>
          </a:solidFill>
          <a:latin typeface="FrutigerNext LT Medium" pitchFamily="34" charset="0"/>
          <a:ea typeface="宋体" pitchFamily="2" charset="-122"/>
        </a:defRPr>
      </a:lvl9pPr>
    </p:titleStyle>
    <p:bodyStyle>
      <a:lvl1pPr marL="342755" indent="-342755" algn="l" rtl="0" eaLnBrk="1" fontAlgn="base" hangingPunct="1">
        <a:spcBef>
          <a:spcPct val="20000"/>
        </a:spcBef>
        <a:spcAft>
          <a:spcPct val="0"/>
        </a:spcAft>
        <a:buClr>
          <a:srgbClr val="990000"/>
        </a:buClr>
        <a:buChar char="•"/>
        <a:defRPr sz="2400" b="1">
          <a:solidFill>
            <a:schemeClr val="tx1"/>
          </a:solidFill>
          <a:latin typeface="+mn-lt"/>
          <a:ea typeface="宋体" pitchFamily="2" charset="-122"/>
          <a:cs typeface="+mn-cs"/>
        </a:defRPr>
      </a:lvl1pPr>
      <a:lvl2pPr marL="742638" indent="-285630" algn="l" rtl="0" eaLnBrk="1" fontAlgn="base" hangingPunct="1">
        <a:spcBef>
          <a:spcPct val="20000"/>
        </a:spcBef>
        <a:spcAft>
          <a:spcPct val="0"/>
        </a:spcAft>
        <a:buFont typeface="Arial" pitchFamily="34" charset="0"/>
        <a:buChar char="›"/>
        <a:defRPr sz="2000">
          <a:solidFill>
            <a:schemeClr val="tx1"/>
          </a:solidFill>
          <a:latin typeface="+mn-lt"/>
          <a:ea typeface="宋体" pitchFamily="2" charset="-122"/>
        </a:defRPr>
      </a:lvl2pPr>
      <a:lvl3pPr marL="1142520" indent="-228504" algn="l" rtl="0" eaLnBrk="1" fontAlgn="base" hangingPunct="1">
        <a:spcBef>
          <a:spcPct val="20000"/>
        </a:spcBef>
        <a:spcAft>
          <a:spcPct val="0"/>
        </a:spcAft>
        <a:buFont typeface="FrutigerNext LT Medium" pitchFamily="34" charset="0"/>
        <a:buChar char="»"/>
        <a:defRPr>
          <a:solidFill>
            <a:schemeClr val="tx1"/>
          </a:solidFill>
          <a:latin typeface="+mn-lt"/>
          <a:ea typeface="宋体" pitchFamily="2" charset="-122"/>
        </a:defRPr>
      </a:lvl3pPr>
      <a:lvl4pPr marL="1599528" indent="-228504" algn="l" rtl="0" eaLnBrk="1" fontAlgn="base" hangingPunct="1">
        <a:spcBef>
          <a:spcPct val="20000"/>
        </a:spcBef>
        <a:spcAft>
          <a:spcPct val="0"/>
        </a:spcAft>
        <a:buChar char="–"/>
        <a:defRPr sz="1600">
          <a:solidFill>
            <a:schemeClr val="tx1"/>
          </a:solidFill>
          <a:latin typeface="+mn-lt"/>
          <a:ea typeface="宋体" pitchFamily="2" charset="-122"/>
        </a:defRPr>
      </a:lvl4pPr>
      <a:lvl5pPr marL="2056534" indent="-228504" algn="l" rtl="0" eaLnBrk="1" fontAlgn="base" hangingPunct="1">
        <a:spcBef>
          <a:spcPct val="20000"/>
        </a:spcBef>
        <a:spcAft>
          <a:spcPct val="0"/>
        </a:spcAft>
        <a:buFont typeface="Arial" pitchFamily="34" charset="0"/>
        <a:buChar char="~"/>
        <a:defRPr sz="1600">
          <a:solidFill>
            <a:schemeClr val="tx1"/>
          </a:solidFill>
          <a:latin typeface="+mn-lt"/>
          <a:ea typeface="宋体" pitchFamily="2" charset="-122"/>
        </a:defRPr>
      </a:lvl5pPr>
      <a:lvl6pPr marL="2513543" indent="-228504" algn="l" rtl="0" eaLnBrk="1" fontAlgn="base" hangingPunct="1">
        <a:spcBef>
          <a:spcPct val="20000"/>
        </a:spcBef>
        <a:spcAft>
          <a:spcPct val="0"/>
        </a:spcAft>
        <a:buFont typeface="Arial" pitchFamily="34" charset="0"/>
        <a:buChar char="~"/>
        <a:defRPr sz="1600">
          <a:solidFill>
            <a:schemeClr val="tx1"/>
          </a:solidFill>
          <a:latin typeface="+mn-lt"/>
          <a:ea typeface="+mn-ea"/>
        </a:defRPr>
      </a:lvl6pPr>
      <a:lvl7pPr marL="2970552" indent="-228504" algn="l" rtl="0" eaLnBrk="1" fontAlgn="base" hangingPunct="1">
        <a:spcBef>
          <a:spcPct val="20000"/>
        </a:spcBef>
        <a:spcAft>
          <a:spcPct val="0"/>
        </a:spcAft>
        <a:buFont typeface="Arial" pitchFamily="34" charset="0"/>
        <a:buChar char="~"/>
        <a:defRPr sz="1600">
          <a:solidFill>
            <a:schemeClr val="tx1"/>
          </a:solidFill>
          <a:latin typeface="+mn-lt"/>
          <a:ea typeface="+mn-ea"/>
        </a:defRPr>
      </a:lvl7pPr>
      <a:lvl8pPr marL="3427559" indent="-228504" algn="l" rtl="0" eaLnBrk="1" fontAlgn="base" hangingPunct="1">
        <a:spcBef>
          <a:spcPct val="20000"/>
        </a:spcBef>
        <a:spcAft>
          <a:spcPct val="0"/>
        </a:spcAft>
        <a:buFont typeface="Arial" pitchFamily="34" charset="0"/>
        <a:buChar char="~"/>
        <a:defRPr sz="1600">
          <a:solidFill>
            <a:schemeClr val="tx1"/>
          </a:solidFill>
          <a:latin typeface="+mn-lt"/>
          <a:ea typeface="+mn-ea"/>
        </a:defRPr>
      </a:lvl8pPr>
      <a:lvl9pPr marL="3884568" indent="-228504" algn="l" rtl="0" eaLnBrk="1" fontAlgn="base" hangingPunct="1">
        <a:spcBef>
          <a:spcPct val="20000"/>
        </a:spcBef>
        <a:spcAft>
          <a:spcPct val="0"/>
        </a:spcAft>
        <a:buFont typeface="Arial" pitchFamily="34" charset="0"/>
        <a:buChar char="~"/>
        <a:defRPr sz="1600">
          <a:solidFill>
            <a:schemeClr val="tx1"/>
          </a:solidFill>
          <a:latin typeface="+mn-lt"/>
          <a:ea typeface="+mn-ea"/>
        </a:defRPr>
      </a:lvl9pPr>
    </p:bodyStyle>
    <p:otherStyle>
      <a:defPPr>
        <a:defRPr lang="en-US"/>
      </a:defPPr>
      <a:lvl1pPr marL="0" algn="l" defTabSz="914016" rtl="0" eaLnBrk="1" latinLnBrk="0" hangingPunct="1">
        <a:defRPr sz="1800" kern="1200">
          <a:solidFill>
            <a:schemeClr val="tx1"/>
          </a:solidFill>
          <a:latin typeface="+mn-lt"/>
          <a:ea typeface="+mn-ea"/>
          <a:cs typeface="+mn-cs"/>
        </a:defRPr>
      </a:lvl1pPr>
      <a:lvl2pPr marL="457008" algn="l" defTabSz="914016" rtl="0" eaLnBrk="1" latinLnBrk="0" hangingPunct="1">
        <a:defRPr sz="1800" kern="1200">
          <a:solidFill>
            <a:schemeClr val="tx1"/>
          </a:solidFill>
          <a:latin typeface="+mn-lt"/>
          <a:ea typeface="+mn-ea"/>
          <a:cs typeface="+mn-cs"/>
        </a:defRPr>
      </a:lvl2pPr>
      <a:lvl3pPr marL="914016" algn="l" defTabSz="914016" rtl="0" eaLnBrk="1" latinLnBrk="0" hangingPunct="1">
        <a:defRPr sz="1800" kern="1200">
          <a:solidFill>
            <a:schemeClr val="tx1"/>
          </a:solidFill>
          <a:latin typeface="+mn-lt"/>
          <a:ea typeface="+mn-ea"/>
          <a:cs typeface="+mn-cs"/>
        </a:defRPr>
      </a:lvl3pPr>
      <a:lvl4pPr marL="1371024" algn="l" defTabSz="914016" rtl="0" eaLnBrk="1" latinLnBrk="0" hangingPunct="1">
        <a:defRPr sz="1800" kern="1200">
          <a:solidFill>
            <a:schemeClr val="tx1"/>
          </a:solidFill>
          <a:latin typeface="+mn-lt"/>
          <a:ea typeface="+mn-ea"/>
          <a:cs typeface="+mn-cs"/>
        </a:defRPr>
      </a:lvl4pPr>
      <a:lvl5pPr marL="1828032" algn="l" defTabSz="914016" rtl="0" eaLnBrk="1" latinLnBrk="0" hangingPunct="1">
        <a:defRPr sz="1800" kern="1200">
          <a:solidFill>
            <a:schemeClr val="tx1"/>
          </a:solidFill>
          <a:latin typeface="+mn-lt"/>
          <a:ea typeface="+mn-ea"/>
          <a:cs typeface="+mn-cs"/>
        </a:defRPr>
      </a:lvl5pPr>
      <a:lvl6pPr marL="2285040" algn="l" defTabSz="914016" rtl="0" eaLnBrk="1" latinLnBrk="0" hangingPunct="1">
        <a:defRPr sz="1800" kern="1200">
          <a:solidFill>
            <a:schemeClr val="tx1"/>
          </a:solidFill>
          <a:latin typeface="+mn-lt"/>
          <a:ea typeface="+mn-ea"/>
          <a:cs typeface="+mn-cs"/>
        </a:defRPr>
      </a:lvl6pPr>
      <a:lvl7pPr marL="2742048" algn="l" defTabSz="914016" rtl="0" eaLnBrk="1" latinLnBrk="0" hangingPunct="1">
        <a:defRPr sz="1800" kern="1200">
          <a:solidFill>
            <a:schemeClr val="tx1"/>
          </a:solidFill>
          <a:latin typeface="+mn-lt"/>
          <a:ea typeface="+mn-ea"/>
          <a:cs typeface="+mn-cs"/>
        </a:defRPr>
      </a:lvl7pPr>
      <a:lvl8pPr marL="3199055" algn="l" defTabSz="914016" rtl="0" eaLnBrk="1" latinLnBrk="0" hangingPunct="1">
        <a:defRPr sz="1800" kern="1200">
          <a:solidFill>
            <a:schemeClr val="tx1"/>
          </a:solidFill>
          <a:latin typeface="+mn-lt"/>
          <a:ea typeface="+mn-ea"/>
          <a:cs typeface="+mn-cs"/>
        </a:defRPr>
      </a:lvl8pPr>
      <a:lvl9pPr marL="3656063" algn="l" defTabSz="914016"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title"/>
          </p:nvPr>
        </p:nvSpPr>
        <p:spPr bwMode="auto">
          <a:xfrm>
            <a:off x="829099" y="274864"/>
            <a:ext cx="10756500" cy="1143000"/>
          </a:xfrm>
          <a:prstGeom prst="rect">
            <a:avLst/>
          </a:prstGeom>
          <a:noFill/>
          <a:ln w="9525">
            <a:noFill/>
            <a:miter lim="800000"/>
            <a:headEnd/>
            <a:tailEnd/>
          </a:ln>
        </p:spPr>
        <p:txBody>
          <a:bodyPr vert="horz" wrap="square" lIns="91006" tIns="45524" rIns="91006" bIns="45524" numCol="1" anchor="ctr" anchorCtr="0" compatLnSpc="1">
            <a:prstTxWarp prst="textNoShape">
              <a:avLst/>
            </a:prstTxWarp>
          </a:bodyPr>
          <a:lstStyle/>
          <a:p>
            <a:pPr lvl="0"/>
            <a:r>
              <a:rPr lang="zh-CN" altLang="en-US" smtClean="0"/>
              <a:t>单击此处编辑母版标题样式</a:t>
            </a:r>
          </a:p>
        </p:txBody>
      </p:sp>
      <p:sp>
        <p:nvSpPr>
          <p:cNvPr id="2051" name="Rectangle 3"/>
          <p:cNvSpPr>
            <a:spLocks noGrp="1" noChangeArrowheads="1"/>
          </p:cNvSpPr>
          <p:nvPr>
            <p:ph type="body" idx="1"/>
          </p:nvPr>
        </p:nvSpPr>
        <p:spPr bwMode="auto">
          <a:xfrm>
            <a:off x="829099" y="1600200"/>
            <a:ext cx="10756500" cy="4525736"/>
          </a:xfrm>
          <a:prstGeom prst="rect">
            <a:avLst/>
          </a:prstGeom>
          <a:noFill/>
          <a:ln w="9525">
            <a:noFill/>
            <a:miter lim="800000"/>
            <a:headEnd/>
            <a:tailEnd/>
          </a:ln>
        </p:spPr>
        <p:txBody>
          <a:bodyPr vert="horz" wrap="square" lIns="91006" tIns="45524" rIns="91006" bIns="45524"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pic>
        <p:nvPicPr>
          <p:cNvPr id="2052" name="Picture 7" descr="7"/>
          <p:cNvPicPr>
            <a:picLocks noChangeAspect="1" noChangeArrowheads="1"/>
          </p:cNvPicPr>
          <p:nvPr/>
        </p:nvPicPr>
        <p:blipFill>
          <a:blip r:embed="rId16" cstate="print"/>
          <a:srcRect/>
          <a:stretch>
            <a:fillRect/>
          </a:stretch>
        </p:blipFill>
        <p:spPr bwMode="auto">
          <a:xfrm>
            <a:off x="4" y="6221186"/>
            <a:ext cx="12193361" cy="636814"/>
          </a:xfrm>
          <a:prstGeom prst="rect">
            <a:avLst/>
          </a:prstGeom>
          <a:noFill/>
          <a:ln w="9525">
            <a:noFill/>
            <a:miter lim="800000"/>
            <a:headEnd/>
            <a:tailEnd/>
          </a:ln>
        </p:spPr>
      </p:pic>
      <p:sp>
        <p:nvSpPr>
          <p:cNvPr id="38920" name="Text Box 8"/>
          <p:cNvSpPr txBox="1">
            <a:spLocks noChangeArrowheads="1"/>
          </p:cNvSpPr>
          <p:nvPr/>
        </p:nvSpPr>
        <p:spPr bwMode="auto">
          <a:xfrm>
            <a:off x="870828" y="6466118"/>
            <a:ext cx="3102251" cy="308007"/>
          </a:xfrm>
          <a:prstGeom prst="rect">
            <a:avLst/>
          </a:prstGeom>
          <a:noFill/>
          <a:ln w="9525">
            <a:noFill/>
            <a:miter lim="800000"/>
            <a:headEnd/>
            <a:tailEnd/>
          </a:ln>
        </p:spPr>
        <p:txBody>
          <a:bodyPr wrap="none" lIns="91013" tIns="45531" rIns="91013" bIns="45531">
            <a:spAutoFit/>
          </a:bodyPr>
          <a:lstStyle/>
          <a:p>
            <a:pPr>
              <a:defRPr/>
            </a:pPr>
            <a:r>
              <a:rPr lang="en-US" altLang="zh-CN" sz="1400" dirty="0">
                <a:solidFill>
                  <a:srgbClr val="000000"/>
                </a:solidFill>
                <a:latin typeface="FrutigerNext LT Bold" pitchFamily="1" charset="0"/>
                <a:ea typeface="宋体" charset="-122"/>
              </a:rPr>
              <a:t>HUAWEI TECHNOLOGIES Co., Ltd.</a:t>
            </a:r>
            <a:endParaRPr lang="en-US" altLang="zh-CN" sz="1800" dirty="0">
              <a:solidFill>
                <a:srgbClr val="000000"/>
              </a:solidFill>
              <a:latin typeface="Arial" pitchFamily="34" charset="0"/>
              <a:ea typeface="宋体" charset="-122"/>
            </a:endParaRPr>
          </a:p>
        </p:txBody>
      </p:sp>
      <p:sp>
        <p:nvSpPr>
          <p:cNvPr id="38921" name="Rectangle 9"/>
          <p:cNvSpPr>
            <a:spLocks noGrp="1" noChangeArrowheads="1"/>
          </p:cNvSpPr>
          <p:nvPr>
            <p:ph type="dt" sz="half" idx="2"/>
          </p:nvPr>
        </p:nvSpPr>
        <p:spPr bwMode="auto">
          <a:xfrm>
            <a:off x="7908182" y="6400801"/>
            <a:ext cx="1409647" cy="1102178"/>
          </a:xfrm>
          <a:prstGeom prst="rect">
            <a:avLst/>
          </a:prstGeom>
          <a:noFill/>
          <a:ln w="9525">
            <a:noFill/>
            <a:miter lim="800000"/>
            <a:headEnd/>
            <a:tailEnd/>
          </a:ln>
          <a:effectLst/>
        </p:spPr>
        <p:txBody>
          <a:bodyPr vert="horz" wrap="square" lIns="0" tIns="0" rIns="0" bIns="0" numCol="1" anchor="t" anchorCtr="0" compatLnSpc="1">
            <a:prstTxWarp prst="textNoShape">
              <a:avLst/>
            </a:prstTxWarp>
          </a:bodyPr>
          <a:lstStyle>
            <a:lvl1pPr>
              <a:lnSpc>
                <a:spcPct val="85000"/>
              </a:lnSpc>
              <a:defRPr sz="1200" smtClean="0">
                <a:latin typeface="FrutigerNext LT Medium"/>
              </a:defRPr>
            </a:lvl1pPr>
          </a:lstStyle>
          <a:p>
            <a:pPr>
              <a:defRPr/>
            </a:pPr>
            <a:endParaRPr lang="de-DE" altLang="zh-CN">
              <a:solidFill>
                <a:srgbClr val="000000"/>
              </a:solidFill>
              <a:ea typeface="宋体" charset="-122"/>
            </a:endParaRPr>
          </a:p>
          <a:p>
            <a:pPr>
              <a:defRPr/>
            </a:pPr>
            <a:r>
              <a:rPr lang="de-DE" altLang="zh-CN">
                <a:solidFill>
                  <a:srgbClr val="000000"/>
                </a:solidFill>
                <a:ea typeface="宋体" charset="-122"/>
              </a:rPr>
              <a:t>Page </a:t>
            </a:r>
            <a:fld id="{0FFE50E4-B86B-4538-BE78-6C2E4EC5778B}" type="slidenum">
              <a:rPr lang="de-DE" altLang="zh-CN">
                <a:solidFill>
                  <a:srgbClr val="000000"/>
                </a:solidFill>
                <a:ea typeface="宋体" charset="-122"/>
              </a:rPr>
              <a:pPr>
                <a:defRPr/>
              </a:pPr>
              <a:t>‹#›</a:t>
            </a:fld>
            <a:endParaRPr lang="en-GB" altLang="zh-CN">
              <a:solidFill>
                <a:srgbClr val="000000"/>
              </a:solidFill>
              <a:ea typeface="宋体" charset="-122"/>
            </a:endParaRPr>
          </a:p>
        </p:txBody>
      </p:sp>
      <p:pic>
        <p:nvPicPr>
          <p:cNvPr id="2055" name="Picture 10" descr="8"/>
          <p:cNvPicPr>
            <a:picLocks noChangeAspect="1" noChangeArrowheads="1"/>
          </p:cNvPicPr>
          <p:nvPr/>
        </p:nvPicPr>
        <p:blipFill>
          <a:blip r:embed="rId17" cstate="print"/>
          <a:srcRect/>
          <a:stretch>
            <a:fillRect/>
          </a:stretch>
        </p:blipFill>
        <p:spPr bwMode="auto">
          <a:xfrm>
            <a:off x="10014488" y="6400803"/>
            <a:ext cx="1747093" cy="310243"/>
          </a:xfrm>
          <a:prstGeom prst="rect">
            <a:avLst/>
          </a:prstGeom>
          <a:noFill/>
          <a:ln w="9525">
            <a:noFill/>
            <a:miter lim="800000"/>
            <a:headEnd/>
            <a:tailEnd/>
          </a:ln>
        </p:spPr>
      </p:pic>
      <p:sp>
        <p:nvSpPr>
          <p:cNvPr id="38923" name="Rectangle 11"/>
          <p:cNvSpPr>
            <a:spLocks noChangeArrowheads="1"/>
          </p:cNvSpPr>
          <p:nvPr/>
        </p:nvSpPr>
        <p:spPr bwMode="auto">
          <a:xfrm>
            <a:off x="4882062" y="6467479"/>
            <a:ext cx="1945731" cy="307993"/>
          </a:xfrm>
          <a:prstGeom prst="rect">
            <a:avLst/>
          </a:prstGeom>
          <a:noFill/>
          <a:ln w="9525" algn="ctr">
            <a:noFill/>
            <a:miter lim="800000"/>
            <a:headEnd/>
            <a:tailEnd/>
          </a:ln>
          <a:effectLst/>
        </p:spPr>
        <p:txBody>
          <a:bodyPr wrap="none" lIns="91006" tIns="45524" rIns="91006" bIns="45524">
            <a:spAutoFit/>
          </a:bodyPr>
          <a:lstStyle/>
          <a:p>
            <a:pPr>
              <a:defRPr/>
            </a:pPr>
            <a:r>
              <a:rPr lang="en-US" altLang="zh-CN" sz="1400" dirty="0">
                <a:solidFill>
                  <a:srgbClr val="000000"/>
                </a:solidFill>
                <a:latin typeface="FrutigerNext LT Bold" pitchFamily="20" charset="0"/>
                <a:ea typeface="ＭＳ Ｐゴシック" pitchFamily="34" charset="-128"/>
              </a:rPr>
              <a:t>HUAWEI Confidential </a:t>
            </a:r>
          </a:p>
        </p:txBody>
      </p:sp>
    </p:spTree>
  </p:cSld>
  <p:clrMap bg1="lt1" tx1="dk1" bg2="lt2" tx2="dk2" accent1="accent1" accent2="accent2" accent3="accent3" accent4="accent4" accent5="accent5" accent6="accent6" hlink="hlink" folHlink="folHlink"/>
  <p:sldLayoutIdLst>
    <p:sldLayoutId id="2147494889" r:id="rId1"/>
    <p:sldLayoutId id="2147494890" r:id="rId2"/>
    <p:sldLayoutId id="2147494891" r:id="rId3"/>
    <p:sldLayoutId id="2147494892" r:id="rId4"/>
    <p:sldLayoutId id="2147494893" r:id="rId5"/>
    <p:sldLayoutId id="2147494894" r:id="rId6"/>
    <p:sldLayoutId id="2147494895" r:id="rId7"/>
    <p:sldLayoutId id="2147494896" r:id="rId8"/>
    <p:sldLayoutId id="2147494897" r:id="rId9"/>
    <p:sldLayoutId id="2147494898" r:id="rId10"/>
    <p:sldLayoutId id="2147494899" r:id="rId11"/>
    <p:sldLayoutId id="2147494900" r:id="rId12"/>
    <p:sldLayoutId id="2147494901" r:id="rId13"/>
    <p:sldLayoutId id="2147494902" r:id="rId14"/>
  </p:sldLayoutIdLst>
  <p:hf sldNum="0" hdr="0" ftr="0"/>
  <p:txStyles>
    <p:titleStyle>
      <a:lvl1pPr algn="l" rtl="0" eaLnBrk="0" fontAlgn="base" hangingPunct="0">
        <a:spcBef>
          <a:spcPct val="0"/>
        </a:spcBef>
        <a:spcAft>
          <a:spcPct val="0"/>
        </a:spcAft>
        <a:defRPr sz="3500" b="1">
          <a:solidFill>
            <a:srgbClr val="990000"/>
          </a:solidFill>
          <a:latin typeface="+mj-lt"/>
          <a:ea typeface="+mj-ea"/>
          <a:cs typeface="+mj-cs"/>
        </a:defRPr>
      </a:lvl1pPr>
      <a:lvl2pPr algn="l" rtl="0" eaLnBrk="0" fontAlgn="base" hangingPunct="0">
        <a:spcBef>
          <a:spcPct val="0"/>
        </a:spcBef>
        <a:spcAft>
          <a:spcPct val="0"/>
        </a:spcAft>
        <a:defRPr sz="3500" b="1">
          <a:solidFill>
            <a:srgbClr val="990000"/>
          </a:solidFill>
          <a:latin typeface="Arial" charset="0"/>
          <a:ea typeface="黑体" pitchFamily="2" charset="-122"/>
        </a:defRPr>
      </a:lvl2pPr>
      <a:lvl3pPr algn="l" rtl="0" eaLnBrk="0" fontAlgn="base" hangingPunct="0">
        <a:spcBef>
          <a:spcPct val="0"/>
        </a:spcBef>
        <a:spcAft>
          <a:spcPct val="0"/>
        </a:spcAft>
        <a:defRPr sz="3500" b="1">
          <a:solidFill>
            <a:srgbClr val="990000"/>
          </a:solidFill>
          <a:latin typeface="Arial" charset="0"/>
          <a:ea typeface="黑体" pitchFamily="2" charset="-122"/>
        </a:defRPr>
      </a:lvl3pPr>
      <a:lvl4pPr algn="l" rtl="0" eaLnBrk="0" fontAlgn="base" hangingPunct="0">
        <a:spcBef>
          <a:spcPct val="0"/>
        </a:spcBef>
        <a:spcAft>
          <a:spcPct val="0"/>
        </a:spcAft>
        <a:defRPr sz="3500" b="1">
          <a:solidFill>
            <a:srgbClr val="990000"/>
          </a:solidFill>
          <a:latin typeface="Arial" charset="0"/>
          <a:ea typeface="黑体" pitchFamily="2" charset="-122"/>
        </a:defRPr>
      </a:lvl4pPr>
      <a:lvl5pPr algn="l" rtl="0" eaLnBrk="0" fontAlgn="base" hangingPunct="0">
        <a:spcBef>
          <a:spcPct val="0"/>
        </a:spcBef>
        <a:spcAft>
          <a:spcPct val="0"/>
        </a:spcAft>
        <a:defRPr sz="3500" b="1">
          <a:solidFill>
            <a:srgbClr val="990000"/>
          </a:solidFill>
          <a:latin typeface="Arial" charset="0"/>
          <a:ea typeface="黑体" pitchFamily="2" charset="-122"/>
        </a:defRPr>
      </a:lvl5pPr>
      <a:lvl6pPr marL="455286" algn="l" rtl="0" fontAlgn="base">
        <a:spcBef>
          <a:spcPct val="0"/>
        </a:spcBef>
        <a:spcAft>
          <a:spcPct val="0"/>
        </a:spcAft>
        <a:defRPr sz="3500" b="1">
          <a:solidFill>
            <a:srgbClr val="990000"/>
          </a:solidFill>
          <a:latin typeface="Arial" charset="0"/>
          <a:ea typeface="黑体" pitchFamily="2" charset="-122"/>
        </a:defRPr>
      </a:lvl6pPr>
      <a:lvl7pPr marL="910569" algn="l" rtl="0" fontAlgn="base">
        <a:spcBef>
          <a:spcPct val="0"/>
        </a:spcBef>
        <a:spcAft>
          <a:spcPct val="0"/>
        </a:spcAft>
        <a:defRPr sz="3500" b="1">
          <a:solidFill>
            <a:srgbClr val="990000"/>
          </a:solidFill>
          <a:latin typeface="Arial" charset="0"/>
          <a:ea typeface="黑体" pitchFamily="2" charset="-122"/>
        </a:defRPr>
      </a:lvl7pPr>
      <a:lvl8pPr marL="1365850" algn="l" rtl="0" fontAlgn="base">
        <a:spcBef>
          <a:spcPct val="0"/>
        </a:spcBef>
        <a:spcAft>
          <a:spcPct val="0"/>
        </a:spcAft>
        <a:defRPr sz="3500" b="1">
          <a:solidFill>
            <a:srgbClr val="990000"/>
          </a:solidFill>
          <a:latin typeface="Arial" charset="0"/>
          <a:ea typeface="黑体" pitchFamily="2" charset="-122"/>
        </a:defRPr>
      </a:lvl8pPr>
      <a:lvl9pPr marL="1821130" algn="l" rtl="0" fontAlgn="base">
        <a:spcBef>
          <a:spcPct val="0"/>
        </a:spcBef>
        <a:spcAft>
          <a:spcPct val="0"/>
        </a:spcAft>
        <a:defRPr sz="3500" b="1">
          <a:solidFill>
            <a:srgbClr val="990000"/>
          </a:solidFill>
          <a:latin typeface="Arial" charset="0"/>
          <a:ea typeface="黑体" pitchFamily="2" charset="-122"/>
        </a:defRPr>
      </a:lvl9pPr>
    </p:titleStyle>
    <p:bodyStyle>
      <a:lvl1pPr marL="338777" indent="-338777" algn="l" rtl="0" eaLnBrk="0" fontAlgn="base" hangingPunct="0">
        <a:lnSpc>
          <a:spcPct val="140000"/>
        </a:lnSpc>
        <a:spcBef>
          <a:spcPct val="0"/>
        </a:spcBef>
        <a:spcAft>
          <a:spcPct val="0"/>
        </a:spcAft>
        <a:defRPr sz="2200" b="1">
          <a:solidFill>
            <a:schemeClr val="tx1"/>
          </a:solidFill>
          <a:latin typeface="+mn-lt"/>
          <a:ea typeface="+mn-ea"/>
          <a:cs typeface="+mn-cs"/>
        </a:defRPr>
      </a:lvl1pPr>
      <a:lvl2pPr marL="736399" indent="-281516" algn="l" rtl="0" eaLnBrk="0" fontAlgn="base" hangingPunct="0">
        <a:lnSpc>
          <a:spcPct val="140000"/>
        </a:lnSpc>
        <a:spcBef>
          <a:spcPct val="0"/>
        </a:spcBef>
        <a:spcAft>
          <a:spcPct val="0"/>
        </a:spcAft>
        <a:defRPr sz="2200">
          <a:solidFill>
            <a:schemeClr val="tx1"/>
          </a:solidFill>
          <a:latin typeface="+mn-lt"/>
          <a:ea typeface="华文细黑" pitchFamily="2" charset="-122"/>
        </a:defRPr>
      </a:lvl2pPr>
      <a:lvl3pPr marL="1134020" indent="-224258" algn="l" rtl="0" eaLnBrk="0" fontAlgn="base" hangingPunct="0">
        <a:lnSpc>
          <a:spcPct val="140000"/>
        </a:lnSpc>
        <a:spcBef>
          <a:spcPct val="0"/>
        </a:spcBef>
        <a:spcAft>
          <a:spcPct val="0"/>
        </a:spcAft>
        <a:defRPr sz="2200">
          <a:solidFill>
            <a:schemeClr val="tx1"/>
          </a:solidFill>
          <a:latin typeface="+mn-lt"/>
          <a:ea typeface="华文细黑" pitchFamily="2" charset="-122"/>
        </a:defRPr>
      </a:lvl3pPr>
      <a:lvl4pPr marL="1590491" indent="-225849" algn="l" rtl="0" eaLnBrk="0" fontAlgn="base" hangingPunct="0">
        <a:lnSpc>
          <a:spcPct val="140000"/>
        </a:lnSpc>
        <a:spcBef>
          <a:spcPct val="0"/>
        </a:spcBef>
        <a:spcAft>
          <a:spcPct val="0"/>
        </a:spcAft>
        <a:defRPr sz="2200">
          <a:solidFill>
            <a:schemeClr val="tx1"/>
          </a:solidFill>
          <a:latin typeface="+mn-lt"/>
          <a:ea typeface="华文细黑" pitchFamily="2" charset="-122"/>
        </a:defRPr>
      </a:lvl4pPr>
      <a:lvl5pPr marL="2045371" indent="-222670" algn="l" rtl="0" eaLnBrk="0" fontAlgn="base" hangingPunct="0">
        <a:lnSpc>
          <a:spcPct val="140000"/>
        </a:lnSpc>
        <a:spcBef>
          <a:spcPct val="0"/>
        </a:spcBef>
        <a:spcAft>
          <a:spcPct val="0"/>
        </a:spcAft>
        <a:defRPr sz="2200">
          <a:solidFill>
            <a:schemeClr val="tx1"/>
          </a:solidFill>
          <a:latin typeface="+mn-lt"/>
          <a:ea typeface="华文细黑" pitchFamily="2" charset="-122"/>
        </a:defRPr>
      </a:lvl5pPr>
      <a:lvl6pPr marL="2502467" indent="-226053" algn="l" rtl="0" fontAlgn="base">
        <a:lnSpc>
          <a:spcPct val="140000"/>
        </a:lnSpc>
        <a:spcBef>
          <a:spcPct val="0"/>
        </a:spcBef>
        <a:spcAft>
          <a:spcPct val="0"/>
        </a:spcAft>
        <a:defRPr sz="2200">
          <a:solidFill>
            <a:schemeClr val="tx1"/>
          </a:solidFill>
          <a:latin typeface="+mn-lt"/>
          <a:ea typeface="华文细黑" pitchFamily="2" charset="-122"/>
        </a:defRPr>
      </a:lvl6pPr>
      <a:lvl7pPr marL="2957747" indent="-226053" algn="l" rtl="0" fontAlgn="base">
        <a:lnSpc>
          <a:spcPct val="140000"/>
        </a:lnSpc>
        <a:spcBef>
          <a:spcPct val="0"/>
        </a:spcBef>
        <a:spcAft>
          <a:spcPct val="0"/>
        </a:spcAft>
        <a:defRPr sz="2200">
          <a:solidFill>
            <a:schemeClr val="tx1"/>
          </a:solidFill>
          <a:latin typeface="+mn-lt"/>
          <a:ea typeface="华文细黑" pitchFamily="2" charset="-122"/>
        </a:defRPr>
      </a:lvl7pPr>
      <a:lvl8pPr marL="3413030" indent="-226053" algn="l" rtl="0" fontAlgn="base">
        <a:lnSpc>
          <a:spcPct val="140000"/>
        </a:lnSpc>
        <a:spcBef>
          <a:spcPct val="0"/>
        </a:spcBef>
        <a:spcAft>
          <a:spcPct val="0"/>
        </a:spcAft>
        <a:defRPr sz="2200">
          <a:solidFill>
            <a:schemeClr val="tx1"/>
          </a:solidFill>
          <a:latin typeface="+mn-lt"/>
          <a:ea typeface="华文细黑" pitchFamily="2" charset="-122"/>
        </a:defRPr>
      </a:lvl8pPr>
      <a:lvl9pPr marL="3868309" indent="-226053" algn="l" rtl="0" fontAlgn="base">
        <a:lnSpc>
          <a:spcPct val="140000"/>
        </a:lnSpc>
        <a:spcBef>
          <a:spcPct val="0"/>
        </a:spcBef>
        <a:spcAft>
          <a:spcPct val="0"/>
        </a:spcAft>
        <a:defRPr sz="2200">
          <a:solidFill>
            <a:schemeClr val="tx1"/>
          </a:solidFill>
          <a:latin typeface="+mn-lt"/>
          <a:ea typeface="华文细黑" pitchFamily="2" charset="-122"/>
        </a:defRPr>
      </a:lvl9pPr>
    </p:bodyStyle>
    <p:otherStyle>
      <a:defPPr>
        <a:defRPr lang="zh-CN"/>
      </a:defPPr>
      <a:lvl1pPr marL="0" algn="l" defTabSz="910569" rtl="0" eaLnBrk="1" latinLnBrk="0" hangingPunct="1">
        <a:defRPr sz="1800" kern="1200">
          <a:solidFill>
            <a:schemeClr val="tx1"/>
          </a:solidFill>
          <a:latin typeface="+mn-lt"/>
          <a:ea typeface="+mn-ea"/>
          <a:cs typeface="+mn-cs"/>
        </a:defRPr>
      </a:lvl1pPr>
      <a:lvl2pPr marL="455286" algn="l" defTabSz="910569" rtl="0" eaLnBrk="1" latinLnBrk="0" hangingPunct="1">
        <a:defRPr sz="1800" kern="1200">
          <a:solidFill>
            <a:schemeClr val="tx1"/>
          </a:solidFill>
          <a:latin typeface="+mn-lt"/>
          <a:ea typeface="+mn-ea"/>
          <a:cs typeface="+mn-cs"/>
        </a:defRPr>
      </a:lvl2pPr>
      <a:lvl3pPr marL="910569" algn="l" defTabSz="910569" rtl="0" eaLnBrk="1" latinLnBrk="0" hangingPunct="1">
        <a:defRPr sz="1800" kern="1200">
          <a:solidFill>
            <a:schemeClr val="tx1"/>
          </a:solidFill>
          <a:latin typeface="+mn-lt"/>
          <a:ea typeface="+mn-ea"/>
          <a:cs typeface="+mn-cs"/>
        </a:defRPr>
      </a:lvl3pPr>
      <a:lvl4pPr marL="1365850" algn="l" defTabSz="910569" rtl="0" eaLnBrk="1" latinLnBrk="0" hangingPunct="1">
        <a:defRPr sz="1800" kern="1200">
          <a:solidFill>
            <a:schemeClr val="tx1"/>
          </a:solidFill>
          <a:latin typeface="+mn-lt"/>
          <a:ea typeface="+mn-ea"/>
          <a:cs typeface="+mn-cs"/>
        </a:defRPr>
      </a:lvl4pPr>
      <a:lvl5pPr marL="1821130" algn="l" defTabSz="910569" rtl="0" eaLnBrk="1" latinLnBrk="0" hangingPunct="1">
        <a:defRPr sz="1800" kern="1200">
          <a:solidFill>
            <a:schemeClr val="tx1"/>
          </a:solidFill>
          <a:latin typeface="+mn-lt"/>
          <a:ea typeface="+mn-ea"/>
          <a:cs typeface="+mn-cs"/>
        </a:defRPr>
      </a:lvl5pPr>
      <a:lvl6pPr marL="2276410" algn="l" defTabSz="910569" rtl="0" eaLnBrk="1" latinLnBrk="0" hangingPunct="1">
        <a:defRPr sz="1800" kern="1200">
          <a:solidFill>
            <a:schemeClr val="tx1"/>
          </a:solidFill>
          <a:latin typeface="+mn-lt"/>
          <a:ea typeface="+mn-ea"/>
          <a:cs typeface="+mn-cs"/>
        </a:defRPr>
      </a:lvl6pPr>
      <a:lvl7pPr marL="2731688" algn="l" defTabSz="910569" rtl="0" eaLnBrk="1" latinLnBrk="0" hangingPunct="1">
        <a:defRPr sz="1800" kern="1200">
          <a:solidFill>
            <a:schemeClr val="tx1"/>
          </a:solidFill>
          <a:latin typeface="+mn-lt"/>
          <a:ea typeface="+mn-ea"/>
          <a:cs typeface="+mn-cs"/>
        </a:defRPr>
      </a:lvl7pPr>
      <a:lvl8pPr marL="3186976" algn="l" defTabSz="910569" rtl="0" eaLnBrk="1" latinLnBrk="0" hangingPunct="1">
        <a:defRPr sz="1800" kern="1200">
          <a:solidFill>
            <a:schemeClr val="tx1"/>
          </a:solidFill>
          <a:latin typeface="+mn-lt"/>
          <a:ea typeface="+mn-ea"/>
          <a:cs typeface="+mn-cs"/>
        </a:defRPr>
      </a:lvl8pPr>
      <a:lvl9pPr marL="3642254" algn="l" defTabSz="910569" rtl="0" eaLnBrk="1" latinLnBrk="0" hangingPunct="1">
        <a:defRPr sz="18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title"/>
          </p:nvPr>
        </p:nvSpPr>
        <p:spPr bwMode="auto">
          <a:xfrm>
            <a:off x="829099" y="274864"/>
            <a:ext cx="10756500" cy="1143000"/>
          </a:xfrm>
          <a:prstGeom prst="rect">
            <a:avLst/>
          </a:prstGeom>
          <a:noFill/>
          <a:ln w="9525">
            <a:noFill/>
            <a:miter lim="800000"/>
            <a:headEnd/>
            <a:tailEnd/>
          </a:ln>
        </p:spPr>
        <p:txBody>
          <a:bodyPr vert="horz" wrap="square" lIns="91024" tIns="45534" rIns="91024" bIns="45534" numCol="1" anchor="ctr" anchorCtr="0" compatLnSpc="1">
            <a:prstTxWarp prst="textNoShape">
              <a:avLst/>
            </a:prstTxWarp>
          </a:bodyPr>
          <a:lstStyle/>
          <a:p>
            <a:pPr lvl="0"/>
            <a:r>
              <a:rPr lang="zh-CN" altLang="en-US" smtClean="0"/>
              <a:t>单击此处编辑母版标题样式</a:t>
            </a:r>
          </a:p>
        </p:txBody>
      </p:sp>
      <p:sp>
        <p:nvSpPr>
          <p:cNvPr id="2051" name="Rectangle 3"/>
          <p:cNvSpPr>
            <a:spLocks noGrp="1" noChangeArrowheads="1"/>
          </p:cNvSpPr>
          <p:nvPr>
            <p:ph type="body" idx="1"/>
          </p:nvPr>
        </p:nvSpPr>
        <p:spPr bwMode="auto">
          <a:xfrm>
            <a:off x="829099" y="1600200"/>
            <a:ext cx="10756500" cy="4525736"/>
          </a:xfrm>
          <a:prstGeom prst="rect">
            <a:avLst/>
          </a:prstGeom>
          <a:noFill/>
          <a:ln w="9525">
            <a:noFill/>
            <a:miter lim="800000"/>
            <a:headEnd/>
            <a:tailEnd/>
          </a:ln>
        </p:spPr>
        <p:txBody>
          <a:bodyPr vert="horz" wrap="square" lIns="91024" tIns="45534" rIns="91024" bIns="45534"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pic>
        <p:nvPicPr>
          <p:cNvPr id="2052" name="Picture 7" descr="7"/>
          <p:cNvPicPr>
            <a:picLocks noChangeAspect="1" noChangeArrowheads="1"/>
          </p:cNvPicPr>
          <p:nvPr/>
        </p:nvPicPr>
        <p:blipFill>
          <a:blip r:embed="rId16" cstate="print"/>
          <a:srcRect/>
          <a:stretch>
            <a:fillRect/>
          </a:stretch>
        </p:blipFill>
        <p:spPr bwMode="auto">
          <a:xfrm>
            <a:off x="2" y="6221186"/>
            <a:ext cx="12193361" cy="636814"/>
          </a:xfrm>
          <a:prstGeom prst="rect">
            <a:avLst/>
          </a:prstGeom>
          <a:noFill/>
          <a:ln w="9525">
            <a:noFill/>
            <a:miter lim="800000"/>
            <a:headEnd/>
            <a:tailEnd/>
          </a:ln>
        </p:spPr>
      </p:pic>
      <p:sp>
        <p:nvSpPr>
          <p:cNvPr id="38920" name="Text Box 8"/>
          <p:cNvSpPr txBox="1">
            <a:spLocks noChangeArrowheads="1"/>
          </p:cNvSpPr>
          <p:nvPr/>
        </p:nvSpPr>
        <p:spPr bwMode="auto">
          <a:xfrm>
            <a:off x="870826" y="6466116"/>
            <a:ext cx="3102251" cy="308007"/>
          </a:xfrm>
          <a:prstGeom prst="rect">
            <a:avLst/>
          </a:prstGeom>
          <a:noFill/>
          <a:ln w="9525">
            <a:noFill/>
            <a:miter lim="800000"/>
            <a:headEnd/>
            <a:tailEnd/>
          </a:ln>
        </p:spPr>
        <p:txBody>
          <a:bodyPr wrap="none" lIns="91031" tIns="45541" rIns="91031" bIns="45541">
            <a:spAutoFit/>
          </a:bodyPr>
          <a:lstStyle/>
          <a:p>
            <a:pPr>
              <a:defRPr/>
            </a:pPr>
            <a:r>
              <a:rPr lang="en-US" altLang="zh-CN" sz="1400" dirty="0">
                <a:solidFill>
                  <a:srgbClr val="000000"/>
                </a:solidFill>
                <a:latin typeface="FrutigerNext LT Bold" pitchFamily="1" charset="0"/>
                <a:ea typeface="宋体" charset="-122"/>
              </a:rPr>
              <a:t>HUAWEI TECHNOLOGIES Co., Ltd.</a:t>
            </a:r>
            <a:endParaRPr lang="en-US" altLang="zh-CN" sz="1800" dirty="0">
              <a:solidFill>
                <a:srgbClr val="000000"/>
              </a:solidFill>
              <a:latin typeface="Arial" pitchFamily="34" charset="0"/>
              <a:ea typeface="宋体" charset="-122"/>
            </a:endParaRPr>
          </a:p>
        </p:txBody>
      </p:sp>
      <p:sp>
        <p:nvSpPr>
          <p:cNvPr id="38921" name="Rectangle 9"/>
          <p:cNvSpPr>
            <a:spLocks noGrp="1" noChangeArrowheads="1"/>
          </p:cNvSpPr>
          <p:nvPr>
            <p:ph type="dt" sz="half" idx="2"/>
          </p:nvPr>
        </p:nvSpPr>
        <p:spPr bwMode="auto">
          <a:xfrm>
            <a:off x="7908180" y="6400801"/>
            <a:ext cx="1409647" cy="1102178"/>
          </a:xfrm>
          <a:prstGeom prst="rect">
            <a:avLst/>
          </a:prstGeom>
          <a:noFill/>
          <a:ln w="9525">
            <a:noFill/>
            <a:miter lim="800000"/>
            <a:headEnd/>
            <a:tailEnd/>
          </a:ln>
          <a:effectLst/>
        </p:spPr>
        <p:txBody>
          <a:bodyPr vert="horz" wrap="square" lIns="0" tIns="0" rIns="0" bIns="0" numCol="1" anchor="t" anchorCtr="0" compatLnSpc="1">
            <a:prstTxWarp prst="textNoShape">
              <a:avLst/>
            </a:prstTxWarp>
          </a:bodyPr>
          <a:lstStyle>
            <a:lvl1pPr>
              <a:lnSpc>
                <a:spcPct val="85000"/>
              </a:lnSpc>
              <a:defRPr sz="1200" smtClean="0">
                <a:latin typeface="FrutigerNext LT Medium"/>
              </a:defRPr>
            </a:lvl1pPr>
          </a:lstStyle>
          <a:p>
            <a:pPr>
              <a:defRPr/>
            </a:pPr>
            <a:endParaRPr lang="de-DE" altLang="zh-CN">
              <a:solidFill>
                <a:srgbClr val="000000"/>
              </a:solidFill>
              <a:ea typeface="宋体" charset="-122"/>
            </a:endParaRPr>
          </a:p>
          <a:p>
            <a:pPr>
              <a:defRPr/>
            </a:pPr>
            <a:r>
              <a:rPr lang="de-DE" altLang="zh-CN">
                <a:solidFill>
                  <a:srgbClr val="000000"/>
                </a:solidFill>
                <a:ea typeface="宋体" charset="-122"/>
              </a:rPr>
              <a:t>Page </a:t>
            </a:r>
            <a:fld id="{0FFE50E4-B86B-4538-BE78-6C2E4EC5778B}" type="slidenum">
              <a:rPr lang="de-DE" altLang="zh-CN">
                <a:solidFill>
                  <a:srgbClr val="000000"/>
                </a:solidFill>
                <a:ea typeface="宋体" charset="-122"/>
              </a:rPr>
              <a:pPr>
                <a:defRPr/>
              </a:pPr>
              <a:t>‹#›</a:t>
            </a:fld>
            <a:endParaRPr lang="en-GB" altLang="zh-CN">
              <a:solidFill>
                <a:srgbClr val="000000"/>
              </a:solidFill>
              <a:ea typeface="宋体" charset="-122"/>
            </a:endParaRPr>
          </a:p>
        </p:txBody>
      </p:sp>
      <p:pic>
        <p:nvPicPr>
          <p:cNvPr id="2055" name="Picture 10" descr="8"/>
          <p:cNvPicPr>
            <a:picLocks noChangeAspect="1" noChangeArrowheads="1"/>
          </p:cNvPicPr>
          <p:nvPr/>
        </p:nvPicPr>
        <p:blipFill>
          <a:blip r:embed="rId17" cstate="print"/>
          <a:srcRect/>
          <a:stretch>
            <a:fillRect/>
          </a:stretch>
        </p:blipFill>
        <p:spPr bwMode="auto">
          <a:xfrm>
            <a:off x="10014486" y="6400801"/>
            <a:ext cx="1747093" cy="310243"/>
          </a:xfrm>
          <a:prstGeom prst="rect">
            <a:avLst/>
          </a:prstGeom>
          <a:noFill/>
          <a:ln w="9525">
            <a:noFill/>
            <a:miter lim="800000"/>
            <a:headEnd/>
            <a:tailEnd/>
          </a:ln>
        </p:spPr>
      </p:pic>
      <p:sp>
        <p:nvSpPr>
          <p:cNvPr id="38923" name="Rectangle 11"/>
          <p:cNvSpPr>
            <a:spLocks noChangeArrowheads="1"/>
          </p:cNvSpPr>
          <p:nvPr/>
        </p:nvSpPr>
        <p:spPr bwMode="auto">
          <a:xfrm>
            <a:off x="4882062" y="6467477"/>
            <a:ext cx="1945731" cy="307993"/>
          </a:xfrm>
          <a:prstGeom prst="rect">
            <a:avLst/>
          </a:prstGeom>
          <a:noFill/>
          <a:ln w="9525" algn="ctr">
            <a:noFill/>
            <a:miter lim="800000"/>
            <a:headEnd/>
            <a:tailEnd/>
          </a:ln>
          <a:effectLst/>
        </p:spPr>
        <p:txBody>
          <a:bodyPr wrap="none" lIns="91024" tIns="45534" rIns="91024" bIns="45534">
            <a:spAutoFit/>
          </a:bodyPr>
          <a:lstStyle/>
          <a:p>
            <a:pPr>
              <a:defRPr/>
            </a:pPr>
            <a:r>
              <a:rPr lang="en-US" altLang="zh-CN" sz="1400" dirty="0">
                <a:solidFill>
                  <a:srgbClr val="000000"/>
                </a:solidFill>
                <a:latin typeface="FrutigerNext LT Bold" pitchFamily="20" charset="0"/>
                <a:ea typeface="ＭＳ Ｐゴシック" pitchFamily="34" charset="-128"/>
              </a:rPr>
              <a:t>HUAWEI Confidential </a:t>
            </a:r>
          </a:p>
        </p:txBody>
      </p:sp>
    </p:spTree>
  </p:cSld>
  <p:clrMap bg1="lt1" tx1="dk1" bg2="lt2" tx2="dk2" accent1="accent1" accent2="accent2" accent3="accent3" accent4="accent4" accent5="accent5" accent6="accent6" hlink="hlink" folHlink="folHlink"/>
  <p:sldLayoutIdLst>
    <p:sldLayoutId id="2147494904" r:id="rId1"/>
    <p:sldLayoutId id="2147494905" r:id="rId2"/>
    <p:sldLayoutId id="2147494906" r:id="rId3"/>
    <p:sldLayoutId id="2147494907" r:id="rId4"/>
    <p:sldLayoutId id="2147494908" r:id="rId5"/>
    <p:sldLayoutId id="2147494909" r:id="rId6"/>
    <p:sldLayoutId id="2147494910" r:id="rId7"/>
    <p:sldLayoutId id="2147494911" r:id="rId8"/>
    <p:sldLayoutId id="2147494912" r:id="rId9"/>
    <p:sldLayoutId id="2147494913" r:id="rId10"/>
    <p:sldLayoutId id="2147494914" r:id="rId11"/>
    <p:sldLayoutId id="2147494915" r:id="rId12"/>
    <p:sldLayoutId id="2147494916" r:id="rId13"/>
    <p:sldLayoutId id="2147494917" r:id="rId14"/>
  </p:sldLayoutIdLst>
  <p:hf sldNum="0" hdr="0" ftr="0"/>
  <p:txStyles>
    <p:titleStyle>
      <a:lvl1pPr algn="l" rtl="0" eaLnBrk="0" fontAlgn="base" hangingPunct="0">
        <a:spcBef>
          <a:spcPct val="0"/>
        </a:spcBef>
        <a:spcAft>
          <a:spcPct val="0"/>
        </a:spcAft>
        <a:defRPr sz="3500" b="1">
          <a:solidFill>
            <a:srgbClr val="990000"/>
          </a:solidFill>
          <a:latin typeface="+mj-lt"/>
          <a:ea typeface="+mj-ea"/>
          <a:cs typeface="+mj-cs"/>
        </a:defRPr>
      </a:lvl1pPr>
      <a:lvl2pPr algn="l" rtl="0" eaLnBrk="0" fontAlgn="base" hangingPunct="0">
        <a:spcBef>
          <a:spcPct val="0"/>
        </a:spcBef>
        <a:spcAft>
          <a:spcPct val="0"/>
        </a:spcAft>
        <a:defRPr sz="3500" b="1">
          <a:solidFill>
            <a:srgbClr val="990000"/>
          </a:solidFill>
          <a:latin typeface="Arial" charset="0"/>
          <a:ea typeface="黑体" pitchFamily="2" charset="-122"/>
        </a:defRPr>
      </a:lvl2pPr>
      <a:lvl3pPr algn="l" rtl="0" eaLnBrk="0" fontAlgn="base" hangingPunct="0">
        <a:spcBef>
          <a:spcPct val="0"/>
        </a:spcBef>
        <a:spcAft>
          <a:spcPct val="0"/>
        </a:spcAft>
        <a:defRPr sz="3500" b="1">
          <a:solidFill>
            <a:srgbClr val="990000"/>
          </a:solidFill>
          <a:latin typeface="Arial" charset="0"/>
          <a:ea typeface="黑体" pitchFamily="2" charset="-122"/>
        </a:defRPr>
      </a:lvl3pPr>
      <a:lvl4pPr algn="l" rtl="0" eaLnBrk="0" fontAlgn="base" hangingPunct="0">
        <a:spcBef>
          <a:spcPct val="0"/>
        </a:spcBef>
        <a:spcAft>
          <a:spcPct val="0"/>
        </a:spcAft>
        <a:defRPr sz="3500" b="1">
          <a:solidFill>
            <a:srgbClr val="990000"/>
          </a:solidFill>
          <a:latin typeface="Arial" charset="0"/>
          <a:ea typeface="黑体" pitchFamily="2" charset="-122"/>
        </a:defRPr>
      </a:lvl4pPr>
      <a:lvl5pPr algn="l" rtl="0" eaLnBrk="0" fontAlgn="base" hangingPunct="0">
        <a:spcBef>
          <a:spcPct val="0"/>
        </a:spcBef>
        <a:spcAft>
          <a:spcPct val="0"/>
        </a:spcAft>
        <a:defRPr sz="3500" b="1">
          <a:solidFill>
            <a:srgbClr val="990000"/>
          </a:solidFill>
          <a:latin typeface="Arial" charset="0"/>
          <a:ea typeface="黑体" pitchFamily="2" charset="-122"/>
        </a:defRPr>
      </a:lvl5pPr>
      <a:lvl6pPr marL="455381" algn="l" rtl="0" fontAlgn="base">
        <a:spcBef>
          <a:spcPct val="0"/>
        </a:spcBef>
        <a:spcAft>
          <a:spcPct val="0"/>
        </a:spcAft>
        <a:defRPr sz="3500" b="1">
          <a:solidFill>
            <a:srgbClr val="990000"/>
          </a:solidFill>
          <a:latin typeface="Arial" charset="0"/>
          <a:ea typeface="黑体" pitchFamily="2" charset="-122"/>
        </a:defRPr>
      </a:lvl6pPr>
      <a:lvl7pPr marL="910761" algn="l" rtl="0" fontAlgn="base">
        <a:spcBef>
          <a:spcPct val="0"/>
        </a:spcBef>
        <a:spcAft>
          <a:spcPct val="0"/>
        </a:spcAft>
        <a:defRPr sz="3500" b="1">
          <a:solidFill>
            <a:srgbClr val="990000"/>
          </a:solidFill>
          <a:latin typeface="Arial" charset="0"/>
          <a:ea typeface="黑体" pitchFamily="2" charset="-122"/>
        </a:defRPr>
      </a:lvl7pPr>
      <a:lvl8pPr marL="1366137" algn="l" rtl="0" fontAlgn="base">
        <a:spcBef>
          <a:spcPct val="0"/>
        </a:spcBef>
        <a:spcAft>
          <a:spcPct val="0"/>
        </a:spcAft>
        <a:defRPr sz="3500" b="1">
          <a:solidFill>
            <a:srgbClr val="990000"/>
          </a:solidFill>
          <a:latin typeface="Arial" charset="0"/>
          <a:ea typeface="黑体" pitchFamily="2" charset="-122"/>
        </a:defRPr>
      </a:lvl8pPr>
      <a:lvl9pPr marL="1821512" algn="l" rtl="0" fontAlgn="base">
        <a:spcBef>
          <a:spcPct val="0"/>
        </a:spcBef>
        <a:spcAft>
          <a:spcPct val="0"/>
        </a:spcAft>
        <a:defRPr sz="3500" b="1">
          <a:solidFill>
            <a:srgbClr val="990000"/>
          </a:solidFill>
          <a:latin typeface="Arial" charset="0"/>
          <a:ea typeface="黑体" pitchFamily="2" charset="-122"/>
        </a:defRPr>
      </a:lvl9pPr>
    </p:titleStyle>
    <p:bodyStyle>
      <a:lvl1pPr marL="338847" indent="-338847" algn="l" rtl="0" eaLnBrk="0" fontAlgn="base" hangingPunct="0">
        <a:lnSpc>
          <a:spcPct val="140000"/>
        </a:lnSpc>
        <a:spcBef>
          <a:spcPct val="0"/>
        </a:spcBef>
        <a:spcAft>
          <a:spcPct val="0"/>
        </a:spcAft>
        <a:defRPr sz="2200" b="1">
          <a:solidFill>
            <a:schemeClr val="tx1"/>
          </a:solidFill>
          <a:latin typeface="+mn-lt"/>
          <a:ea typeface="+mn-ea"/>
          <a:cs typeface="+mn-cs"/>
        </a:defRPr>
      </a:lvl1pPr>
      <a:lvl2pPr marL="736553" indent="-281576" algn="l" rtl="0" eaLnBrk="0" fontAlgn="base" hangingPunct="0">
        <a:lnSpc>
          <a:spcPct val="140000"/>
        </a:lnSpc>
        <a:spcBef>
          <a:spcPct val="0"/>
        </a:spcBef>
        <a:spcAft>
          <a:spcPct val="0"/>
        </a:spcAft>
        <a:defRPr sz="2200">
          <a:solidFill>
            <a:schemeClr val="tx1"/>
          </a:solidFill>
          <a:latin typeface="+mn-lt"/>
          <a:ea typeface="华文细黑" pitchFamily="2" charset="-122"/>
        </a:defRPr>
      </a:lvl2pPr>
      <a:lvl3pPr marL="1134259" indent="-224306" algn="l" rtl="0" eaLnBrk="0" fontAlgn="base" hangingPunct="0">
        <a:lnSpc>
          <a:spcPct val="140000"/>
        </a:lnSpc>
        <a:spcBef>
          <a:spcPct val="0"/>
        </a:spcBef>
        <a:spcAft>
          <a:spcPct val="0"/>
        </a:spcAft>
        <a:defRPr sz="2200">
          <a:solidFill>
            <a:schemeClr val="tx1"/>
          </a:solidFill>
          <a:latin typeface="+mn-lt"/>
          <a:ea typeface="华文细黑" pitchFamily="2" charset="-122"/>
        </a:defRPr>
      </a:lvl3pPr>
      <a:lvl4pPr marL="1590826" indent="-225897" algn="l" rtl="0" eaLnBrk="0" fontAlgn="base" hangingPunct="0">
        <a:lnSpc>
          <a:spcPct val="140000"/>
        </a:lnSpc>
        <a:spcBef>
          <a:spcPct val="0"/>
        </a:spcBef>
        <a:spcAft>
          <a:spcPct val="0"/>
        </a:spcAft>
        <a:defRPr sz="2200">
          <a:solidFill>
            <a:schemeClr val="tx1"/>
          </a:solidFill>
          <a:latin typeface="+mn-lt"/>
          <a:ea typeface="华文细黑" pitchFamily="2" charset="-122"/>
        </a:defRPr>
      </a:lvl4pPr>
      <a:lvl5pPr marL="2045801" indent="-222716" algn="l" rtl="0" eaLnBrk="0" fontAlgn="base" hangingPunct="0">
        <a:lnSpc>
          <a:spcPct val="140000"/>
        </a:lnSpc>
        <a:spcBef>
          <a:spcPct val="0"/>
        </a:spcBef>
        <a:spcAft>
          <a:spcPct val="0"/>
        </a:spcAft>
        <a:defRPr sz="2200">
          <a:solidFill>
            <a:schemeClr val="tx1"/>
          </a:solidFill>
          <a:latin typeface="+mn-lt"/>
          <a:ea typeface="华文细黑" pitchFamily="2" charset="-122"/>
        </a:defRPr>
      </a:lvl5pPr>
      <a:lvl6pPr marL="2502993" indent="-226101" algn="l" rtl="0" fontAlgn="base">
        <a:lnSpc>
          <a:spcPct val="140000"/>
        </a:lnSpc>
        <a:spcBef>
          <a:spcPct val="0"/>
        </a:spcBef>
        <a:spcAft>
          <a:spcPct val="0"/>
        </a:spcAft>
        <a:defRPr sz="2200">
          <a:solidFill>
            <a:schemeClr val="tx1"/>
          </a:solidFill>
          <a:latin typeface="+mn-lt"/>
          <a:ea typeface="华文细黑" pitchFamily="2" charset="-122"/>
        </a:defRPr>
      </a:lvl6pPr>
      <a:lvl7pPr marL="2958369" indent="-226101" algn="l" rtl="0" fontAlgn="base">
        <a:lnSpc>
          <a:spcPct val="140000"/>
        </a:lnSpc>
        <a:spcBef>
          <a:spcPct val="0"/>
        </a:spcBef>
        <a:spcAft>
          <a:spcPct val="0"/>
        </a:spcAft>
        <a:defRPr sz="2200">
          <a:solidFill>
            <a:schemeClr val="tx1"/>
          </a:solidFill>
          <a:latin typeface="+mn-lt"/>
          <a:ea typeface="华文细黑" pitchFamily="2" charset="-122"/>
        </a:defRPr>
      </a:lvl7pPr>
      <a:lvl8pPr marL="3413748" indent="-226101" algn="l" rtl="0" fontAlgn="base">
        <a:lnSpc>
          <a:spcPct val="140000"/>
        </a:lnSpc>
        <a:spcBef>
          <a:spcPct val="0"/>
        </a:spcBef>
        <a:spcAft>
          <a:spcPct val="0"/>
        </a:spcAft>
        <a:defRPr sz="2200">
          <a:solidFill>
            <a:schemeClr val="tx1"/>
          </a:solidFill>
          <a:latin typeface="+mn-lt"/>
          <a:ea typeface="华文细黑" pitchFamily="2" charset="-122"/>
        </a:defRPr>
      </a:lvl8pPr>
      <a:lvl9pPr marL="3869122" indent="-226101" algn="l" rtl="0" fontAlgn="base">
        <a:lnSpc>
          <a:spcPct val="140000"/>
        </a:lnSpc>
        <a:spcBef>
          <a:spcPct val="0"/>
        </a:spcBef>
        <a:spcAft>
          <a:spcPct val="0"/>
        </a:spcAft>
        <a:defRPr sz="2200">
          <a:solidFill>
            <a:schemeClr val="tx1"/>
          </a:solidFill>
          <a:latin typeface="+mn-lt"/>
          <a:ea typeface="华文细黑" pitchFamily="2" charset="-122"/>
        </a:defRPr>
      </a:lvl9pPr>
    </p:bodyStyle>
    <p:otherStyle>
      <a:defPPr>
        <a:defRPr lang="zh-CN"/>
      </a:defPPr>
      <a:lvl1pPr marL="0" algn="l" defTabSz="910761" rtl="0" eaLnBrk="1" latinLnBrk="0" hangingPunct="1">
        <a:defRPr sz="1800" kern="1200">
          <a:solidFill>
            <a:schemeClr val="tx1"/>
          </a:solidFill>
          <a:latin typeface="+mn-lt"/>
          <a:ea typeface="+mn-ea"/>
          <a:cs typeface="+mn-cs"/>
        </a:defRPr>
      </a:lvl1pPr>
      <a:lvl2pPr marL="455381" algn="l" defTabSz="910761" rtl="0" eaLnBrk="1" latinLnBrk="0" hangingPunct="1">
        <a:defRPr sz="1800" kern="1200">
          <a:solidFill>
            <a:schemeClr val="tx1"/>
          </a:solidFill>
          <a:latin typeface="+mn-lt"/>
          <a:ea typeface="+mn-ea"/>
          <a:cs typeface="+mn-cs"/>
        </a:defRPr>
      </a:lvl2pPr>
      <a:lvl3pPr marL="910761" algn="l" defTabSz="910761" rtl="0" eaLnBrk="1" latinLnBrk="0" hangingPunct="1">
        <a:defRPr sz="1800" kern="1200">
          <a:solidFill>
            <a:schemeClr val="tx1"/>
          </a:solidFill>
          <a:latin typeface="+mn-lt"/>
          <a:ea typeface="+mn-ea"/>
          <a:cs typeface="+mn-cs"/>
        </a:defRPr>
      </a:lvl3pPr>
      <a:lvl4pPr marL="1366137" algn="l" defTabSz="910761" rtl="0" eaLnBrk="1" latinLnBrk="0" hangingPunct="1">
        <a:defRPr sz="1800" kern="1200">
          <a:solidFill>
            <a:schemeClr val="tx1"/>
          </a:solidFill>
          <a:latin typeface="+mn-lt"/>
          <a:ea typeface="+mn-ea"/>
          <a:cs typeface="+mn-cs"/>
        </a:defRPr>
      </a:lvl4pPr>
      <a:lvl5pPr marL="1821512" algn="l" defTabSz="910761" rtl="0" eaLnBrk="1" latinLnBrk="0" hangingPunct="1">
        <a:defRPr sz="1800" kern="1200">
          <a:solidFill>
            <a:schemeClr val="tx1"/>
          </a:solidFill>
          <a:latin typeface="+mn-lt"/>
          <a:ea typeface="+mn-ea"/>
          <a:cs typeface="+mn-cs"/>
        </a:defRPr>
      </a:lvl5pPr>
      <a:lvl6pPr marL="2276888" algn="l" defTabSz="910761" rtl="0" eaLnBrk="1" latinLnBrk="0" hangingPunct="1">
        <a:defRPr sz="1800" kern="1200">
          <a:solidFill>
            <a:schemeClr val="tx1"/>
          </a:solidFill>
          <a:latin typeface="+mn-lt"/>
          <a:ea typeface="+mn-ea"/>
          <a:cs typeface="+mn-cs"/>
        </a:defRPr>
      </a:lvl6pPr>
      <a:lvl7pPr marL="2732262" algn="l" defTabSz="910761" rtl="0" eaLnBrk="1" latinLnBrk="0" hangingPunct="1">
        <a:defRPr sz="1800" kern="1200">
          <a:solidFill>
            <a:schemeClr val="tx1"/>
          </a:solidFill>
          <a:latin typeface="+mn-lt"/>
          <a:ea typeface="+mn-ea"/>
          <a:cs typeface="+mn-cs"/>
        </a:defRPr>
      </a:lvl7pPr>
      <a:lvl8pPr marL="3187646" algn="l" defTabSz="910761" rtl="0" eaLnBrk="1" latinLnBrk="0" hangingPunct="1">
        <a:defRPr sz="1800" kern="1200">
          <a:solidFill>
            <a:schemeClr val="tx1"/>
          </a:solidFill>
          <a:latin typeface="+mn-lt"/>
          <a:ea typeface="+mn-ea"/>
          <a:cs typeface="+mn-cs"/>
        </a:defRPr>
      </a:lvl8pPr>
      <a:lvl9pPr marL="3643020" algn="l" defTabSz="910761" rtl="0" eaLnBrk="1" latinLnBrk="0" hangingPunct="1">
        <a:defRPr sz="1800" kern="1200">
          <a:solidFill>
            <a:schemeClr val="tx1"/>
          </a:solidFill>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2050" name="Picture 78" descr="内页元素3-1"/>
          <p:cNvPicPr>
            <a:picLocks noChangeAspect="1" noChangeArrowheads="1"/>
          </p:cNvPicPr>
          <p:nvPr/>
        </p:nvPicPr>
        <p:blipFill>
          <a:blip r:embed="rId7" cstate="email"/>
          <a:srcRect/>
          <a:stretch>
            <a:fillRect/>
          </a:stretch>
        </p:blipFill>
        <p:spPr bwMode="auto">
          <a:xfrm>
            <a:off x="3" y="2"/>
            <a:ext cx="12193059" cy="6492874"/>
          </a:xfrm>
          <a:prstGeom prst="rect">
            <a:avLst/>
          </a:prstGeom>
          <a:noFill/>
          <a:ln w="9525">
            <a:noFill/>
            <a:miter lim="800000"/>
            <a:headEnd/>
            <a:tailEnd/>
          </a:ln>
        </p:spPr>
      </p:pic>
      <p:sp>
        <p:nvSpPr>
          <p:cNvPr id="1470543" name="Text Box 79"/>
          <p:cNvSpPr txBox="1">
            <a:spLocks noChangeArrowheads="1"/>
          </p:cNvSpPr>
          <p:nvPr/>
        </p:nvSpPr>
        <p:spPr bwMode="auto">
          <a:xfrm>
            <a:off x="870178" y="6467483"/>
            <a:ext cx="2976756" cy="331968"/>
          </a:xfrm>
          <a:prstGeom prst="rect">
            <a:avLst/>
          </a:prstGeom>
          <a:noFill/>
          <a:ln w="9525">
            <a:noFill/>
            <a:miter lim="800000"/>
            <a:headEnd/>
            <a:tailEnd/>
          </a:ln>
        </p:spPr>
        <p:txBody>
          <a:bodyPr wrap="none" lIns="100457" tIns="50227" rIns="100457" bIns="50227">
            <a:spAutoFit/>
          </a:bodyPr>
          <a:lstStyle/>
          <a:p>
            <a:pPr defTabSz="1005360" eaLnBrk="0" hangingPunct="0">
              <a:defRPr/>
            </a:pPr>
            <a:r>
              <a:rPr lang="en-US" altLang="zh-CN" sz="1500" dirty="0">
                <a:solidFill>
                  <a:srgbClr val="000000"/>
                </a:solidFill>
                <a:latin typeface="FrutigerNext LT Bold" pitchFamily="1" charset="0"/>
                <a:ea typeface="ＭＳ Ｐゴシック" pitchFamily="34" charset="-128"/>
                <a:sym typeface="Lucida Grande" charset="0"/>
              </a:rPr>
              <a:t>HISILICON SEMICONDUCTOR</a:t>
            </a:r>
          </a:p>
        </p:txBody>
      </p:sp>
      <p:grpSp>
        <p:nvGrpSpPr>
          <p:cNvPr id="2" name="Group 81"/>
          <p:cNvGrpSpPr>
            <a:grpSpLocks/>
          </p:cNvGrpSpPr>
          <p:nvPr/>
        </p:nvGrpSpPr>
        <p:grpSpPr bwMode="auto">
          <a:xfrm>
            <a:off x="10" y="6216657"/>
            <a:ext cx="12195175" cy="635001"/>
            <a:chOff x="0" y="3920"/>
            <a:chExt cx="7682" cy="400"/>
          </a:xfrm>
        </p:grpSpPr>
        <p:pic>
          <p:nvPicPr>
            <p:cNvPr id="2108" name="Picture 82" descr="图片1"/>
            <p:cNvPicPr>
              <a:picLocks noChangeAspect="1" noChangeArrowheads="1"/>
            </p:cNvPicPr>
            <p:nvPr userDrawn="1"/>
          </p:nvPicPr>
          <p:blipFill>
            <a:blip r:embed="rId8" cstate="email"/>
            <a:srcRect/>
            <a:stretch>
              <a:fillRect/>
            </a:stretch>
          </p:blipFill>
          <p:spPr bwMode="auto">
            <a:xfrm>
              <a:off x="0" y="3920"/>
              <a:ext cx="5760" cy="400"/>
            </a:xfrm>
            <a:prstGeom prst="rect">
              <a:avLst/>
            </a:prstGeom>
            <a:noFill/>
            <a:ln w="9525">
              <a:noFill/>
              <a:miter lim="800000"/>
              <a:headEnd/>
              <a:tailEnd/>
            </a:ln>
          </p:spPr>
        </p:pic>
        <p:pic>
          <p:nvPicPr>
            <p:cNvPr id="2109" name="Picture 83" descr="图片1"/>
            <p:cNvPicPr>
              <a:picLocks noChangeAspect="1" noChangeArrowheads="1"/>
            </p:cNvPicPr>
            <p:nvPr userDrawn="1"/>
          </p:nvPicPr>
          <p:blipFill>
            <a:blip r:embed="rId8" cstate="email"/>
            <a:srcRect/>
            <a:stretch>
              <a:fillRect/>
            </a:stretch>
          </p:blipFill>
          <p:spPr bwMode="auto">
            <a:xfrm>
              <a:off x="1539" y="3920"/>
              <a:ext cx="5760" cy="400"/>
            </a:xfrm>
            <a:prstGeom prst="rect">
              <a:avLst/>
            </a:prstGeom>
            <a:noFill/>
            <a:ln w="9525">
              <a:noFill/>
              <a:miter lim="800000"/>
              <a:headEnd/>
              <a:tailEnd/>
            </a:ln>
          </p:spPr>
        </p:pic>
        <p:pic>
          <p:nvPicPr>
            <p:cNvPr id="2110" name="Picture 84" descr="图片1"/>
            <p:cNvPicPr>
              <a:picLocks noChangeAspect="1" noChangeArrowheads="1"/>
            </p:cNvPicPr>
            <p:nvPr userDrawn="1"/>
          </p:nvPicPr>
          <p:blipFill>
            <a:blip r:embed="rId9" cstate="email"/>
            <a:srcRect/>
            <a:stretch>
              <a:fillRect/>
            </a:stretch>
          </p:blipFill>
          <p:spPr bwMode="auto">
            <a:xfrm rot="10800000">
              <a:off x="6619" y="3920"/>
              <a:ext cx="1063" cy="400"/>
            </a:xfrm>
            <a:prstGeom prst="rect">
              <a:avLst/>
            </a:prstGeom>
            <a:noFill/>
            <a:ln w="9525">
              <a:noFill/>
              <a:miter lim="800000"/>
              <a:headEnd/>
              <a:tailEnd/>
            </a:ln>
          </p:spPr>
        </p:pic>
      </p:grpSp>
      <p:sp>
        <p:nvSpPr>
          <p:cNvPr id="2054" name="Rectangle 88"/>
          <p:cNvSpPr>
            <a:spLocks noGrp="1" noChangeArrowheads="1"/>
          </p:cNvSpPr>
          <p:nvPr>
            <p:ph type="title"/>
          </p:nvPr>
        </p:nvSpPr>
        <p:spPr bwMode="auto">
          <a:xfrm>
            <a:off x="781254" y="274643"/>
            <a:ext cx="10975658" cy="1143000"/>
          </a:xfrm>
          <a:prstGeom prst="rect">
            <a:avLst/>
          </a:prstGeom>
          <a:noFill/>
          <a:ln w="9525" algn="ctr">
            <a:noFill/>
            <a:miter lim="800000"/>
            <a:headEnd/>
            <a:tailEnd/>
          </a:ln>
        </p:spPr>
        <p:txBody>
          <a:bodyPr vert="horz" wrap="square" lIns="117224" tIns="58612" rIns="117224" bIns="58612" numCol="1" anchor="ctr" anchorCtr="0" compatLnSpc="1">
            <a:prstTxWarp prst="textNoShape">
              <a:avLst/>
            </a:prstTxWarp>
          </a:bodyPr>
          <a:lstStyle/>
          <a:p>
            <a:pPr lvl="0"/>
            <a:r>
              <a:rPr lang="zh-CN" altLang="en-US" smtClean="0"/>
              <a:t>单击此处编辑母版标题样式</a:t>
            </a:r>
          </a:p>
        </p:txBody>
      </p:sp>
      <p:sp>
        <p:nvSpPr>
          <p:cNvPr id="2055" name="Rectangle 89"/>
          <p:cNvSpPr>
            <a:spLocks noGrp="1" noChangeArrowheads="1"/>
          </p:cNvSpPr>
          <p:nvPr>
            <p:ph type="body" idx="1"/>
          </p:nvPr>
        </p:nvSpPr>
        <p:spPr bwMode="auto">
          <a:xfrm>
            <a:off x="781254" y="1600215"/>
            <a:ext cx="10975658" cy="4525963"/>
          </a:xfrm>
          <a:prstGeom prst="rect">
            <a:avLst/>
          </a:prstGeom>
          <a:noFill/>
          <a:ln w="9525" algn="ctr">
            <a:noFill/>
            <a:miter lim="800000"/>
            <a:headEnd/>
            <a:tailEnd/>
          </a:ln>
        </p:spPr>
        <p:txBody>
          <a:bodyPr vert="horz" wrap="square" lIns="117224" tIns="58612" rIns="117224" bIns="58612"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1470602" name="Rectangle 138"/>
          <p:cNvSpPr>
            <a:spLocks noChangeArrowheads="1"/>
          </p:cNvSpPr>
          <p:nvPr/>
        </p:nvSpPr>
        <p:spPr bwMode="auto">
          <a:xfrm>
            <a:off x="-2460199" y="528647"/>
            <a:ext cx="2460207" cy="5307012"/>
          </a:xfrm>
          <a:prstGeom prst="rect">
            <a:avLst/>
          </a:prstGeom>
          <a:noFill/>
          <a:ln w="9525">
            <a:noFill/>
            <a:miter lim="800000"/>
            <a:headEnd/>
            <a:tailEnd/>
          </a:ln>
          <a:effectLst/>
        </p:spPr>
        <p:txBody>
          <a:bodyPr lIns="112556" tIns="56279" rIns="112556" bIns="56279"/>
          <a:lstStyle/>
          <a:p>
            <a:pPr marL="439591" indent="-439591" algn="r">
              <a:lnSpc>
                <a:spcPct val="125000"/>
              </a:lnSpc>
              <a:spcBef>
                <a:spcPct val="20000"/>
              </a:spcBef>
              <a:buClr>
                <a:srgbClr val="990000"/>
              </a:buClr>
              <a:defRPr/>
            </a:pPr>
            <a:r>
              <a:rPr lang="zh-CN" altLang="en-US" sz="1500" dirty="0">
                <a:solidFill>
                  <a:srgbClr val="F8F8F8"/>
                </a:solidFill>
                <a:latin typeface="Arial" charset="0"/>
                <a:ea typeface="华文细黑" pitchFamily="2" charset="-122"/>
                <a:sym typeface="Lucida Grande" charset="0"/>
              </a:rPr>
              <a:t>英文标题</a:t>
            </a:r>
            <a:r>
              <a:rPr lang="en-US" altLang="zh-CN" sz="1500" dirty="0">
                <a:solidFill>
                  <a:srgbClr val="F8F8F8"/>
                </a:solidFill>
                <a:latin typeface="Arial" charset="0"/>
                <a:ea typeface="华文细黑" pitchFamily="2" charset="-122"/>
                <a:sym typeface="Lucida Grande" charset="0"/>
              </a:rPr>
              <a:t>:32-35pt  </a:t>
            </a:r>
          </a:p>
          <a:p>
            <a:pPr marL="439591" indent="-439591" algn="r">
              <a:lnSpc>
                <a:spcPct val="125000"/>
              </a:lnSpc>
              <a:spcBef>
                <a:spcPct val="20000"/>
              </a:spcBef>
              <a:buClr>
                <a:srgbClr val="990000"/>
              </a:buClr>
              <a:defRPr/>
            </a:pPr>
            <a:r>
              <a:rPr lang="zh-CN" altLang="en-US" sz="1500" dirty="0">
                <a:solidFill>
                  <a:srgbClr val="F8F8F8"/>
                </a:solidFill>
                <a:latin typeface="Arial" charset="0"/>
                <a:ea typeface="华文细黑" pitchFamily="2" charset="-122"/>
                <a:sym typeface="Lucida Grande" charset="0"/>
              </a:rPr>
              <a:t>颜色</a:t>
            </a:r>
            <a:r>
              <a:rPr lang="en-US" altLang="zh-CN" sz="1500" dirty="0">
                <a:solidFill>
                  <a:srgbClr val="F8F8F8"/>
                </a:solidFill>
                <a:latin typeface="Arial" charset="0"/>
                <a:ea typeface="华文细黑" pitchFamily="2" charset="-122"/>
                <a:sym typeface="Lucida Grande" charset="0"/>
              </a:rPr>
              <a:t>: R153 G0 B0</a:t>
            </a:r>
          </a:p>
          <a:p>
            <a:pPr marL="439591" indent="-439591" algn="r">
              <a:lnSpc>
                <a:spcPct val="125000"/>
              </a:lnSpc>
              <a:spcBef>
                <a:spcPct val="20000"/>
              </a:spcBef>
              <a:buClr>
                <a:srgbClr val="990000"/>
              </a:buClr>
              <a:defRPr/>
            </a:pPr>
            <a:r>
              <a:rPr lang="zh-CN" altLang="en-US" sz="1500" dirty="0">
                <a:solidFill>
                  <a:srgbClr val="F8F8F8"/>
                </a:solidFill>
                <a:latin typeface="FrutigerNext LT Medium" pitchFamily="34" charset="0"/>
                <a:ea typeface="华文细黑" pitchFamily="2" charset="-122"/>
                <a:sym typeface="Lucida Grande" charset="0"/>
              </a:rPr>
              <a:t>内部使用字体 </a:t>
            </a:r>
            <a:r>
              <a:rPr lang="en-US" altLang="zh-CN" sz="1500" dirty="0">
                <a:solidFill>
                  <a:srgbClr val="F8F8F8"/>
                </a:solidFill>
                <a:latin typeface="FrutigerNext LT Medium" pitchFamily="34" charset="0"/>
                <a:ea typeface="华文细黑" pitchFamily="2" charset="-122"/>
                <a:sym typeface="Lucida Grande" charset="0"/>
              </a:rPr>
              <a:t>:</a:t>
            </a:r>
          </a:p>
          <a:p>
            <a:pPr marL="439591" indent="-439591" algn="r">
              <a:lnSpc>
                <a:spcPct val="125000"/>
              </a:lnSpc>
              <a:spcBef>
                <a:spcPct val="20000"/>
              </a:spcBef>
              <a:buClr>
                <a:srgbClr val="990000"/>
              </a:buClr>
              <a:defRPr/>
            </a:pPr>
            <a:r>
              <a:rPr lang="en-US" altLang="zh-CN" sz="1500" dirty="0" err="1">
                <a:solidFill>
                  <a:srgbClr val="F8F8F8"/>
                </a:solidFill>
                <a:latin typeface="FrutigerNext LT Medium" pitchFamily="34" charset="0"/>
                <a:ea typeface="华文细黑" pitchFamily="2" charset="-122"/>
                <a:sym typeface="Lucida Grande" charset="0"/>
              </a:rPr>
              <a:t>FrutigerNext</a:t>
            </a:r>
            <a:r>
              <a:rPr lang="en-US" altLang="zh-CN" sz="1500" dirty="0">
                <a:solidFill>
                  <a:srgbClr val="F8F8F8"/>
                </a:solidFill>
                <a:latin typeface="FrutigerNext LT Medium" pitchFamily="34" charset="0"/>
                <a:ea typeface="华文细黑" pitchFamily="2" charset="-122"/>
                <a:sym typeface="Lucida Grande" charset="0"/>
              </a:rPr>
              <a:t> LT Medium</a:t>
            </a:r>
          </a:p>
          <a:p>
            <a:pPr marL="439591" indent="-439591" algn="r">
              <a:lnSpc>
                <a:spcPct val="125000"/>
              </a:lnSpc>
              <a:spcBef>
                <a:spcPct val="20000"/>
              </a:spcBef>
              <a:buClr>
                <a:srgbClr val="990000"/>
              </a:buClr>
              <a:defRPr/>
            </a:pPr>
            <a:r>
              <a:rPr lang="zh-CN" altLang="en-US" sz="1500" dirty="0">
                <a:solidFill>
                  <a:srgbClr val="F8F8F8"/>
                </a:solidFill>
                <a:latin typeface="FrutigerNext LT Medium" pitchFamily="34" charset="0"/>
                <a:ea typeface="华文细黑" pitchFamily="2" charset="-122"/>
                <a:sym typeface="Lucida Grande" charset="0"/>
              </a:rPr>
              <a:t>外部使用字体 </a:t>
            </a:r>
            <a:r>
              <a:rPr lang="en-US" altLang="zh-CN" sz="1500" dirty="0">
                <a:solidFill>
                  <a:srgbClr val="F8F8F8"/>
                </a:solidFill>
                <a:latin typeface="FrutigerNext LT Medium" pitchFamily="34" charset="0"/>
                <a:ea typeface="华文细黑" pitchFamily="2" charset="-122"/>
                <a:sym typeface="Lucida Grande" charset="0"/>
              </a:rPr>
              <a:t>: Arial</a:t>
            </a:r>
          </a:p>
          <a:p>
            <a:pPr marL="439591" indent="-439591" algn="r">
              <a:lnSpc>
                <a:spcPct val="75000"/>
              </a:lnSpc>
              <a:spcBef>
                <a:spcPct val="20000"/>
              </a:spcBef>
              <a:buClr>
                <a:srgbClr val="990000"/>
              </a:buClr>
              <a:defRPr/>
            </a:pPr>
            <a:endParaRPr lang="en-US" altLang="zh-CN" sz="1500" dirty="0">
              <a:solidFill>
                <a:srgbClr val="F8F8F8"/>
              </a:solidFill>
              <a:latin typeface="Arial" charset="0"/>
              <a:ea typeface="华文细黑" pitchFamily="2" charset="-122"/>
              <a:sym typeface="Lucida Grande" charset="0"/>
            </a:endParaRPr>
          </a:p>
          <a:p>
            <a:pPr marL="439591" indent="-439591" algn="r">
              <a:lnSpc>
                <a:spcPct val="125000"/>
              </a:lnSpc>
              <a:spcBef>
                <a:spcPct val="20000"/>
              </a:spcBef>
              <a:buClr>
                <a:srgbClr val="990000"/>
              </a:buClr>
              <a:defRPr/>
            </a:pPr>
            <a:r>
              <a:rPr lang="zh-CN" altLang="en-US" sz="1500" dirty="0">
                <a:solidFill>
                  <a:srgbClr val="F8F8F8"/>
                </a:solidFill>
                <a:latin typeface="Arial" charset="0"/>
                <a:ea typeface="华文细黑" pitchFamily="2" charset="-122"/>
                <a:sym typeface="Lucida Grande" charset="0"/>
              </a:rPr>
              <a:t>中文标题</a:t>
            </a:r>
            <a:r>
              <a:rPr lang="en-US" altLang="zh-CN" sz="1500" dirty="0">
                <a:solidFill>
                  <a:srgbClr val="F8F8F8"/>
                </a:solidFill>
                <a:latin typeface="Arial" charset="0"/>
                <a:ea typeface="华文细黑" pitchFamily="2" charset="-122"/>
                <a:sym typeface="Lucida Grande" charset="0"/>
              </a:rPr>
              <a:t>:30-32pt  </a:t>
            </a:r>
          </a:p>
          <a:p>
            <a:pPr marL="439591" indent="-439591" algn="r">
              <a:lnSpc>
                <a:spcPct val="125000"/>
              </a:lnSpc>
              <a:spcBef>
                <a:spcPct val="20000"/>
              </a:spcBef>
              <a:buClr>
                <a:srgbClr val="990000"/>
              </a:buClr>
              <a:defRPr/>
            </a:pPr>
            <a:r>
              <a:rPr lang="zh-CN" altLang="en-US" sz="1500" dirty="0">
                <a:solidFill>
                  <a:srgbClr val="F8F8F8"/>
                </a:solidFill>
                <a:latin typeface="Arial" charset="0"/>
                <a:ea typeface="华文细黑" pitchFamily="2" charset="-122"/>
                <a:sym typeface="Lucida Grande" charset="0"/>
              </a:rPr>
              <a:t>颜色</a:t>
            </a:r>
            <a:r>
              <a:rPr lang="en-US" altLang="zh-CN" sz="1500" dirty="0">
                <a:solidFill>
                  <a:srgbClr val="F8F8F8"/>
                </a:solidFill>
                <a:latin typeface="Arial" charset="0"/>
                <a:ea typeface="华文细黑" pitchFamily="2" charset="-122"/>
                <a:sym typeface="Lucida Grande" charset="0"/>
              </a:rPr>
              <a:t>: R153 G0 B0</a:t>
            </a:r>
          </a:p>
          <a:p>
            <a:pPr marL="439591" indent="-439591" algn="r">
              <a:lnSpc>
                <a:spcPct val="125000"/>
              </a:lnSpc>
              <a:spcBef>
                <a:spcPct val="20000"/>
              </a:spcBef>
              <a:buClr>
                <a:srgbClr val="990000"/>
              </a:buClr>
              <a:defRPr/>
            </a:pPr>
            <a:r>
              <a:rPr lang="zh-CN" altLang="en-US" sz="1500" dirty="0">
                <a:solidFill>
                  <a:srgbClr val="F8F8F8"/>
                </a:solidFill>
                <a:latin typeface="Arial" charset="0"/>
                <a:ea typeface="华文细黑" pitchFamily="2" charset="-122"/>
                <a:sym typeface="Lucida Grande" charset="0"/>
              </a:rPr>
              <a:t>字体</a:t>
            </a:r>
            <a:r>
              <a:rPr lang="en-US" altLang="zh-CN" sz="1500" dirty="0">
                <a:solidFill>
                  <a:srgbClr val="F8F8F8"/>
                </a:solidFill>
                <a:latin typeface="Arial" charset="0"/>
                <a:ea typeface="华文细黑" pitchFamily="2" charset="-122"/>
                <a:sym typeface="Lucida Grande" charset="0"/>
              </a:rPr>
              <a:t>:</a:t>
            </a:r>
            <a:r>
              <a:rPr lang="zh-CN" altLang="en-US" sz="1500" dirty="0">
                <a:solidFill>
                  <a:srgbClr val="F8F8F8"/>
                </a:solidFill>
                <a:latin typeface="Arial" charset="0"/>
                <a:ea typeface="华文细黑" pitchFamily="2" charset="-122"/>
                <a:sym typeface="Lucida Grande" charset="0"/>
              </a:rPr>
              <a:t>黑体</a:t>
            </a:r>
          </a:p>
          <a:p>
            <a:pPr marL="439591" indent="-439591" algn="r">
              <a:lnSpc>
                <a:spcPct val="125000"/>
              </a:lnSpc>
              <a:spcBef>
                <a:spcPct val="20000"/>
              </a:spcBef>
              <a:buClr>
                <a:srgbClr val="990000"/>
              </a:buClr>
              <a:defRPr/>
            </a:pPr>
            <a:endParaRPr lang="zh-CN" altLang="en-US" sz="1500" dirty="0">
              <a:solidFill>
                <a:srgbClr val="F8F8F8"/>
              </a:solidFill>
              <a:latin typeface="Arial" charset="0"/>
              <a:ea typeface="华文细黑" pitchFamily="2" charset="-122"/>
              <a:sym typeface="Lucida Grande" charset="0"/>
            </a:endParaRPr>
          </a:p>
          <a:p>
            <a:pPr marL="439591" indent="-439591" algn="r">
              <a:lnSpc>
                <a:spcPct val="125000"/>
              </a:lnSpc>
              <a:spcBef>
                <a:spcPct val="20000"/>
              </a:spcBef>
              <a:buClr>
                <a:srgbClr val="990000"/>
              </a:buClr>
              <a:defRPr/>
            </a:pPr>
            <a:endParaRPr lang="zh-CN" altLang="en-US" sz="1500" dirty="0">
              <a:solidFill>
                <a:srgbClr val="F8F8F8"/>
              </a:solidFill>
              <a:latin typeface="Arial" charset="0"/>
              <a:ea typeface="华文细黑" pitchFamily="2" charset="-122"/>
              <a:sym typeface="Lucida Grande" charset="0"/>
            </a:endParaRPr>
          </a:p>
          <a:p>
            <a:pPr marL="439591" indent="-439591" algn="r">
              <a:lnSpc>
                <a:spcPct val="125000"/>
              </a:lnSpc>
              <a:spcBef>
                <a:spcPct val="20000"/>
              </a:spcBef>
              <a:buClr>
                <a:srgbClr val="990000"/>
              </a:buClr>
              <a:defRPr/>
            </a:pPr>
            <a:endParaRPr lang="zh-CN" altLang="en-US" sz="1500" dirty="0">
              <a:solidFill>
                <a:srgbClr val="F8F8F8"/>
              </a:solidFill>
              <a:latin typeface="Arial" charset="0"/>
              <a:ea typeface="华文细黑" pitchFamily="2" charset="-122"/>
              <a:sym typeface="Lucida Grande" charset="0"/>
            </a:endParaRPr>
          </a:p>
          <a:p>
            <a:pPr marL="439591" indent="-439591" algn="r">
              <a:lnSpc>
                <a:spcPct val="125000"/>
              </a:lnSpc>
              <a:spcBef>
                <a:spcPct val="20000"/>
              </a:spcBef>
              <a:buClr>
                <a:srgbClr val="990000"/>
              </a:buClr>
              <a:defRPr/>
            </a:pPr>
            <a:r>
              <a:rPr lang="zh-CN" altLang="en-US" sz="1500" dirty="0">
                <a:solidFill>
                  <a:srgbClr val="F8F8F8"/>
                </a:solidFill>
                <a:latin typeface="Arial" charset="0"/>
                <a:ea typeface="华文细黑" pitchFamily="2" charset="-122"/>
                <a:sym typeface="Lucida Grande" charset="0"/>
              </a:rPr>
              <a:t>英文正文</a:t>
            </a:r>
            <a:r>
              <a:rPr lang="en-US" altLang="zh-CN" sz="1500" dirty="0">
                <a:solidFill>
                  <a:srgbClr val="F8F8F8"/>
                </a:solidFill>
                <a:latin typeface="Arial" charset="0"/>
                <a:ea typeface="华文细黑" pitchFamily="2" charset="-122"/>
                <a:sym typeface="Lucida Grande" charset="0"/>
              </a:rPr>
              <a:t>:20-22pt</a:t>
            </a:r>
          </a:p>
          <a:p>
            <a:pPr marL="439591" indent="-439591" algn="r">
              <a:lnSpc>
                <a:spcPct val="125000"/>
              </a:lnSpc>
              <a:spcBef>
                <a:spcPct val="20000"/>
              </a:spcBef>
              <a:buClr>
                <a:srgbClr val="990000"/>
              </a:buClr>
              <a:defRPr/>
            </a:pPr>
            <a:r>
              <a:rPr lang="zh-CN" altLang="en-US" sz="1500" dirty="0">
                <a:solidFill>
                  <a:srgbClr val="F8F8F8"/>
                </a:solidFill>
                <a:latin typeface="Arial" charset="0"/>
                <a:ea typeface="华文细黑" pitchFamily="2" charset="-122"/>
                <a:sym typeface="Lucida Grande" charset="0"/>
              </a:rPr>
              <a:t>子目录 </a:t>
            </a:r>
            <a:r>
              <a:rPr lang="en-US" altLang="zh-CN" sz="1500" dirty="0">
                <a:solidFill>
                  <a:srgbClr val="F8F8F8"/>
                </a:solidFill>
                <a:latin typeface="Arial" charset="0"/>
                <a:ea typeface="华文细黑" pitchFamily="2" charset="-122"/>
                <a:sym typeface="Lucida Grande" charset="0"/>
              </a:rPr>
              <a:t>(2-5</a:t>
            </a:r>
            <a:r>
              <a:rPr lang="zh-CN" altLang="en-US" sz="1500" dirty="0">
                <a:solidFill>
                  <a:srgbClr val="F8F8F8"/>
                </a:solidFill>
                <a:latin typeface="Arial" charset="0"/>
                <a:ea typeface="华文细黑" pitchFamily="2" charset="-122"/>
                <a:sym typeface="Lucida Grande" charset="0"/>
              </a:rPr>
              <a:t>级</a:t>
            </a:r>
            <a:r>
              <a:rPr lang="en-US" altLang="zh-CN" sz="1500" dirty="0">
                <a:solidFill>
                  <a:srgbClr val="F8F8F8"/>
                </a:solidFill>
                <a:latin typeface="Arial" charset="0"/>
                <a:ea typeface="华文细黑" pitchFamily="2" charset="-122"/>
                <a:sym typeface="Lucida Grande" charset="0"/>
              </a:rPr>
              <a:t>) :18pt  </a:t>
            </a:r>
          </a:p>
          <a:p>
            <a:pPr marL="439591" indent="-439591" algn="r">
              <a:lnSpc>
                <a:spcPct val="125000"/>
              </a:lnSpc>
              <a:spcBef>
                <a:spcPct val="20000"/>
              </a:spcBef>
              <a:buClr>
                <a:srgbClr val="990000"/>
              </a:buClr>
              <a:defRPr/>
            </a:pPr>
            <a:r>
              <a:rPr lang="zh-CN" altLang="en-US" sz="1500" dirty="0">
                <a:solidFill>
                  <a:srgbClr val="F8F8F8"/>
                </a:solidFill>
                <a:latin typeface="Arial" charset="0"/>
                <a:ea typeface="华文细黑" pitchFamily="2" charset="-122"/>
                <a:sym typeface="Lucida Grande" charset="0"/>
              </a:rPr>
              <a:t>颜色</a:t>
            </a:r>
            <a:r>
              <a:rPr lang="en-US" altLang="zh-CN" sz="1500" dirty="0">
                <a:solidFill>
                  <a:srgbClr val="F8F8F8"/>
                </a:solidFill>
                <a:latin typeface="Arial" charset="0"/>
                <a:ea typeface="华文细黑" pitchFamily="2" charset="-122"/>
                <a:sym typeface="Lucida Grande" charset="0"/>
              </a:rPr>
              <a:t>:</a:t>
            </a:r>
            <a:r>
              <a:rPr lang="zh-CN" altLang="en-US" sz="1500" dirty="0">
                <a:solidFill>
                  <a:srgbClr val="F8F8F8"/>
                </a:solidFill>
                <a:latin typeface="Arial" charset="0"/>
                <a:ea typeface="华文细黑" pitchFamily="2" charset="-122"/>
                <a:sym typeface="Lucida Grande" charset="0"/>
              </a:rPr>
              <a:t>黑色</a:t>
            </a:r>
          </a:p>
          <a:p>
            <a:pPr marL="439591" indent="-439591" algn="r">
              <a:lnSpc>
                <a:spcPct val="125000"/>
              </a:lnSpc>
              <a:spcBef>
                <a:spcPct val="20000"/>
              </a:spcBef>
              <a:buClr>
                <a:srgbClr val="990000"/>
              </a:buClr>
              <a:defRPr/>
            </a:pPr>
            <a:r>
              <a:rPr lang="zh-CN" altLang="en-US" sz="1500" dirty="0">
                <a:solidFill>
                  <a:srgbClr val="F8F8F8"/>
                </a:solidFill>
                <a:latin typeface="FrutigerNext LT Medium" pitchFamily="34" charset="0"/>
                <a:ea typeface="华文细黑" pitchFamily="2" charset="-122"/>
                <a:sym typeface="Lucida Grande" charset="0"/>
              </a:rPr>
              <a:t>内部使用字体 </a:t>
            </a:r>
            <a:r>
              <a:rPr lang="en-US" altLang="zh-CN" sz="1500" dirty="0">
                <a:solidFill>
                  <a:srgbClr val="F8F8F8"/>
                </a:solidFill>
                <a:latin typeface="FrutigerNext LT Medium" pitchFamily="34" charset="0"/>
                <a:ea typeface="华文细黑" pitchFamily="2" charset="-122"/>
                <a:sym typeface="Lucida Grande" charset="0"/>
              </a:rPr>
              <a:t>:</a:t>
            </a:r>
          </a:p>
          <a:p>
            <a:pPr marL="439591" indent="-439591" algn="r">
              <a:lnSpc>
                <a:spcPct val="125000"/>
              </a:lnSpc>
              <a:spcBef>
                <a:spcPct val="20000"/>
              </a:spcBef>
              <a:buClr>
                <a:srgbClr val="990000"/>
              </a:buClr>
              <a:defRPr/>
            </a:pPr>
            <a:r>
              <a:rPr lang="en-US" altLang="zh-CN" sz="1500" dirty="0" err="1">
                <a:solidFill>
                  <a:srgbClr val="F8F8F8"/>
                </a:solidFill>
                <a:latin typeface="FrutigerNext LT Medium" pitchFamily="34" charset="0"/>
                <a:ea typeface="华文细黑" pitchFamily="2" charset="-122"/>
                <a:sym typeface="Lucida Grande" charset="0"/>
              </a:rPr>
              <a:t>FrutigerNext</a:t>
            </a:r>
            <a:r>
              <a:rPr lang="en-US" altLang="zh-CN" sz="1500" dirty="0">
                <a:solidFill>
                  <a:srgbClr val="F8F8F8"/>
                </a:solidFill>
                <a:latin typeface="FrutigerNext LT Medium" pitchFamily="34" charset="0"/>
                <a:ea typeface="华文细黑" pitchFamily="2" charset="-122"/>
                <a:sym typeface="Lucida Grande" charset="0"/>
              </a:rPr>
              <a:t> LT Regular</a:t>
            </a:r>
          </a:p>
          <a:p>
            <a:pPr marL="439591" indent="-439591" algn="r">
              <a:lnSpc>
                <a:spcPct val="125000"/>
              </a:lnSpc>
              <a:spcBef>
                <a:spcPct val="20000"/>
              </a:spcBef>
              <a:buClr>
                <a:srgbClr val="990000"/>
              </a:buClr>
              <a:defRPr/>
            </a:pPr>
            <a:r>
              <a:rPr lang="zh-CN" altLang="en-US" sz="1500" dirty="0">
                <a:solidFill>
                  <a:srgbClr val="F8F8F8"/>
                </a:solidFill>
                <a:latin typeface="FrutigerNext LT Medium" pitchFamily="34" charset="0"/>
                <a:ea typeface="华文细黑" pitchFamily="2" charset="-122"/>
                <a:sym typeface="Lucida Grande" charset="0"/>
              </a:rPr>
              <a:t>外部使用字体 </a:t>
            </a:r>
            <a:r>
              <a:rPr lang="en-US" altLang="zh-CN" sz="1500" dirty="0">
                <a:solidFill>
                  <a:srgbClr val="F8F8F8"/>
                </a:solidFill>
                <a:latin typeface="FrutigerNext LT Medium" pitchFamily="34" charset="0"/>
                <a:ea typeface="华文细黑" pitchFamily="2" charset="-122"/>
                <a:sym typeface="Lucida Grande" charset="0"/>
              </a:rPr>
              <a:t>: Arial</a:t>
            </a:r>
          </a:p>
          <a:p>
            <a:pPr marL="439591" indent="-439591" algn="r">
              <a:lnSpc>
                <a:spcPct val="75000"/>
              </a:lnSpc>
              <a:spcBef>
                <a:spcPct val="20000"/>
              </a:spcBef>
              <a:buClr>
                <a:srgbClr val="990000"/>
              </a:buClr>
              <a:defRPr/>
            </a:pPr>
            <a:endParaRPr lang="en-US" altLang="zh-CN" sz="1500" dirty="0">
              <a:solidFill>
                <a:srgbClr val="F8F8F8"/>
              </a:solidFill>
              <a:latin typeface="Arial" charset="0"/>
              <a:ea typeface="华文细黑" pitchFamily="2" charset="-122"/>
              <a:sym typeface="Lucida Grande" charset="0"/>
            </a:endParaRPr>
          </a:p>
          <a:p>
            <a:pPr marL="439591" indent="-439591" algn="r">
              <a:lnSpc>
                <a:spcPct val="125000"/>
              </a:lnSpc>
              <a:spcBef>
                <a:spcPct val="20000"/>
              </a:spcBef>
              <a:buClr>
                <a:srgbClr val="990000"/>
              </a:buClr>
              <a:defRPr/>
            </a:pPr>
            <a:r>
              <a:rPr lang="zh-CN" altLang="en-US" sz="1500" dirty="0">
                <a:solidFill>
                  <a:srgbClr val="F8F8F8"/>
                </a:solidFill>
                <a:latin typeface="Arial" charset="0"/>
                <a:ea typeface="华文细黑" pitchFamily="2" charset="-122"/>
                <a:sym typeface="Lucida Grande" charset="0"/>
              </a:rPr>
              <a:t>中文正文</a:t>
            </a:r>
            <a:r>
              <a:rPr lang="en-US" altLang="zh-CN" sz="1500" dirty="0">
                <a:solidFill>
                  <a:srgbClr val="F8F8F8"/>
                </a:solidFill>
                <a:latin typeface="Arial" charset="0"/>
                <a:ea typeface="华文细黑" pitchFamily="2" charset="-122"/>
                <a:sym typeface="Lucida Grande" charset="0"/>
              </a:rPr>
              <a:t>:18-20pt</a:t>
            </a:r>
          </a:p>
          <a:p>
            <a:pPr marL="439591" indent="-439591" algn="r">
              <a:lnSpc>
                <a:spcPct val="125000"/>
              </a:lnSpc>
              <a:spcBef>
                <a:spcPct val="20000"/>
              </a:spcBef>
              <a:buClr>
                <a:srgbClr val="990000"/>
              </a:buClr>
              <a:defRPr/>
            </a:pPr>
            <a:r>
              <a:rPr lang="zh-CN" altLang="en-US" sz="1500" dirty="0">
                <a:solidFill>
                  <a:srgbClr val="F8F8F8"/>
                </a:solidFill>
                <a:latin typeface="Arial" charset="0"/>
                <a:ea typeface="华文细黑" pitchFamily="2" charset="-122"/>
                <a:sym typeface="Lucida Grande" charset="0"/>
              </a:rPr>
              <a:t>子目录</a:t>
            </a:r>
            <a:r>
              <a:rPr lang="en-US" altLang="zh-CN" sz="1500" dirty="0">
                <a:solidFill>
                  <a:srgbClr val="F8F8F8"/>
                </a:solidFill>
                <a:latin typeface="Arial" charset="0"/>
                <a:ea typeface="华文细黑" pitchFamily="2" charset="-122"/>
                <a:sym typeface="Lucida Grande" charset="0"/>
              </a:rPr>
              <a:t>(2-5</a:t>
            </a:r>
            <a:r>
              <a:rPr lang="zh-CN" altLang="en-US" sz="1500" dirty="0">
                <a:solidFill>
                  <a:srgbClr val="F8F8F8"/>
                </a:solidFill>
                <a:latin typeface="Arial" charset="0"/>
                <a:ea typeface="华文细黑" pitchFamily="2" charset="-122"/>
                <a:sym typeface="Lucida Grande" charset="0"/>
              </a:rPr>
              <a:t>级</a:t>
            </a:r>
            <a:r>
              <a:rPr lang="en-US" altLang="zh-CN" sz="1500" dirty="0">
                <a:solidFill>
                  <a:srgbClr val="F8F8F8"/>
                </a:solidFill>
                <a:latin typeface="Arial" charset="0"/>
                <a:ea typeface="华文细黑" pitchFamily="2" charset="-122"/>
                <a:sym typeface="Lucida Grande" charset="0"/>
              </a:rPr>
              <a:t>):18pt </a:t>
            </a:r>
          </a:p>
          <a:p>
            <a:pPr marL="439591" indent="-439591" algn="r">
              <a:lnSpc>
                <a:spcPct val="125000"/>
              </a:lnSpc>
              <a:spcBef>
                <a:spcPct val="20000"/>
              </a:spcBef>
              <a:buClr>
                <a:srgbClr val="990000"/>
              </a:buClr>
              <a:defRPr/>
            </a:pPr>
            <a:r>
              <a:rPr lang="zh-CN" altLang="en-US" sz="1500" dirty="0">
                <a:solidFill>
                  <a:srgbClr val="F8F8F8"/>
                </a:solidFill>
                <a:latin typeface="Arial" charset="0"/>
                <a:ea typeface="华文细黑" pitchFamily="2" charset="-122"/>
                <a:sym typeface="Lucida Grande" charset="0"/>
              </a:rPr>
              <a:t>颜色</a:t>
            </a:r>
            <a:r>
              <a:rPr lang="en-US" altLang="zh-CN" sz="1500" dirty="0">
                <a:solidFill>
                  <a:srgbClr val="F8F8F8"/>
                </a:solidFill>
                <a:latin typeface="Arial" charset="0"/>
                <a:ea typeface="华文细黑" pitchFamily="2" charset="-122"/>
                <a:sym typeface="Lucida Grande" charset="0"/>
              </a:rPr>
              <a:t>:</a:t>
            </a:r>
            <a:r>
              <a:rPr lang="zh-CN" altLang="en-US" sz="1500" dirty="0">
                <a:solidFill>
                  <a:srgbClr val="F8F8F8"/>
                </a:solidFill>
                <a:latin typeface="Arial" charset="0"/>
                <a:ea typeface="华文细黑" pitchFamily="2" charset="-122"/>
                <a:sym typeface="Lucida Grande" charset="0"/>
              </a:rPr>
              <a:t>黑色</a:t>
            </a:r>
          </a:p>
          <a:p>
            <a:pPr marL="439591" indent="-439591" algn="r">
              <a:lnSpc>
                <a:spcPct val="125000"/>
              </a:lnSpc>
              <a:spcBef>
                <a:spcPct val="20000"/>
              </a:spcBef>
              <a:buClr>
                <a:srgbClr val="990000"/>
              </a:buClr>
              <a:defRPr/>
            </a:pPr>
            <a:r>
              <a:rPr lang="zh-CN" altLang="en-US" sz="1500" dirty="0">
                <a:solidFill>
                  <a:srgbClr val="F8F8F8"/>
                </a:solidFill>
                <a:latin typeface="Arial" charset="0"/>
                <a:ea typeface="华文细黑" pitchFamily="2" charset="-122"/>
                <a:sym typeface="Lucida Grande" charset="0"/>
              </a:rPr>
              <a:t>字体</a:t>
            </a:r>
            <a:r>
              <a:rPr lang="en-US" altLang="zh-CN" sz="1500" dirty="0">
                <a:solidFill>
                  <a:srgbClr val="F8F8F8"/>
                </a:solidFill>
                <a:latin typeface="Arial" charset="0"/>
                <a:ea typeface="华文细黑" pitchFamily="2" charset="-122"/>
                <a:sym typeface="Lucida Grande" charset="0"/>
              </a:rPr>
              <a:t>:</a:t>
            </a:r>
            <a:r>
              <a:rPr lang="zh-CN" altLang="en-US" sz="1500" dirty="0">
                <a:solidFill>
                  <a:srgbClr val="F8F8F8"/>
                </a:solidFill>
                <a:latin typeface="Arial" charset="0"/>
                <a:ea typeface="华文细黑" pitchFamily="2" charset="-122"/>
                <a:sym typeface="Lucida Grande" charset="0"/>
              </a:rPr>
              <a:t>细黑体 </a:t>
            </a:r>
            <a:endParaRPr lang="zh-CN" altLang="en-US" sz="1500" dirty="0">
              <a:solidFill>
                <a:srgbClr val="080808"/>
              </a:solidFill>
              <a:latin typeface="Arial" charset="0"/>
              <a:ea typeface="华文细黑" pitchFamily="2" charset="-122"/>
              <a:sym typeface="Lucida Grande" charset="0"/>
            </a:endParaRPr>
          </a:p>
        </p:txBody>
      </p:sp>
      <p:sp>
        <p:nvSpPr>
          <p:cNvPr id="1470603" name="Rectangle 139"/>
          <p:cNvSpPr>
            <a:spLocks noChangeArrowheads="1"/>
          </p:cNvSpPr>
          <p:nvPr/>
        </p:nvSpPr>
        <p:spPr bwMode="auto">
          <a:xfrm>
            <a:off x="12362445" y="5400490"/>
            <a:ext cx="1225868" cy="411536"/>
          </a:xfrm>
          <a:prstGeom prst="rect">
            <a:avLst/>
          </a:prstGeom>
          <a:solidFill>
            <a:srgbClr val="F8F8F8"/>
          </a:solidFill>
          <a:ln w="9525" algn="ctr">
            <a:noFill/>
            <a:miter lim="800000"/>
            <a:headEnd/>
            <a:tailEnd/>
          </a:ln>
          <a:effectLst/>
        </p:spPr>
        <p:txBody>
          <a:bodyPr lIns="117205" tIns="58601" rIns="117205" bIns="58601" anchor="ctr">
            <a:spAutoFit/>
          </a:bodyPr>
          <a:lstStyle/>
          <a:p>
            <a:pPr algn="ctr" defTabSz="1125434" eaLnBrk="0" hangingPunct="0">
              <a:defRPr/>
            </a:pPr>
            <a:endParaRPr lang="zh-CN" altLang="zh-CN" sz="1900" dirty="0">
              <a:solidFill>
                <a:srgbClr val="000000"/>
              </a:solidFill>
              <a:latin typeface="FrutigerNext LT Regular" pitchFamily="34" charset="0"/>
              <a:ea typeface="MS PGothic" pitchFamily="34" charset="-128"/>
              <a:sym typeface="Lucida Grande" charset="0"/>
            </a:endParaRPr>
          </a:p>
        </p:txBody>
      </p:sp>
      <p:grpSp>
        <p:nvGrpSpPr>
          <p:cNvPr id="3" name="Group 140"/>
          <p:cNvGrpSpPr>
            <a:grpSpLocks/>
          </p:cNvGrpSpPr>
          <p:nvPr/>
        </p:nvGrpSpPr>
        <p:grpSpPr bwMode="auto">
          <a:xfrm>
            <a:off x="12472540" y="5278438"/>
            <a:ext cx="988740" cy="184151"/>
            <a:chOff x="6657" y="3492"/>
            <a:chExt cx="527" cy="121"/>
          </a:xfrm>
        </p:grpSpPr>
        <p:sp>
          <p:nvSpPr>
            <p:cNvPr id="1470605" name="Rectangle 141"/>
            <p:cNvSpPr>
              <a:spLocks noChangeArrowheads="1"/>
            </p:cNvSpPr>
            <p:nvPr/>
          </p:nvSpPr>
          <p:spPr bwMode="auto">
            <a:xfrm flipV="1">
              <a:off x="6789" y="3492"/>
              <a:ext cx="132" cy="121"/>
            </a:xfrm>
            <a:prstGeom prst="rect">
              <a:avLst/>
            </a:prstGeom>
            <a:solidFill>
              <a:srgbClr val="FFCC66"/>
            </a:solidFill>
            <a:ln w="9525">
              <a:noFill/>
              <a:miter lim="800000"/>
              <a:headEnd/>
              <a:tailEnd/>
            </a:ln>
          </p:spPr>
          <p:txBody>
            <a:bodyPr rot="10800000" wrap="none" anchor="ctr"/>
            <a:lstStyle/>
            <a:p>
              <a:pPr algn="ctr">
                <a:defRPr/>
              </a:pPr>
              <a:endParaRPr lang="zh-CN" altLang="en-US" sz="2000" dirty="0">
                <a:solidFill>
                  <a:srgbClr val="000000"/>
                </a:solidFill>
                <a:latin typeface="Lucida Grande" charset="0"/>
                <a:sym typeface="Lucida Grande" charset="0"/>
              </a:endParaRPr>
            </a:p>
          </p:txBody>
        </p:sp>
        <p:sp>
          <p:nvSpPr>
            <p:cNvPr id="1470606" name="Rectangle 142"/>
            <p:cNvSpPr>
              <a:spLocks noChangeArrowheads="1"/>
            </p:cNvSpPr>
            <p:nvPr/>
          </p:nvSpPr>
          <p:spPr bwMode="auto">
            <a:xfrm flipV="1">
              <a:off x="6921" y="3492"/>
              <a:ext cx="131" cy="121"/>
            </a:xfrm>
            <a:prstGeom prst="rect">
              <a:avLst/>
            </a:prstGeom>
            <a:solidFill>
              <a:srgbClr val="FF9900"/>
            </a:solidFill>
            <a:ln w="9525">
              <a:noFill/>
              <a:miter lim="800000"/>
              <a:headEnd/>
              <a:tailEnd/>
            </a:ln>
          </p:spPr>
          <p:txBody>
            <a:bodyPr rot="10800000" wrap="none" anchor="ctr"/>
            <a:lstStyle/>
            <a:p>
              <a:pPr algn="ctr">
                <a:defRPr/>
              </a:pPr>
              <a:endParaRPr lang="zh-CN" altLang="en-US" sz="2000" dirty="0">
                <a:solidFill>
                  <a:srgbClr val="000000"/>
                </a:solidFill>
                <a:latin typeface="Lucida Grande" charset="0"/>
                <a:sym typeface="Lucida Grande" charset="0"/>
              </a:endParaRPr>
            </a:p>
          </p:txBody>
        </p:sp>
        <p:sp>
          <p:nvSpPr>
            <p:cNvPr id="1470607" name="Rectangle 143"/>
            <p:cNvSpPr>
              <a:spLocks noChangeArrowheads="1"/>
            </p:cNvSpPr>
            <p:nvPr/>
          </p:nvSpPr>
          <p:spPr bwMode="auto">
            <a:xfrm flipV="1">
              <a:off x="7052" y="3492"/>
              <a:ext cx="132" cy="121"/>
            </a:xfrm>
            <a:prstGeom prst="rect">
              <a:avLst/>
            </a:prstGeom>
            <a:solidFill>
              <a:srgbClr val="99660A"/>
            </a:solidFill>
            <a:ln w="9525">
              <a:noFill/>
              <a:miter lim="800000"/>
              <a:headEnd/>
              <a:tailEnd/>
            </a:ln>
          </p:spPr>
          <p:txBody>
            <a:bodyPr rot="10800000" wrap="none" anchor="ctr"/>
            <a:lstStyle/>
            <a:p>
              <a:pPr algn="ctr">
                <a:defRPr/>
              </a:pPr>
              <a:endParaRPr lang="zh-CN" altLang="en-US" sz="2000" dirty="0">
                <a:solidFill>
                  <a:srgbClr val="000000"/>
                </a:solidFill>
                <a:latin typeface="Lucida Grande" charset="0"/>
                <a:sym typeface="Lucida Grande" charset="0"/>
              </a:endParaRPr>
            </a:p>
          </p:txBody>
        </p:sp>
        <p:sp>
          <p:nvSpPr>
            <p:cNvPr id="1470608" name="Rectangle 144"/>
            <p:cNvSpPr>
              <a:spLocks noChangeArrowheads="1"/>
            </p:cNvSpPr>
            <p:nvPr/>
          </p:nvSpPr>
          <p:spPr bwMode="auto">
            <a:xfrm flipV="1">
              <a:off x="6657" y="3492"/>
              <a:ext cx="132" cy="121"/>
            </a:xfrm>
            <a:prstGeom prst="rect">
              <a:avLst/>
            </a:prstGeom>
            <a:solidFill>
              <a:srgbClr val="FFCC99"/>
            </a:solidFill>
            <a:ln w="9525">
              <a:noFill/>
              <a:miter lim="800000"/>
              <a:headEnd/>
              <a:tailEnd/>
            </a:ln>
          </p:spPr>
          <p:txBody>
            <a:bodyPr rot="10800000" wrap="none" anchor="ctr"/>
            <a:lstStyle/>
            <a:p>
              <a:pPr algn="ctr">
                <a:defRPr/>
              </a:pPr>
              <a:endParaRPr lang="zh-CN" altLang="en-US" sz="2000" dirty="0">
                <a:solidFill>
                  <a:srgbClr val="000000"/>
                </a:solidFill>
                <a:latin typeface="Lucida Grande" charset="0"/>
                <a:sym typeface="Lucida Grande" charset="0"/>
              </a:endParaRPr>
            </a:p>
          </p:txBody>
        </p:sp>
      </p:grpSp>
      <p:grpSp>
        <p:nvGrpSpPr>
          <p:cNvPr id="4" name="Group 145"/>
          <p:cNvGrpSpPr>
            <a:grpSpLocks/>
          </p:cNvGrpSpPr>
          <p:nvPr/>
        </p:nvGrpSpPr>
        <p:grpSpPr bwMode="auto">
          <a:xfrm>
            <a:off x="12472540" y="6203957"/>
            <a:ext cx="988740" cy="182563"/>
            <a:chOff x="6657" y="4103"/>
            <a:chExt cx="527" cy="121"/>
          </a:xfrm>
        </p:grpSpPr>
        <p:sp>
          <p:nvSpPr>
            <p:cNvPr id="1470610" name="Rectangle 146"/>
            <p:cNvSpPr>
              <a:spLocks noChangeArrowheads="1"/>
            </p:cNvSpPr>
            <p:nvPr/>
          </p:nvSpPr>
          <p:spPr bwMode="auto">
            <a:xfrm flipV="1">
              <a:off x="6789" y="4103"/>
              <a:ext cx="132" cy="121"/>
            </a:xfrm>
            <a:prstGeom prst="rect">
              <a:avLst/>
            </a:prstGeom>
            <a:solidFill>
              <a:srgbClr val="99CCFF"/>
            </a:solidFill>
            <a:ln w="9525">
              <a:noFill/>
              <a:miter lim="800000"/>
              <a:headEnd/>
              <a:tailEnd/>
            </a:ln>
          </p:spPr>
          <p:txBody>
            <a:bodyPr rot="10800000" wrap="none" anchor="ctr"/>
            <a:lstStyle/>
            <a:p>
              <a:pPr algn="ctr">
                <a:defRPr/>
              </a:pPr>
              <a:endParaRPr lang="zh-CN" altLang="en-US" sz="2000" dirty="0">
                <a:solidFill>
                  <a:srgbClr val="000000"/>
                </a:solidFill>
                <a:latin typeface="Lucida Grande" charset="0"/>
                <a:sym typeface="Lucida Grande" charset="0"/>
              </a:endParaRPr>
            </a:p>
          </p:txBody>
        </p:sp>
        <p:sp>
          <p:nvSpPr>
            <p:cNvPr id="1470611" name="Rectangle 147"/>
            <p:cNvSpPr>
              <a:spLocks noChangeArrowheads="1"/>
            </p:cNvSpPr>
            <p:nvPr/>
          </p:nvSpPr>
          <p:spPr bwMode="auto">
            <a:xfrm flipV="1">
              <a:off x="6921" y="4103"/>
              <a:ext cx="131" cy="121"/>
            </a:xfrm>
            <a:prstGeom prst="rect">
              <a:avLst/>
            </a:prstGeom>
            <a:solidFill>
              <a:srgbClr val="99CCCC"/>
            </a:solidFill>
            <a:ln w="9525">
              <a:noFill/>
              <a:miter lim="800000"/>
              <a:headEnd/>
              <a:tailEnd/>
            </a:ln>
          </p:spPr>
          <p:txBody>
            <a:bodyPr rot="10800000" wrap="none" anchor="ctr"/>
            <a:lstStyle/>
            <a:p>
              <a:pPr algn="ctr">
                <a:defRPr/>
              </a:pPr>
              <a:endParaRPr lang="zh-CN" altLang="en-US" sz="2000" dirty="0">
                <a:solidFill>
                  <a:srgbClr val="000000"/>
                </a:solidFill>
                <a:latin typeface="Lucida Grande" charset="0"/>
                <a:sym typeface="Lucida Grande" charset="0"/>
              </a:endParaRPr>
            </a:p>
          </p:txBody>
        </p:sp>
        <p:sp>
          <p:nvSpPr>
            <p:cNvPr id="1470612" name="Rectangle 148"/>
            <p:cNvSpPr>
              <a:spLocks noChangeArrowheads="1"/>
            </p:cNvSpPr>
            <p:nvPr/>
          </p:nvSpPr>
          <p:spPr bwMode="auto">
            <a:xfrm flipV="1">
              <a:off x="7052" y="4103"/>
              <a:ext cx="132" cy="121"/>
            </a:xfrm>
            <a:prstGeom prst="rect">
              <a:avLst/>
            </a:prstGeom>
            <a:solidFill>
              <a:srgbClr val="009999"/>
            </a:solidFill>
            <a:ln w="9525">
              <a:noFill/>
              <a:miter lim="800000"/>
              <a:headEnd/>
              <a:tailEnd/>
            </a:ln>
          </p:spPr>
          <p:txBody>
            <a:bodyPr rot="10800000" wrap="none" anchor="ctr"/>
            <a:lstStyle/>
            <a:p>
              <a:pPr algn="ctr">
                <a:defRPr/>
              </a:pPr>
              <a:endParaRPr lang="zh-CN" altLang="en-US" sz="2000" dirty="0">
                <a:solidFill>
                  <a:srgbClr val="000000"/>
                </a:solidFill>
                <a:latin typeface="Lucida Grande" charset="0"/>
                <a:sym typeface="Lucida Grande" charset="0"/>
              </a:endParaRPr>
            </a:p>
          </p:txBody>
        </p:sp>
        <p:sp>
          <p:nvSpPr>
            <p:cNvPr id="1470613" name="Rectangle 149"/>
            <p:cNvSpPr>
              <a:spLocks noChangeArrowheads="1"/>
            </p:cNvSpPr>
            <p:nvPr/>
          </p:nvSpPr>
          <p:spPr bwMode="auto">
            <a:xfrm flipV="1">
              <a:off x="6657" y="4103"/>
              <a:ext cx="132" cy="121"/>
            </a:xfrm>
            <a:prstGeom prst="rect">
              <a:avLst/>
            </a:prstGeom>
            <a:solidFill>
              <a:srgbClr val="CCCCFF"/>
            </a:solidFill>
            <a:ln w="9525">
              <a:noFill/>
              <a:miter lim="800000"/>
              <a:headEnd/>
              <a:tailEnd/>
            </a:ln>
          </p:spPr>
          <p:txBody>
            <a:bodyPr rot="10800000" wrap="none" anchor="ctr"/>
            <a:lstStyle/>
            <a:p>
              <a:pPr algn="ctr">
                <a:defRPr/>
              </a:pPr>
              <a:endParaRPr lang="zh-CN" altLang="en-US" sz="2000" dirty="0">
                <a:solidFill>
                  <a:srgbClr val="000000"/>
                </a:solidFill>
                <a:latin typeface="Lucida Grande" charset="0"/>
                <a:sym typeface="Lucida Grande" charset="0"/>
              </a:endParaRPr>
            </a:p>
          </p:txBody>
        </p:sp>
      </p:grpSp>
      <p:grpSp>
        <p:nvGrpSpPr>
          <p:cNvPr id="5" name="Group 150"/>
          <p:cNvGrpSpPr>
            <a:grpSpLocks/>
          </p:cNvGrpSpPr>
          <p:nvPr/>
        </p:nvGrpSpPr>
        <p:grpSpPr bwMode="auto">
          <a:xfrm>
            <a:off x="12472540" y="6450020"/>
            <a:ext cx="988740" cy="182563"/>
            <a:chOff x="6657" y="4266"/>
            <a:chExt cx="527" cy="121"/>
          </a:xfrm>
        </p:grpSpPr>
        <p:sp>
          <p:nvSpPr>
            <p:cNvPr id="1470615" name="Rectangle 151"/>
            <p:cNvSpPr>
              <a:spLocks noChangeArrowheads="1"/>
            </p:cNvSpPr>
            <p:nvPr/>
          </p:nvSpPr>
          <p:spPr bwMode="auto">
            <a:xfrm flipV="1">
              <a:off x="6789" y="4266"/>
              <a:ext cx="132" cy="121"/>
            </a:xfrm>
            <a:prstGeom prst="rect">
              <a:avLst/>
            </a:prstGeom>
            <a:solidFill>
              <a:srgbClr val="99CCCC"/>
            </a:solidFill>
            <a:ln w="9525">
              <a:noFill/>
              <a:miter lim="800000"/>
              <a:headEnd/>
              <a:tailEnd/>
            </a:ln>
          </p:spPr>
          <p:txBody>
            <a:bodyPr rot="10800000" wrap="none" anchor="ctr"/>
            <a:lstStyle/>
            <a:p>
              <a:pPr algn="ctr">
                <a:defRPr/>
              </a:pPr>
              <a:endParaRPr lang="zh-CN" altLang="en-US" sz="2000" dirty="0">
                <a:solidFill>
                  <a:srgbClr val="000000"/>
                </a:solidFill>
                <a:latin typeface="Lucida Grande" charset="0"/>
                <a:sym typeface="Lucida Grande" charset="0"/>
              </a:endParaRPr>
            </a:p>
          </p:txBody>
        </p:sp>
        <p:sp>
          <p:nvSpPr>
            <p:cNvPr id="1470616" name="Rectangle 152"/>
            <p:cNvSpPr>
              <a:spLocks noChangeArrowheads="1"/>
            </p:cNvSpPr>
            <p:nvPr/>
          </p:nvSpPr>
          <p:spPr bwMode="auto">
            <a:xfrm flipV="1">
              <a:off x="6921" y="4266"/>
              <a:ext cx="131" cy="121"/>
            </a:xfrm>
            <a:prstGeom prst="rect">
              <a:avLst/>
            </a:prstGeom>
            <a:solidFill>
              <a:srgbClr val="0099CC"/>
            </a:solidFill>
            <a:ln w="9525">
              <a:noFill/>
              <a:miter lim="800000"/>
              <a:headEnd/>
              <a:tailEnd/>
            </a:ln>
          </p:spPr>
          <p:txBody>
            <a:bodyPr rot="10800000" wrap="none" anchor="ctr"/>
            <a:lstStyle/>
            <a:p>
              <a:pPr algn="ctr">
                <a:defRPr/>
              </a:pPr>
              <a:endParaRPr lang="zh-CN" altLang="en-US" sz="2000" dirty="0">
                <a:solidFill>
                  <a:srgbClr val="000000"/>
                </a:solidFill>
                <a:latin typeface="Lucida Grande" charset="0"/>
                <a:sym typeface="Lucida Grande" charset="0"/>
              </a:endParaRPr>
            </a:p>
          </p:txBody>
        </p:sp>
        <p:sp>
          <p:nvSpPr>
            <p:cNvPr id="1470617" name="Rectangle 153"/>
            <p:cNvSpPr>
              <a:spLocks noChangeArrowheads="1"/>
            </p:cNvSpPr>
            <p:nvPr/>
          </p:nvSpPr>
          <p:spPr bwMode="auto">
            <a:xfrm flipV="1">
              <a:off x="7052" y="4266"/>
              <a:ext cx="132" cy="121"/>
            </a:xfrm>
            <a:prstGeom prst="rect">
              <a:avLst/>
            </a:prstGeom>
            <a:solidFill>
              <a:srgbClr val="006699"/>
            </a:solidFill>
            <a:ln w="9525">
              <a:noFill/>
              <a:miter lim="800000"/>
              <a:headEnd/>
              <a:tailEnd/>
            </a:ln>
          </p:spPr>
          <p:txBody>
            <a:bodyPr rot="10800000" wrap="none" anchor="ctr"/>
            <a:lstStyle/>
            <a:p>
              <a:pPr algn="ctr">
                <a:defRPr/>
              </a:pPr>
              <a:endParaRPr lang="zh-CN" altLang="en-US" sz="2000" dirty="0">
                <a:solidFill>
                  <a:srgbClr val="000000"/>
                </a:solidFill>
                <a:latin typeface="Lucida Grande" charset="0"/>
                <a:sym typeface="Lucida Grande" charset="0"/>
              </a:endParaRPr>
            </a:p>
          </p:txBody>
        </p:sp>
        <p:sp>
          <p:nvSpPr>
            <p:cNvPr id="1470618" name="Rectangle 154"/>
            <p:cNvSpPr>
              <a:spLocks noChangeArrowheads="1"/>
            </p:cNvSpPr>
            <p:nvPr/>
          </p:nvSpPr>
          <p:spPr bwMode="auto">
            <a:xfrm flipV="1">
              <a:off x="6657" y="4266"/>
              <a:ext cx="132" cy="121"/>
            </a:xfrm>
            <a:prstGeom prst="rect">
              <a:avLst/>
            </a:prstGeom>
            <a:solidFill>
              <a:srgbClr val="CCFF99"/>
            </a:solidFill>
            <a:ln w="9525">
              <a:noFill/>
              <a:miter lim="800000"/>
              <a:headEnd/>
              <a:tailEnd/>
            </a:ln>
          </p:spPr>
          <p:txBody>
            <a:bodyPr rot="10800000" wrap="none" anchor="ctr"/>
            <a:lstStyle/>
            <a:p>
              <a:pPr algn="ctr">
                <a:defRPr/>
              </a:pPr>
              <a:endParaRPr lang="zh-CN" altLang="en-US" sz="2000" dirty="0">
                <a:solidFill>
                  <a:srgbClr val="000000"/>
                </a:solidFill>
                <a:latin typeface="Lucida Grande" charset="0"/>
                <a:sym typeface="Lucida Grande" charset="0"/>
              </a:endParaRPr>
            </a:p>
          </p:txBody>
        </p:sp>
      </p:grpSp>
      <p:grpSp>
        <p:nvGrpSpPr>
          <p:cNvPr id="6" name="Group 155"/>
          <p:cNvGrpSpPr>
            <a:grpSpLocks/>
          </p:cNvGrpSpPr>
          <p:nvPr/>
        </p:nvGrpSpPr>
        <p:grpSpPr bwMode="auto">
          <a:xfrm>
            <a:off x="12472540" y="5527689"/>
            <a:ext cx="988740" cy="182563"/>
            <a:chOff x="6657" y="3656"/>
            <a:chExt cx="527" cy="121"/>
          </a:xfrm>
        </p:grpSpPr>
        <p:sp>
          <p:nvSpPr>
            <p:cNvPr id="1470620" name="Rectangle 156"/>
            <p:cNvSpPr>
              <a:spLocks noChangeArrowheads="1"/>
            </p:cNvSpPr>
            <p:nvPr/>
          </p:nvSpPr>
          <p:spPr bwMode="auto">
            <a:xfrm flipV="1">
              <a:off x="6657" y="3656"/>
              <a:ext cx="132" cy="121"/>
            </a:xfrm>
            <a:prstGeom prst="rect">
              <a:avLst/>
            </a:prstGeom>
            <a:solidFill>
              <a:srgbClr val="CCCCCC"/>
            </a:solidFill>
            <a:ln w="9525">
              <a:noFill/>
              <a:miter lim="800000"/>
              <a:headEnd/>
              <a:tailEnd/>
            </a:ln>
          </p:spPr>
          <p:txBody>
            <a:bodyPr rot="10800000" wrap="none" anchor="ctr"/>
            <a:lstStyle/>
            <a:p>
              <a:pPr algn="ctr">
                <a:defRPr/>
              </a:pPr>
              <a:endParaRPr lang="zh-CN" altLang="en-US" sz="2000" dirty="0">
                <a:solidFill>
                  <a:srgbClr val="000000"/>
                </a:solidFill>
                <a:latin typeface="Lucida Grande" charset="0"/>
                <a:sym typeface="Lucida Grande" charset="0"/>
              </a:endParaRPr>
            </a:p>
          </p:txBody>
        </p:sp>
        <p:sp>
          <p:nvSpPr>
            <p:cNvPr id="1470621" name="Rectangle 157"/>
            <p:cNvSpPr>
              <a:spLocks noChangeArrowheads="1"/>
            </p:cNvSpPr>
            <p:nvPr/>
          </p:nvSpPr>
          <p:spPr bwMode="auto">
            <a:xfrm flipV="1">
              <a:off x="6789" y="3656"/>
              <a:ext cx="132" cy="121"/>
            </a:xfrm>
            <a:prstGeom prst="rect">
              <a:avLst/>
            </a:prstGeom>
            <a:solidFill>
              <a:srgbClr val="FF9900"/>
            </a:solidFill>
            <a:ln w="9525">
              <a:noFill/>
              <a:miter lim="800000"/>
              <a:headEnd/>
              <a:tailEnd/>
            </a:ln>
          </p:spPr>
          <p:txBody>
            <a:bodyPr rot="10800000" wrap="none" anchor="ctr"/>
            <a:lstStyle/>
            <a:p>
              <a:pPr algn="ctr">
                <a:defRPr/>
              </a:pPr>
              <a:endParaRPr lang="zh-CN" altLang="en-US" sz="2000" dirty="0">
                <a:solidFill>
                  <a:srgbClr val="000000"/>
                </a:solidFill>
                <a:latin typeface="Lucida Grande" charset="0"/>
                <a:sym typeface="Lucida Grande" charset="0"/>
              </a:endParaRPr>
            </a:p>
          </p:txBody>
        </p:sp>
        <p:sp>
          <p:nvSpPr>
            <p:cNvPr id="1470622" name="Rectangle 158"/>
            <p:cNvSpPr>
              <a:spLocks noChangeArrowheads="1"/>
            </p:cNvSpPr>
            <p:nvPr/>
          </p:nvSpPr>
          <p:spPr bwMode="auto">
            <a:xfrm flipV="1">
              <a:off x="6921" y="3656"/>
              <a:ext cx="131" cy="121"/>
            </a:xfrm>
            <a:prstGeom prst="rect">
              <a:avLst/>
            </a:prstGeom>
            <a:solidFill>
              <a:srgbClr val="990000"/>
            </a:solidFill>
            <a:ln w="9525">
              <a:noFill/>
              <a:miter lim="800000"/>
              <a:headEnd/>
              <a:tailEnd/>
            </a:ln>
          </p:spPr>
          <p:txBody>
            <a:bodyPr rot="10800000" wrap="none" anchor="ctr"/>
            <a:lstStyle/>
            <a:p>
              <a:pPr algn="ctr">
                <a:defRPr/>
              </a:pPr>
              <a:endParaRPr lang="zh-CN" altLang="en-US" sz="2000" dirty="0">
                <a:solidFill>
                  <a:srgbClr val="000000"/>
                </a:solidFill>
                <a:latin typeface="Lucida Grande" charset="0"/>
                <a:sym typeface="Lucida Grande" charset="0"/>
              </a:endParaRPr>
            </a:p>
          </p:txBody>
        </p:sp>
        <p:sp>
          <p:nvSpPr>
            <p:cNvPr id="1470623" name="Rectangle 159"/>
            <p:cNvSpPr>
              <a:spLocks noChangeArrowheads="1"/>
            </p:cNvSpPr>
            <p:nvPr/>
          </p:nvSpPr>
          <p:spPr bwMode="auto">
            <a:xfrm flipV="1">
              <a:off x="7052" y="3656"/>
              <a:ext cx="132" cy="121"/>
            </a:xfrm>
            <a:prstGeom prst="rect">
              <a:avLst/>
            </a:prstGeom>
            <a:solidFill>
              <a:srgbClr val="080808"/>
            </a:solidFill>
            <a:ln w="9525">
              <a:noFill/>
              <a:miter lim="800000"/>
              <a:headEnd/>
              <a:tailEnd/>
            </a:ln>
          </p:spPr>
          <p:txBody>
            <a:bodyPr rot="10800000" wrap="none" anchor="ctr"/>
            <a:lstStyle/>
            <a:p>
              <a:pPr algn="ctr">
                <a:defRPr/>
              </a:pPr>
              <a:endParaRPr lang="zh-CN" altLang="en-US" sz="2000" dirty="0">
                <a:solidFill>
                  <a:srgbClr val="000000"/>
                </a:solidFill>
                <a:latin typeface="Lucida Grande" charset="0"/>
                <a:sym typeface="Lucida Grande" charset="0"/>
              </a:endParaRPr>
            </a:p>
          </p:txBody>
        </p:sp>
      </p:grpSp>
      <p:grpSp>
        <p:nvGrpSpPr>
          <p:cNvPr id="7" name="Group 160"/>
          <p:cNvGrpSpPr>
            <a:grpSpLocks/>
          </p:cNvGrpSpPr>
          <p:nvPr/>
        </p:nvGrpSpPr>
        <p:grpSpPr bwMode="auto">
          <a:xfrm>
            <a:off x="12472540" y="5957894"/>
            <a:ext cx="988740" cy="182563"/>
            <a:chOff x="6657" y="3941"/>
            <a:chExt cx="527" cy="121"/>
          </a:xfrm>
        </p:grpSpPr>
        <p:sp>
          <p:nvSpPr>
            <p:cNvPr id="1470625" name="Rectangle 161"/>
            <p:cNvSpPr>
              <a:spLocks noChangeArrowheads="1"/>
            </p:cNvSpPr>
            <p:nvPr/>
          </p:nvSpPr>
          <p:spPr bwMode="auto">
            <a:xfrm flipV="1">
              <a:off x="6789" y="3941"/>
              <a:ext cx="132" cy="121"/>
            </a:xfrm>
            <a:prstGeom prst="rect">
              <a:avLst/>
            </a:prstGeom>
            <a:solidFill>
              <a:srgbClr val="CCFF99"/>
            </a:solidFill>
            <a:ln w="9525">
              <a:noFill/>
              <a:miter lim="800000"/>
              <a:headEnd/>
              <a:tailEnd/>
            </a:ln>
          </p:spPr>
          <p:txBody>
            <a:bodyPr rot="10800000" wrap="none" anchor="ctr"/>
            <a:lstStyle/>
            <a:p>
              <a:pPr algn="ctr">
                <a:defRPr/>
              </a:pPr>
              <a:endParaRPr lang="zh-CN" altLang="en-US" sz="2000" dirty="0">
                <a:solidFill>
                  <a:srgbClr val="000000"/>
                </a:solidFill>
                <a:latin typeface="Lucida Grande" charset="0"/>
                <a:sym typeface="Lucida Grande" charset="0"/>
              </a:endParaRPr>
            </a:p>
          </p:txBody>
        </p:sp>
        <p:sp>
          <p:nvSpPr>
            <p:cNvPr id="1470626" name="Rectangle 162"/>
            <p:cNvSpPr>
              <a:spLocks noChangeArrowheads="1"/>
            </p:cNvSpPr>
            <p:nvPr/>
          </p:nvSpPr>
          <p:spPr bwMode="auto">
            <a:xfrm flipV="1">
              <a:off x="6921" y="3941"/>
              <a:ext cx="131" cy="121"/>
            </a:xfrm>
            <a:prstGeom prst="rect">
              <a:avLst/>
            </a:prstGeom>
            <a:solidFill>
              <a:srgbClr val="669900"/>
            </a:solidFill>
            <a:ln w="9525">
              <a:noFill/>
              <a:miter lim="800000"/>
              <a:headEnd/>
              <a:tailEnd/>
            </a:ln>
          </p:spPr>
          <p:txBody>
            <a:bodyPr rot="10800000" wrap="none" anchor="ctr"/>
            <a:lstStyle/>
            <a:p>
              <a:pPr algn="ctr">
                <a:defRPr/>
              </a:pPr>
              <a:endParaRPr lang="zh-CN" altLang="en-US" sz="2000" dirty="0">
                <a:solidFill>
                  <a:srgbClr val="000000"/>
                </a:solidFill>
                <a:latin typeface="Lucida Grande" charset="0"/>
                <a:sym typeface="Lucida Grande" charset="0"/>
              </a:endParaRPr>
            </a:p>
          </p:txBody>
        </p:sp>
        <p:sp>
          <p:nvSpPr>
            <p:cNvPr id="1470627" name="Rectangle 163"/>
            <p:cNvSpPr>
              <a:spLocks noChangeArrowheads="1"/>
            </p:cNvSpPr>
            <p:nvPr/>
          </p:nvSpPr>
          <p:spPr bwMode="auto">
            <a:xfrm flipV="1">
              <a:off x="7052" y="3941"/>
              <a:ext cx="132" cy="121"/>
            </a:xfrm>
            <a:prstGeom prst="rect">
              <a:avLst/>
            </a:prstGeom>
            <a:solidFill>
              <a:srgbClr val="080808"/>
            </a:solidFill>
            <a:ln w="9525">
              <a:noFill/>
              <a:miter lim="800000"/>
              <a:headEnd/>
              <a:tailEnd/>
            </a:ln>
          </p:spPr>
          <p:txBody>
            <a:bodyPr rot="10800000" wrap="none" anchor="ctr"/>
            <a:lstStyle/>
            <a:p>
              <a:pPr algn="ctr">
                <a:defRPr/>
              </a:pPr>
              <a:endParaRPr lang="zh-CN" altLang="en-US" sz="2000" dirty="0">
                <a:solidFill>
                  <a:srgbClr val="000000"/>
                </a:solidFill>
                <a:latin typeface="Lucida Grande" charset="0"/>
                <a:sym typeface="Lucida Grande" charset="0"/>
              </a:endParaRPr>
            </a:p>
          </p:txBody>
        </p:sp>
        <p:sp>
          <p:nvSpPr>
            <p:cNvPr id="1470628" name="Rectangle 164"/>
            <p:cNvSpPr>
              <a:spLocks noChangeArrowheads="1"/>
            </p:cNvSpPr>
            <p:nvPr/>
          </p:nvSpPr>
          <p:spPr bwMode="auto">
            <a:xfrm flipV="1">
              <a:off x="6657" y="3941"/>
              <a:ext cx="132" cy="121"/>
            </a:xfrm>
            <a:prstGeom prst="rect">
              <a:avLst/>
            </a:prstGeom>
            <a:solidFill>
              <a:srgbClr val="CCCCCC"/>
            </a:solidFill>
            <a:ln w="9525">
              <a:noFill/>
              <a:miter lim="800000"/>
              <a:headEnd/>
              <a:tailEnd/>
            </a:ln>
          </p:spPr>
          <p:txBody>
            <a:bodyPr rot="10800000" wrap="none" anchor="ctr"/>
            <a:lstStyle/>
            <a:p>
              <a:pPr algn="ctr">
                <a:defRPr/>
              </a:pPr>
              <a:endParaRPr lang="zh-CN" altLang="en-US" sz="2000" dirty="0">
                <a:solidFill>
                  <a:srgbClr val="000000"/>
                </a:solidFill>
                <a:latin typeface="Lucida Grande" charset="0"/>
                <a:sym typeface="Lucida Grande" charset="0"/>
              </a:endParaRPr>
            </a:p>
          </p:txBody>
        </p:sp>
      </p:grpSp>
      <p:grpSp>
        <p:nvGrpSpPr>
          <p:cNvPr id="8" name="Group 165"/>
          <p:cNvGrpSpPr>
            <a:grpSpLocks/>
          </p:cNvGrpSpPr>
          <p:nvPr/>
        </p:nvGrpSpPr>
        <p:grpSpPr bwMode="auto">
          <a:xfrm>
            <a:off x="12472540" y="6697675"/>
            <a:ext cx="988740" cy="182563"/>
            <a:chOff x="6657" y="4430"/>
            <a:chExt cx="527" cy="121"/>
          </a:xfrm>
        </p:grpSpPr>
        <p:sp>
          <p:nvSpPr>
            <p:cNvPr id="1470630" name="Rectangle 166"/>
            <p:cNvSpPr>
              <a:spLocks noChangeArrowheads="1"/>
            </p:cNvSpPr>
            <p:nvPr/>
          </p:nvSpPr>
          <p:spPr bwMode="auto">
            <a:xfrm flipV="1">
              <a:off x="6789" y="4430"/>
              <a:ext cx="132" cy="121"/>
            </a:xfrm>
            <a:prstGeom prst="rect">
              <a:avLst/>
            </a:prstGeom>
            <a:solidFill>
              <a:srgbClr val="FF9900"/>
            </a:solidFill>
            <a:ln w="9525">
              <a:noFill/>
              <a:miter lim="800000"/>
              <a:headEnd/>
              <a:tailEnd/>
            </a:ln>
          </p:spPr>
          <p:txBody>
            <a:bodyPr rot="10800000" wrap="none" anchor="ctr"/>
            <a:lstStyle/>
            <a:p>
              <a:pPr algn="ctr">
                <a:defRPr/>
              </a:pPr>
              <a:endParaRPr lang="zh-CN" altLang="en-US" sz="2000" dirty="0">
                <a:solidFill>
                  <a:srgbClr val="000000"/>
                </a:solidFill>
                <a:latin typeface="Lucida Grande" charset="0"/>
                <a:sym typeface="Lucida Grande" charset="0"/>
              </a:endParaRPr>
            </a:p>
          </p:txBody>
        </p:sp>
        <p:sp>
          <p:nvSpPr>
            <p:cNvPr id="1470631" name="Rectangle 167"/>
            <p:cNvSpPr>
              <a:spLocks noChangeArrowheads="1"/>
            </p:cNvSpPr>
            <p:nvPr/>
          </p:nvSpPr>
          <p:spPr bwMode="auto">
            <a:xfrm flipV="1">
              <a:off x="6921" y="4430"/>
              <a:ext cx="131" cy="121"/>
            </a:xfrm>
            <a:prstGeom prst="rect">
              <a:avLst/>
            </a:prstGeom>
            <a:solidFill>
              <a:srgbClr val="006699"/>
            </a:solidFill>
            <a:ln w="9525">
              <a:noFill/>
              <a:miter lim="800000"/>
              <a:headEnd/>
              <a:tailEnd/>
            </a:ln>
          </p:spPr>
          <p:txBody>
            <a:bodyPr rot="10800000" wrap="none" anchor="ctr"/>
            <a:lstStyle/>
            <a:p>
              <a:pPr algn="ctr">
                <a:defRPr/>
              </a:pPr>
              <a:endParaRPr lang="zh-CN" altLang="en-US" sz="2000" dirty="0">
                <a:solidFill>
                  <a:srgbClr val="000000"/>
                </a:solidFill>
                <a:latin typeface="Lucida Grande" charset="0"/>
                <a:sym typeface="Lucida Grande" charset="0"/>
              </a:endParaRPr>
            </a:p>
          </p:txBody>
        </p:sp>
        <p:sp>
          <p:nvSpPr>
            <p:cNvPr id="1470632" name="Rectangle 168"/>
            <p:cNvSpPr>
              <a:spLocks noChangeArrowheads="1"/>
            </p:cNvSpPr>
            <p:nvPr/>
          </p:nvSpPr>
          <p:spPr bwMode="auto">
            <a:xfrm flipV="1">
              <a:off x="7052" y="4430"/>
              <a:ext cx="132" cy="121"/>
            </a:xfrm>
            <a:prstGeom prst="rect">
              <a:avLst/>
            </a:prstGeom>
            <a:solidFill>
              <a:srgbClr val="080808"/>
            </a:solidFill>
            <a:ln w="9525">
              <a:noFill/>
              <a:miter lim="800000"/>
              <a:headEnd/>
              <a:tailEnd/>
            </a:ln>
          </p:spPr>
          <p:txBody>
            <a:bodyPr rot="10800000" wrap="none" anchor="ctr"/>
            <a:lstStyle/>
            <a:p>
              <a:pPr algn="ctr">
                <a:defRPr/>
              </a:pPr>
              <a:endParaRPr lang="zh-CN" altLang="en-US" sz="2000" dirty="0">
                <a:solidFill>
                  <a:srgbClr val="000000"/>
                </a:solidFill>
                <a:latin typeface="Lucida Grande" charset="0"/>
                <a:sym typeface="Lucida Grande" charset="0"/>
              </a:endParaRPr>
            </a:p>
          </p:txBody>
        </p:sp>
        <p:sp>
          <p:nvSpPr>
            <p:cNvPr id="1470633" name="Rectangle 169"/>
            <p:cNvSpPr>
              <a:spLocks noChangeArrowheads="1"/>
            </p:cNvSpPr>
            <p:nvPr/>
          </p:nvSpPr>
          <p:spPr bwMode="auto">
            <a:xfrm flipV="1">
              <a:off x="6657" y="4430"/>
              <a:ext cx="132" cy="121"/>
            </a:xfrm>
            <a:prstGeom prst="rect">
              <a:avLst/>
            </a:prstGeom>
            <a:solidFill>
              <a:srgbClr val="99CCFF"/>
            </a:solidFill>
            <a:ln w="9525">
              <a:noFill/>
              <a:miter lim="800000"/>
              <a:headEnd/>
              <a:tailEnd/>
            </a:ln>
          </p:spPr>
          <p:txBody>
            <a:bodyPr rot="10800000" wrap="none" anchor="ctr"/>
            <a:lstStyle/>
            <a:p>
              <a:pPr algn="ctr">
                <a:defRPr/>
              </a:pPr>
              <a:endParaRPr lang="zh-CN" altLang="en-US" sz="2000" dirty="0">
                <a:solidFill>
                  <a:srgbClr val="000000"/>
                </a:solidFill>
                <a:latin typeface="Lucida Grande" charset="0"/>
                <a:sym typeface="Lucida Grande" charset="0"/>
              </a:endParaRPr>
            </a:p>
          </p:txBody>
        </p:sp>
      </p:grpSp>
      <p:grpSp>
        <p:nvGrpSpPr>
          <p:cNvPr id="9" name="Group 170"/>
          <p:cNvGrpSpPr>
            <a:grpSpLocks/>
          </p:cNvGrpSpPr>
          <p:nvPr/>
        </p:nvGrpSpPr>
        <p:grpSpPr bwMode="auto">
          <a:xfrm>
            <a:off x="12472540" y="5032375"/>
            <a:ext cx="988740" cy="184151"/>
            <a:chOff x="6657" y="3329"/>
            <a:chExt cx="527" cy="122"/>
          </a:xfrm>
        </p:grpSpPr>
        <p:sp>
          <p:nvSpPr>
            <p:cNvPr id="1470635" name="Rectangle 171"/>
            <p:cNvSpPr>
              <a:spLocks noChangeArrowheads="1"/>
            </p:cNvSpPr>
            <p:nvPr/>
          </p:nvSpPr>
          <p:spPr bwMode="auto">
            <a:xfrm flipV="1">
              <a:off x="6789" y="3329"/>
              <a:ext cx="132" cy="122"/>
            </a:xfrm>
            <a:prstGeom prst="rect">
              <a:avLst/>
            </a:prstGeom>
            <a:solidFill>
              <a:srgbClr val="FF9900"/>
            </a:solidFill>
            <a:ln w="9525">
              <a:noFill/>
              <a:miter lim="800000"/>
              <a:headEnd/>
              <a:tailEnd/>
            </a:ln>
          </p:spPr>
          <p:txBody>
            <a:bodyPr rot="10800000" wrap="none" anchor="ctr"/>
            <a:lstStyle/>
            <a:p>
              <a:pPr algn="ctr">
                <a:defRPr/>
              </a:pPr>
              <a:endParaRPr lang="zh-CN" altLang="en-US" sz="2000" dirty="0">
                <a:solidFill>
                  <a:srgbClr val="000000"/>
                </a:solidFill>
                <a:latin typeface="Lucida Grande" charset="0"/>
                <a:sym typeface="Lucida Grande" charset="0"/>
              </a:endParaRPr>
            </a:p>
          </p:txBody>
        </p:sp>
        <p:sp>
          <p:nvSpPr>
            <p:cNvPr id="1470636" name="Rectangle 172"/>
            <p:cNvSpPr>
              <a:spLocks noChangeArrowheads="1"/>
            </p:cNvSpPr>
            <p:nvPr/>
          </p:nvSpPr>
          <p:spPr bwMode="auto">
            <a:xfrm flipV="1">
              <a:off x="6921" y="3329"/>
              <a:ext cx="131" cy="122"/>
            </a:xfrm>
            <a:prstGeom prst="rect">
              <a:avLst/>
            </a:prstGeom>
            <a:solidFill>
              <a:srgbClr val="99660A"/>
            </a:solidFill>
            <a:ln w="9525">
              <a:noFill/>
              <a:miter lim="800000"/>
              <a:headEnd/>
              <a:tailEnd/>
            </a:ln>
          </p:spPr>
          <p:txBody>
            <a:bodyPr rot="10800000" wrap="none" anchor="ctr"/>
            <a:lstStyle/>
            <a:p>
              <a:pPr algn="ctr">
                <a:defRPr/>
              </a:pPr>
              <a:endParaRPr lang="zh-CN" altLang="en-US" sz="2000" dirty="0">
                <a:solidFill>
                  <a:srgbClr val="000000"/>
                </a:solidFill>
                <a:latin typeface="Lucida Grande" charset="0"/>
                <a:sym typeface="Lucida Grande" charset="0"/>
              </a:endParaRPr>
            </a:p>
          </p:txBody>
        </p:sp>
        <p:sp>
          <p:nvSpPr>
            <p:cNvPr id="1470637" name="Rectangle 173"/>
            <p:cNvSpPr>
              <a:spLocks noChangeArrowheads="1"/>
            </p:cNvSpPr>
            <p:nvPr/>
          </p:nvSpPr>
          <p:spPr bwMode="auto">
            <a:xfrm flipV="1">
              <a:off x="7052" y="3329"/>
              <a:ext cx="132" cy="122"/>
            </a:xfrm>
            <a:prstGeom prst="rect">
              <a:avLst/>
            </a:prstGeom>
            <a:solidFill>
              <a:srgbClr val="990000"/>
            </a:solidFill>
            <a:ln w="9525">
              <a:noFill/>
              <a:miter lim="800000"/>
              <a:headEnd/>
              <a:tailEnd/>
            </a:ln>
          </p:spPr>
          <p:txBody>
            <a:bodyPr rot="10800000" wrap="none" anchor="ctr"/>
            <a:lstStyle/>
            <a:p>
              <a:pPr algn="ctr">
                <a:defRPr/>
              </a:pPr>
              <a:endParaRPr lang="zh-CN" altLang="en-US" sz="2000" dirty="0">
                <a:solidFill>
                  <a:srgbClr val="000000"/>
                </a:solidFill>
                <a:latin typeface="Lucida Grande" charset="0"/>
                <a:sym typeface="Lucida Grande" charset="0"/>
              </a:endParaRPr>
            </a:p>
          </p:txBody>
        </p:sp>
        <p:sp>
          <p:nvSpPr>
            <p:cNvPr id="1470638" name="Rectangle 174"/>
            <p:cNvSpPr>
              <a:spLocks noChangeArrowheads="1"/>
            </p:cNvSpPr>
            <p:nvPr/>
          </p:nvSpPr>
          <p:spPr bwMode="auto">
            <a:xfrm flipV="1">
              <a:off x="6657" y="3329"/>
              <a:ext cx="132" cy="122"/>
            </a:xfrm>
            <a:prstGeom prst="rect">
              <a:avLst/>
            </a:prstGeom>
            <a:solidFill>
              <a:srgbClr val="FFCC99"/>
            </a:solidFill>
            <a:ln w="9525">
              <a:noFill/>
              <a:miter lim="800000"/>
              <a:headEnd/>
              <a:tailEnd/>
            </a:ln>
          </p:spPr>
          <p:txBody>
            <a:bodyPr rot="10800000" wrap="none" anchor="ctr"/>
            <a:lstStyle/>
            <a:p>
              <a:pPr algn="ctr">
                <a:defRPr/>
              </a:pPr>
              <a:endParaRPr lang="zh-CN" altLang="en-US" sz="2000" dirty="0">
                <a:solidFill>
                  <a:srgbClr val="000000"/>
                </a:solidFill>
                <a:latin typeface="Lucida Grande" charset="0"/>
                <a:sym typeface="Lucida Grande" charset="0"/>
              </a:endParaRPr>
            </a:p>
          </p:txBody>
        </p:sp>
      </p:grpSp>
      <p:grpSp>
        <p:nvGrpSpPr>
          <p:cNvPr id="10" name="Group 175"/>
          <p:cNvGrpSpPr>
            <a:grpSpLocks/>
          </p:cNvGrpSpPr>
          <p:nvPr/>
        </p:nvGrpSpPr>
        <p:grpSpPr bwMode="auto">
          <a:xfrm>
            <a:off x="12472540" y="4600576"/>
            <a:ext cx="988740" cy="182563"/>
            <a:chOff x="6657" y="3043"/>
            <a:chExt cx="527" cy="121"/>
          </a:xfrm>
        </p:grpSpPr>
        <p:sp>
          <p:nvSpPr>
            <p:cNvPr id="1470640" name="Rectangle 176"/>
            <p:cNvSpPr>
              <a:spLocks noChangeArrowheads="1"/>
            </p:cNvSpPr>
            <p:nvPr/>
          </p:nvSpPr>
          <p:spPr bwMode="auto">
            <a:xfrm flipV="1">
              <a:off x="6921" y="3043"/>
              <a:ext cx="131" cy="121"/>
            </a:xfrm>
            <a:prstGeom prst="rect">
              <a:avLst/>
            </a:prstGeom>
            <a:solidFill>
              <a:srgbClr val="FF9900"/>
            </a:solidFill>
            <a:ln w="9525">
              <a:noFill/>
              <a:miter lim="800000"/>
              <a:headEnd/>
              <a:tailEnd/>
            </a:ln>
          </p:spPr>
          <p:txBody>
            <a:bodyPr rot="10800000" wrap="none" anchor="ctr"/>
            <a:lstStyle/>
            <a:p>
              <a:pPr algn="ctr">
                <a:defRPr/>
              </a:pPr>
              <a:endParaRPr lang="zh-CN" altLang="en-US" sz="2000" dirty="0">
                <a:solidFill>
                  <a:srgbClr val="000000"/>
                </a:solidFill>
                <a:latin typeface="Lucida Grande" charset="0"/>
                <a:sym typeface="Lucida Grande" charset="0"/>
              </a:endParaRPr>
            </a:p>
          </p:txBody>
        </p:sp>
        <p:sp>
          <p:nvSpPr>
            <p:cNvPr id="1470641" name="Rectangle 177"/>
            <p:cNvSpPr>
              <a:spLocks noChangeArrowheads="1"/>
            </p:cNvSpPr>
            <p:nvPr/>
          </p:nvSpPr>
          <p:spPr bwMode="auto">
            <a:xfrm flipV="1">
              <a:off x="7052" y="3043"/>
              <a:ext cx="132" cy="121"/>
            </a:xfrm>
            <a:prstGeom prst="rect">
              <a:avLst/>
            </a:prstGeom>
            <a:solidFill>
              <a:srgbClr val="CCCCCC"/>
            </a:solidFill>
            <a:ln w="9525">
              <a:noFill/>
              <a:miter lim="800000"/>
              <a:headEnd/>
              <a:tailEnd/>
            </a:ln>
          </p:spPr>
          <p:txBody>
            <a:bodyPr rot="10800000" wrap="none" anchor="ctr"/>
            <a:lstStyle/>
            <a:p>
              <a:pPr algn="ctr">
                <a:defRPr/>
              </a:pPr>
              <a:endParaRPr lang="zh-CN" altLang="en-US" sz="2000" dirty="0">
                <a:solidFill>
                  <a:srgbClr val="000000"/>
                </a:solidFill>
                <a:latin typeface="Lucida Grande" charset="0"/>
                <a:sym typeface="Lucida Grande" charset="0"/>
              </a:endParaRPr>
            </a:p>
          </p:txBody>
        </p:sp>
        <p:sp>
          <p:nvSpPr>
            <p:cNvPr id="1470642" name="Rectangle 178"/>
            <p:cNvSpPr>
              <a:spLocks noChangeArrowheads="1"/>
            </p:cNvSpPr>
            <p:nvPr/>
          </p:nvSpPr>
          <p:spPr bwMode="auto">
            <a:xfrm flipV="1">
              <a:off x="6657" y="3043"/>
              <a:ext cx="132" cy="121"/>
            </a:xfrm>
            <a:prstGeom prst="rect">
              <a:avLst/>
            </a:prstGeom>
            <a:solidFill>
              <a:srgbClr val="99CCFF"/>
            </a:solidFill>
            <a:ln w="9525">
              <a:noFill/>
              <a:miter lim="800000"/>
              <a:headEnd/>
              <a:tailEnd/>
            </a:ln>
          </p:spPr>
          <p:txBody>
            <a:bodyPr rot="10800000" wrap="none" anchor="ctr"/>
            <a:lstStyle/>
            <a:p>
              <a:pPr algn="ctr">
                <a:defRPr/>
              </a:pPr>
              <a:endParaRPr lang="zh-CN" altLang="en-US" sz="2000" dirty="0">
                <a:solidFill>
                  <a:srgbClr val="000000"/>
                </a:solidFill>
                <a:latin typeface="Lucida Grande" charset="0"/>
                <a:sym typeface="Lucida Grande" charset="0"/>
              </a:endParaRPr>
            </a:p>
          </p:txBody>
        </p:sp>
        <p:sp>
          <p:nvSpPr>
            <p:cNvPr id="1470643" name="Rectangle 179"/>
            <p:cNvSpPr>
              <a:spLocks noChangeArrowheads="1"/>
            </p:cNvSpPr>
            <p:nvPr/>
          </p:nvSpPr>
          <p:spPr bwMode="auto">
            <a:xfrm flipV="1">
              <a:off x="6789" y="3043"/>
              <a:ext cx="132" cy="121"/>
            </a:xfrm>
            <a:prstGeom prst="rect">
              <a:avLst/>
            </a:prstGeom>
            <a:solidFill>
              <a:srgbClr val="669900"/>
            </a:solidFill>
            <a:ln w="9525">
              <a:noFill/>
              <a:miter lim="800000"/>
              <a:headEnd/>
              <a:tailEnd/>
            </a:ln>
          </p:spPr>
          <p:txBody>
            <a:bodyPr rot="10800000" wrap="none" anchor="ctr"/>
            <a:lstStyle/>
            <a:p>
              <a:pPr algn="ctr">
                <a:defRPr/>
              </a:pPr>
              <a:endParaRPr lang="zh-CN" altLang="en-US" sz="2000" dirty="0">
                <a:solidFill>
                  <a:srgbClr val="000000"/>
                </a:solidFill>
                <a:latin typeface="Lucida Grande" charset="0"/>
                <a:sym typeface="Lucida Grande" charset="0"/>
              </a:endParaRPr>
            </a:p>
          </p:txBody>
        </p:sp>
      </p:grpSp>
      <p:grpSp>
        <p:nvGrpSpPr>
          <p:cNvPr id="11" name="Group 180"/>
          <p:cNvGrpSpPr>
            <a:grpSpLocks/>
          </p:cNvGrpSpPr>
          <p:nvPr/>
        </p:nvGrpSpPr>
        <p:grpSpPr bwMode="auto">
          <a:xfrm>
            <a:off x="12472540" y="4354519"/>
            <a:ext cx="988740" cy="184151"/>
            <a:chOff x="6657" y="2881"/>
            <a:chExt cx="527" cy="121"/>
          </a:xfrm>
        </p:grpSpPr>
        <p:sp>
          <p:nvSpPr>
            <p:cNvPr id="1470645" name="Rectangle 181"/>
            <p:cNvSpPr>
              <a:spLocks noChangeArrowheads="1"/>
            </p:cNvSpPr>
            <p:nvPr/>
          </p:nvSpPr>
          <p:spPr bwMode="auto">
            <a:xfrm flipV="1">
              <a:off x="6921" y="2881"/>
              <a:ext cx="131" cy="121"/>
            </a:xfrm>
            <a:prstGeom prst="rect">
              <a:avLst/>
            </a:prstGeom>
            <a:solidFill>
              <a:srgbClr val="B2B2B2"/>
            </a:solidFill>
            <a:ln w="9525">
              <a:noFill/>
              <a:miter lim="800000"/>
              <a:headEnd/>
              <a:tailEnd/>
            </a:ln>
          </p:spPr>
          <p:txBody>
            <a:bodyPr rot="10800000" wrap="none" anchor="ctr"/>
            <a:lstStyle/>
            <a:p>
              <a:pPr algn="ctr">
                <a:defRPr/>
              </a:pPr>
              <a:endParaRPr lang="zh-CN" altLang="en-US" sz="2000" dirty="0">
                <a:solidFill>
                  <a:srgbClr val="000000"/>
                </a:solidFill>
                <a:latin typeface="Lucida Grande" charset="0"/>
                <a:sym typeface="Lucida Grande" charset="0"/>
              </a:endParaRPr>
            </a:p>
          </p:txBody>
        </p:sp>
        <p:sp>
          <p:nvSpPr>
            <p:cNvPr id="1470646" name="Rectangle 182"/>
            <p:cNvSpPr>
              <a:spLocks noChangeArrowheads="1"/>
            </p:cNvSpPr>
            <p:nvPr/>
          </p:nvSpPr>
          <p:spPr bwMode="auto">
            <a:xfrm flipV="1">
              <a:off x="7052" y="2881"/>
              <a:ext cx="132" cy="121"/>
            </a:xfrm>
            <a:prstGeom prst="rect">
              <a:avLst/>
            </a:prstGeom>
            <a:solidFill>
              <a:srgbClr val="EAEAEA"/>
            </a:solidFill>
            <a:ln w="9525">
              <a:noFill/>
              <a:miter lim="800000"/>
              <a:headEnd/>
              <a:tailEnd/>
            </a:ln>
          </p:spPr>
          <p:txBody>
            <a:bodyPr rot="10800000" wrap="none" anchor="ctr"/>
            <a:lstStyle/>
            <a:p>
              <a:pPr algn="ctr">
                <a:defRPr/>
              </a:pPr>
              <a:endParaRPr lang="zh-CN" altLang="en-US" sz="2000" dirty="0">
                <a:solidFill>
                  <a:srgbClr val="000000"/>
                </a:solidFill>
                <a:latin typeface="Lucida Grande" charset="0"/>
                <a:sym typeface="Lucida Grande" charset="0"/>
              </a:endParaRPr>
            </a:p>
          </p:txBody>
        </p:sp>
        <p:sp>
          <p:nvSpPr>
            <p:cNvPr id="1470647" name="Rectangle 183"/>
            <p:cNvSpPr>
              <a:spLocks noChangeArrowheads="1"/>
            </p:cNvSpPr>
            <p:nvPr/>
          </p:nvSpPr>
          <p:spPr bwMode="auto">
            <a:xfrm flipV="1">
              <a:off x="6657" y="2881"/>
              <a:ext cx="132" cy="121"/>
            </a:xfrm>
            <a:prstGeom prst="rect">
              <a:avLst/>
            </a:prstGeom>
            <a:solidFill>
              <a:srgbClr val="990000"/>
            </a:solidFill>
            <a:ln w="9525">
              <a:noFill/>
              <a:miter lim="800000"/>
              <a:headEnd/>
              <a:tailEnd/>
            </a:ln>
          </p:spPr>
          <p:txBody>
            <a:bodyPr rot="10800000" wrap="none" anchor="ctr"/>
            <a:lstStyle/>
            <a:p>
              <a:pPr algn="ctr">
                <a:defRPr/>
              </a:pPr>
              <a:endParaRPr lang="zh-CN" altLang="en-US" sz="2000" dirty="0">
                <a:solidFill>
                  <a:srgbClr val="000000"/>
                </a:solidFill>
                <a:latin typeface="Lucida Grande" charset="0"/>
                <a:sym typeface="Lucida Grande" charset="0"/>
              </a:endParaRPr>
            </a:p>
          </p:txBody>
        </p:sp>
        <p:sp>
          <p:nvSpPr>
            <p:cNvPr id="1470648" name="Rectangle 184"/>
            <p:cNvSpPr>
              <a:spLocks noChangeArrowheads="1"/>
            </p:cNvSpPr>
            <p:nvPr/>
          </p:nvSpPr>
          <p:spPr bwMode="auto">
            <a:xfrm flipV="1">
              <a:off x="6789" y="2881"/>
              <a:ext cx="132" cy="121"/>
            </a:xfrm>
            <a:prstGeom prst="rect">
              <a:avLst/>
            </a:prstGeom>
            <a:solidFill>
              <a:srgbClr val="080808"/>
            </a:solidFill>
            <a:ln w="9525">
              <a:noFill/>
              <a:miter lim="800000"/>
              <a:headEnd/>
              <a:tailEnd/>
            </a:ln>
          </p:spPr>
          <p:txBody>
            <a:bodyPr rot="10800000" wrap="none" anchor="ctr"/>
            <a:lstStyle/>
            <a:p>
              <a:pPr algn="ctr">
                <a:defRPr/>
              </a:pPr>
              <a:endParaRPr lang="zh-CN" altLang="en-US" sz="2000" dirty="0">
                <a:solidFill>
                  <a:srgbClr val="000000"/>
                </a:solidFill>
                <a:latin typeface="Lucida Grande" charset="0"/>
                <a:sym typeface="Lucida Grande" charset="0"/>
              </a:endParaRPr>
            </a:p>
          </p:txBody>
        </p:sp>
      </p:grpSp>
      <p:sp>
        <p:nvSpPr>
          <p:cNvPr id="1470649" name="Rectangle 185"/>
          <p:cNvSpPr>
            <a:spLocks noChangeArrowheads="1"/>
          </p:cNvSpPr>
          <p:nvPr/>
        </p:nvSpPr>
        <p:spPr bwMode="auto">
          <a:xfrm>
            <a:off x="12269290" y="2263775"/>
            <a:ext cx="1401598" cy="2654300"/>
          </a:xfrm>
          <a:prstGeom prst="rect">
            <a:avLst/>
          </a:prstGeom>
          <a:noFill/>
          <a:ln w="9525">
            <a:noFill/>
            <a:miter lim="800000"/>
            <a:headEnd/>
            <a:tailEnd/>
          </a:ln>
          <a:effectLst/>
        </p:spPr>
        <p:txBody>
          <a:bodyPr lIns="112556" tIns="56279" rIns="112556" bIns="56279"/>
          <a:lstStyle/>
          <a:p>
            <a:pPr marL="439591" indent="-439591">
              <a:lnSpc>
                <a:spcPct val="120000"/>
              </a:lnSpc>
              <a:spcBef>
                <a:spcPct val="20000"/>
              </a:spcBef>
              <a:buClr>
                <a:srgbClr val="990000"/>
              </a:buClr>
              <a:defRPr/>
            </a:pPr>
            <a:r>
              <a:rPr lang="zh-CN" altLang="en-US" sz="1500" dirty="0">
                <a:solidFill>
                  <a:srgbClr val="F8F8F8"/>
                </a:solidFill>
                <a:latin typeface="华文细黑" pitchFamily="2" charset="-122"/>
                <a:ea typeface="华文细黑" pitchFamily="2" charset="-122"/>
                <a:sym typeface="Lucida Grande" charset="0"/>
              </a:rPr>
              <a:t>配色参考方案：</a:t>
            </a:r>
          </a:p>
          <a:p>
            <a:pPr marL="439591" indent="-439591">
              <a:lnSpc>
                <a:spcPct val="120000"/>
              </a:lnSpc>
              <a:spcBef>
                <a:spcPct val="20000"/>
              </a:spcBef>
              <a:buClr>
                <a:srgbClr val="990000"/>
              </a:buClr>
              <a:defRPr/>
            </a:pPr>
            <a:r>
              <a:rPr lang="zh-CN" altLang="en-US" sz="1500" dirty="0">
                <a:solidFill>
                  <a:srgbClr val="F8F8F8"/>
                </a:solidFill>
                <a:latin typeface="华文细黑" pitchFamily="2" charset="-122"/>
                <a:ea typeface="华文细黑" pitchFamily="2" charset="-122"/>
                <a:sym typeface="Lucida Grande" charset="0"/>
              </a:rPr>
              <a:t>建议同一页面内不超过四种颜色，以下是９组配色方案，同一页面内只选择一组使用。</a:t>
            </a:r>
          </a:p>
          <a:p>
            <a:pPr marL="439591" indent="-439591">
              <a:lnSpc>
                <a:spcPct val="120000"/>
              </a:lnSpc>
              <a:spcBef>
                <a:spcPct val="20000"/>
              </a:spcBef>
              <a:buClr>
                <a:srgbClr val="990000"/>
              </a:buClr>
              <a:defRPr/>
            </a:pPr>
            <a:r>
              <a:rPr lang="zh-CN" altLang="en-US" sz="1500" dirty="0">
                <a:solidFill>
                  <a:srgbClr val="F8F8F8"/>
                </a:solidFill>
                <a:latin typeface="华文细黑" pitchFamily="2" charset="-122"/>
                <a:ea typeface="华文细黑" pitchFamily="2" charset="-122"/>
                <a:sym typeface="Lucida Grande" charset="0"/>
              </a:rPr>
              <a:t>（仅供参考）</a:t>
            </a:r>
          </a:p>
        </p:txBody>
      </p:sp>
      <p:sp>
        <p:nvSpPr>
          <p:cNvPr id="1470650" name="Rectangle 186"/>
          <p:cNvSpPr>
            <a:spLocks noChangeArrowheads="1"/>
          </p:cNvSpPr>
          <p:nvPr/>
        </p:nvSpPr>
        <p:spPr bwMode="auto">
          <a:xfrm>
            <a:off x="12269290" y="-61899"/>
            <a:ext cx="1401598" cy="838201"/>
          </a:xfrm>
          <a:prstGeom prst="rect">
            <a:avLst/>
          </a:prstGeom>
          <a:noFill/>
          <a:ln w="9525">
            <a:noFill/>
            <a:miter lim="800000"/>
            <a:headEnd/>
            <a:tailEnd/>
          </a:ln>
          <a:effectLst/>
        </p:spPr>
        <p:txBody>
          <a:bodyPr lIns="112556" tIns="56279" rIns="112556" bIns="56279"/>
          <a:lstStyle/>
          <a:p>
            <a:pPr marL="439591" indent="-439591">
              <a:lnSpc>
                <a:spcPct val="120000"/>
              </a:lnSpc>
              <a:spcBef>
                <a:spcPct val="20000"/>
              </a:spcBef>
              <a:buClr>
                <a:srgbClr val="990000"/>
              </a:buClr>
              <a:defRPr/>
            </a:pPr>
            <a:r>
              <a:rPr lang="zh-CN" altLang="en-US" sz="1500" dirty="0">
                <a:solidFill>
                  <a:srgbClr val="F8F8F8"/>
                </a:solidFill>
                <a:latin typeface="华文细黑" pitchFamily="2" charset="-122"/>
                <a:ea typeface="华文细黑" pitchFamily="2" charset="-122"/>
                <a:sym typeface="Lucida Grande" charset="0"/>
              </a:rPr>
              <a:t>客户或者合作伙伴的标志放在右上角</a:t>
            </a:r>
            <a:r>
              <a:rPr lang="en-US" altLang="zh-CN" sz="1500" dirty="0">
                <a:solidFill>
                  <a:srgbClr val="F8F8F8"/>
                </a:solidFill>
                <a:latin typeface="华文细黑" pitchFamily="2" charset="-122"/>
                <a:ea typeface="华文细黑" pitchFamily="2" charset="-122"/>
                <a:sym typeface="Lucida Grande" charset="0"/>
              </a:rPr>
              <a:t>.</a:t>
            </a:r>
          </a:p>
        </p:txBody>
      </p:sp>
      <p:sp>
        <p:nvSpPr>
          <p:cNvPr id="1470549" name="Text Box 85"/>
          <p:cNvSpPr txBox="1">
            <a:spLocks noChangeArrowheads="1"/>
          </p:cNvSpPr>
          <p:nvPr/>
        </p:nvSpPr>
        <p:spPr bwMode="auto">
          <a:xfrm>
            <a:off x="613565" y="6457952"/>
            <a:ext cx="3086844" cy="301198"/>
          </a:xfrm>
          <a:prstGeom prst="rect">
            <a:avLst/>
          </a:prstGeom>
          <a:noFill/>
          <a:ln w="9525">
            <a:noFill/>
            <a:miter lim="800000"/>
            <a:headEnd/>
            <a:tailEnd/>
          </a:ln>
        </p:spPr>
        <p:txBody>
          <a:bodyPr wrap="none" lIns="100457" tIns="50227" rIns="100457" bIns="50227">
            <a:spAutoFit/>
          </a:bodyPr>
          <a:lstStyle/>
          <a:p>
            <a:pPr defTabSz="1005360" eaLnBrk="0" hangingPunct="0">
              <a:defRPr/>
            </a:pPr>
            <a:r>
              <a:rPr lang="en-US" altLang="zh-CN" sz="1300" b="1" dirty="0">
                <a:solidFill>
                  <a:srgbClr val="000000"/>
                </a:solidFill>
                <a:latin typeface="Arial" charset="0"/>
                <a:ea typeface="ＭＳ Ｐゴシック" pitchFamily="34" charset="-128"/>
                <a:sym typeface="Lucida Grande" charset="0"/>
              </a:rPr>
              <a:t>HUAWEI TECHNOLOGIES CO., LTD.</a:t>
            </a:r>
          </a:p>
        </p:txBody>
      </p:sp>
      <p:sp>
        <p:nvSpPr>
          <p:cNvPr id="1470550" name="Rectangle 86"/>
          <p:cNvSpPr>
            <a:spLocks noChangeArrowheads="1"/>
          </p:cNvSpPr>
          <p:nvPr/>
        </p:nvSpPr>
        <p:spPr bwMode="auto">
          <a:xfrm>
            <a:off x="8439758" y="6331230"/>
            <a:ext cx="1410067" cy="1101725"/>
          </a:xfrm>
          <a:prstGeom prst="rect">
            <a:avLst/>
          </a:prstGeom>
          <a:noFill/>
          <a:ln w="9525">
            <a:noFill/>
            <a:miter lim="800000"/>
            <a:headEnd/>
            <a:tailEnd/>
          </a:ln>
          <a:effectLst/>
        </p:spPr>
        <p:txBody>
          <a:bodyPr lIns="0" tIns="0" rIns="0" bIns="0"/>
          <a:lstStyle/>
          <a:p>
            <a:pPr defTabSz="1005360" eaLnBrk="0" hangingPunct="0">
              <a:lnSpc>
                <a:spcPct val="85000"/>
              </a:lnSpc>
              <a:defRPr/>
            </a:pPr>
            <a:endParaRPr lang="de-DE" altLang="zh-CN" sz="1300" dirty="0">
              <a:solidFill>
                <a:srgbClr val="000000"/>
              </a:solidFill>
              <a:latin typeface="Arial" pitchFamily="34" charset="0"/>
              <a:ea typeface="MS PGothic" pitchFamily="34" charset="-128"/>
              <a:sym typeface="Lucida Grande" charset="0"/>
            </a:endParaRPr>
          </a:p>
          <a:p>
            <a:pPr defTabSz="1005360" eaLnBrk="0" hangingPunct="0">
              <a:lnSpc>
                <a:spcPct val="85000"/>
              </a:lnSpc>
              <a:defRPr/>
            </a:pPr>
            <a:r>
              <a:rPr lang="de-DE" altLang="zh-CN" sz="1300" dirty="0">
                <a:solidFill>
                  <a:srgbClr val="000000"/>
                </a:solidFill>
                <a:latin typeface="Arial" pitchFamily="34" charset="0"/>
                <a:ea typeface="MS PGothic" pitchFamily="34" charset="-128"/>
                <a:sym typeface="Lucida Grande" charset="0"/>
              </a:rPr>
              <a:t>Page </a:t>
            </a:r>
            <a:fld id="{6232489D-3FCC-42B2-916D-D9E6F766DA9D}" type="slidenum">
              <a:rPr lang="de-DE" altLang="zh-CN" sz="1300">
                <a:solidFill>
                  <a:srgbClr val="000000"/>
                </a:solidFill>
                <a:latin typeface="Arial" pitchFamily="34" charset="0"/>
                <a:ea typeface="MS PGothic" pitchFamily="34" charset="-128"/>
                <a:sym typeface="Lucida Grande" charset="0"/>
              </a:rPr>
              <a:pPr defTabSz="1005360" eaLnBrk="0" hangingPunct="0">
                <a:lnSpc>
                  <a:spcPct val="85000"/>
                </a:lnSpc>
                <a:defRPr/>
              </a:pPr>
              <a:t>‹#›</a:t>
            </a:fld>
            <a:endParaRPr lang="en-GB" altLang="zh-CN" sz="1300" dirty="0">
              <a:solidFill>
                <a:srgbClr val="000000"/>
              </a:solidFill>
              <a:latin typeface="Arial" pitchFamily="34" charset="0"/>
              <a:ea typeface="MS PGothic" pitchFamily="34" charset="-128"/>
              <a:sym typeface="Lucida Grande" charset="0"/>
            </a:endParaRPr>
          </a:p>
        </p:txBody>
      </p:sp>
      <p:pic>
        <p:nvPicPr>
          <p:cNvPr id="2071" name="Picture 87" descr="图片3副本"/>
          <p:cNvPicPr>
            <a:picLocks noChangeAspect="1" noChangeArrowheads="1"/>
          </p:cNvPicPr>
          <p:nvPr/>
        </p:nvPicPr>
        <p:blipFill>
          <a:blip r:embed="rId10" cstate="email"/>
          <a:srcRect/>
          <a:stretch>
            <a:fillRect/>
          </a:stretch>
        </p:blipFill>
        <p:spPr bwMode="auto">
          <a:xfrm>
            <a:off x="10181720" y="6386521"/>
            <a:ext cx="1295738" cy="307975"/>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94919" r:id="rId1"/>
    <p:sldLayoutId id="2147494920" r:id="rId2"/>
    <p:sldLayoutId id="2147494921" r:id="rId3"/>
    <p:sldLayoutId id="2147494922" r:id="rId4"/>
    <p:sldLayoutId id="2147494923" r:id="rId5"/>
  </p:sldLayoutIdLst>
  <p:transition spd="slow"/>
  <p:hf sldNum="0" hdr="0" ftr="0"/>
  <p:txStyles>
    <p:titleStyle>
      <a:lvl1pPr algn="l" rtl="0" eaLnBrk="0" fontAlgn="base" hangingPunct="0">
        <a:spcBef>
          <a:spcPct val="0"/>
        </a:spcBef>
        <a:spcAft>
          <a:spcPct val="0"/>
        </a:spcAft>
        <a:defRPr sz="4100" b="1">
          <a:solidFill>
            <a:srgbClr val="990000"/>
          </a:solidFill>
          <a:latin typeface="+mj-lt"/>
          <a:ea typeface="+mj-ea"/>
          <a:cs typeface="+mj-cs"/>
        </a:defRPr>
      </a:lvl1pPr>
      <a:lvl2pPr algn="l" rtl="0" eaLnBrk="0" fontAlgn="base" hangingPunct="0">
        <a:spcBef>
          <a:spcPct val="0"/>
        </a:spcBef>
        <a:spcAft>
          <a:spcPct val="0"/>
        </a:spcAft>
        <a:defRPr sz="4100" b="1">
          <a:solidFill>
            <a:srgbClr val="990000"/>
          </a:solidFill>
          <a:latin typeface="FrutigerNext LT Medium" pitchFamily="34" charset="0"/>
          <a:ea typeface="华文细黑" pitchFamily="2" charset="-122"/>
          <a:cs typeface="宋体" pitchFamily="2" charset="-122"/>
        </a:defRPr>
      </a:lvl2pPr>
      <a:lvl3pPr algn="l" rtl="0" eaLnBrk="0" fontAlgn="base" hangingPunct="0">
        <a:spcBef>
          <a:spcPct val="0"/>
        </a:spcBef>
        <a:spcAft>
          <a:spcPct val="0"/>
        </a:spcAft>
        <a:defRPr sz="4100" b="1">
          <a:solidFill>
            <a:srgbClr val="990000"/>
          </a:solidFill>
          <a:latin typeface="FrutigerNext LT Medium" pitchFamily="34" charset="0"/>
          <a:ea typeface="华文细黑" pitchFamily="2" charset="-122"/>
          <a:cs typeface="宋体" pitchFamily="2" charset="-122"/>
        </a:defRPr>
      </a:lvl3pPr>
      <a:lvl4pPr algn="l" rtl="0" eaLnBrk="0" fontAlgn="base" hangingPunct="0">
        <a:spcBef>
          <a:spcPct val="0"/>
        </a:spcBef>
        <a:spcAft>
          <a:spcPct val="0"/>
        </a:spcAft>
        <a:defRPr sz="4100" b="1">
          <a:solidFill>
            <a:srgbClr val="990000"/>
          </a:solidFill>
          <a:latin typeface="FrutigerNext LT Medium" pitchFamily="34" charset="0"/>
          <a:ea typeface="华文细黑" pitchFamily="2" charset="-122"/>
          <a:cs typeface="宋体" pitchFamily="2" charset="-122"/>
        </a:defRPr>
      </a:lvl4pPr>
      <a:lvl5pPr algn="l" rtl="0" eaLnBrk="0" fontAlgn="base" hangingPunct="0">
        <a:spcBef>
          <a:spcPct val="0"/>
        </a:spcBef>
        <a:spcAft>
          <a:spcPct val="0"/>
        </a:spcAft>
        <a:defRPr sz="4100" b="1">
          <a:solidFill>
            <a:srgbClr val="990000"/>
          </a:solidFill>
          <a:latin typeface="FrutigerNext LT Medium" pitchFamily="34" charset="0"/>
          <a:ea typeface="华文细黑" pitchFamily="2" charset="-122"/>
          <a:cs typeface="宋体" pitchFamily="2" charset="-122"/>
        </a:defRPr>
      </a:lvl5pPr>
      <a:lvl6pPr marL="586121" algn="l" rtl="0" fontAlgn="base">
        <a:spcBef>
          <a:spcPct val="0"/>
        </a:spcBef>
        <a:spcAft>
          <a:spcPct val="0"/>
        </a:spcAft>
        <a:defRPr sz="4100" b="1">
          <a:solidFill>
            <a:srgbClr val="990000"/>
          </a:solidFill>
          <a:latin typeface="FrutigerNext LT Medium" pitchFamily="34" charset="0"/>
          <a:ea typeface="华文细黑" pitchFamily="2" charset="-122"/>
          <a:cs typeface="宋体" pitchFamily="2" charset="-122"/>
        </a:defRPr>
      </a:lvl6pPr>
      <a:lvl7pPr marL="1172242" algn="l" rtl="0" fontAlgn="base">
        <a:spcBef>
          <a:spcPct val="0"/>
        </a:spcBef>
        <a:spcAft>
          <a:spcPct val="0"/>
        </a:spcAft>
        <a:defRPr sz="4100" b="1">
          <a:solidFill>
            <a:srgbClr val="990000"/>
          </a:solidFill>
          <a:latin typeface="FrutigerNext LT Medium" pitchFamily="34" charset="0"/>
          <a:ea typeface="华文细黑" pitchFamily="2" charset="-122"/>
          <a:cs typeface="宋体" pitchFamily="2" charset="-122"/>
        </a:defRPr>
      </a:lvl7pPr>
      <a:lvl8pPr marL="1758362" algn="l" rtl="0" fontAlgn="base">
        <a:spcBef>
          <a:spcPct val="0"/>
        </a:spcBef>
        <a:spcAft>
          <a:spcPct val="0"/>
        </a:spcAft>
        <a:defRPr sz="4100" b="1">
          <a:solidFill>
            <a:srgbClr val="990000"/>
          </a:solidFill>
          <a:latin typeface="FrutigerNext LT Medium" pitchFamily="34" charset="0"/>
          <a:ea typeface="华文细黑" pitchFamily="2" charset="-122"/>
          <a:cs typeface="宋体" pitchFamily="2" charset="-122"/>
        </a:defRPr>
      </a:lvl8pPr>
      <a:lvl9pPr marL="2344483" algn="l" rtl="0" fontAlgn="base">
        <a:spcBef>
          <a:spcPct val="0"/>
        </a:spcBef>
        <a:spcAft>
          <a:spcPct val="0"/>
        </a:spcAft>
        <a:defRPr sz="4100" b="1">
          <a:solidFill>
            <a:srgbClr val="990000"/>
          </a:solidFill>
          <a:latin typeface="FrutigerNext LT Medium" pitchFamily="34" charset="0"/>
          <a:ea typeface="华文细黑" pitchFamily="2" charset="-122"/>
          <a:cs typeface="宋体" pitchFamily="2" charset="-122"/>
        </a:defRPr>
      </a:lvl9pPr>
    </p:titleStyle>
    <p:bodyStyle>
      <a:lvl1pPr marL="439591" indent="-439591" algn="l" rtl="0" eaLnBrk="0" fontAlgn="base" hangingPunct="0">
        <a:spcBef>
          <a:spcPct val="20000"/>
        </a:spcBef>
        <a:spcAft>
          <a:spcPct val="0"/>
        </a:spcAft>
        <a:buClr>
          <a:srgbClr val="990000"/>
        </a:buClr>
        <a:buChar char="•"/>
        <a:defRPr sz="3100" b="1">
          <a:solidFill>
            <a:schemeClr val="tx1"/>
          </a:solidFill>
          <a:latin typeface="+mn-lt"/>
          <a:ea typeface="+mn-ea"/>
          <a:cs typeface="+mn-cs"/>
        </a:defRPr>
      </a:lvl1pPr>
      <a:lvl2pPr marL="952446" indent="-366325" algn="l" rtl="0" eaLnBrk="0" fontAlgn="base" hangingPunct="0">
        <a:spcBef>
          <a:spcPct val="20000"/>
        </a:spcBef>
        <a:spcAft>
          <a:spcPct val="0"/>
        </a:spcAft>
        <a:buFont typeface="Arial" charset="0"/>
        <a:buChar char="›"/>
        <a:defRPr sz="2600">
          <a:solidFill>
            <a:schemeClr val="tx1"/>
          </a:solidFill>
          <a:latin typeface="+mn-lt"/>
          <a:ea typeface="+mn-ea"/>
          <a:cs typeface="+mn-cs"/>
        </a:defRPr>
      </a:lvl2pPr>
      <a:lvl3pPr marL="1465302" indent="-293060" algn="l" rtl="0" eaLnBrk="0" fontAlgn="base" hangingPunct="0">
        <a:spcBef>
          <a:spcPct val="20000"/>
        </a:spcBef>
        <a:spcAft>
          <a:spcPct val="0"/>
        </a:spcAft>
        <a:buFont typeface="FrutigerNext LT Medium" pitchFamily="34" charset="0"/>
        <a:buChar char="»"/>
        <a:defRPr sz="3100">
          <a:solidFill>
            <a:schemeClr val="tx1"/>
          </a:solidFill>
          <a:latin typeface="+mn-lt"/>
          <a:ea typeface="+mn-ea"/>
          <a:cs typeface="+mn-cs"/>
        </a:defRPr>
      </a:lvl3pPr>
      <a:lvl4pPr marL="2051422" indent="-293060" algn="l" rtl="0" eaLnBrk="0" fontAlgn="base" hangingPunct="0">
        <a:spcBef>
          <a:spcPct val="20000"/>
        </a:spcBef>
        <a:spcAft>
          <a:spcPct val="0"/>
        </a:spcAft>
        <a:buChar char="–"/>
        <a:defRPr sz="2000">
          <a:solidFill>
            <a:schemeClr val="tx1"/>
          </a:solidFill>
          <a:latin typeface="+mn-lt"/>
          <a:ea typeface="+mn-ea"/>
          <a:cs typeface="+mn-cs"/>
        </a:defRPr>
      </a:lvl4pPr>
      <a:lvl5pPr marL="2637543" indent="-293060" algn="l" rtl="0" eaLnBrk="0" fontAlgn="base" hangingPunct="0">
        <a:spcBef>
          <a:spcPct val="20000"/>
        </a:spcBef>
        <a:spcAft>
          <a:spcPct val="0"/>
        </a:spcAft>
        <a:buFont typeface="Arial" charset="0"/>
        <a:buChar char="~"/>
        <a:defRPr sz="2000">
          <a:solidFill>
            <a:schemeClr val="tx1"/>
          </a:solidFill>
          <a:latin typeface="+mn-lt"/>
          <a:ea typeface="+mn-ea"/>
          <a:cs typeface="+mn-cs"/>
        </a:defRPr>
      </a:lvl5pPr>
      <a:lvl6pPr marL="3223663" indent="-293060" algn="l" rtl="0" fontAlgn="base">
        <a:spcBef>
          <a:spcPct val="20000"/>
        </a:spcBef>
        <a:spcAft>
          <a:spcPct val="0"/>
        </a:spcAft>
        <a:buFont typeface="Arial" pitchFamily="34" charset="0"/>
        <a:buChar char="~"/>
        <a:defRPr sz="2000">
          <a:solidFill>
            <a:schemeClr val="tx1"/>
          </a:solidFill>
          <a:latin typeface="+mn-lt"/>
          <a:ea typeface="+mn-ea"/>
          <a:cs typeface="+mn-cs"/>
        </a:defRPr>
      </a:lvl6pPr>
      <a:lvl7pPr marL="3809784" indent="-293060" algn="l" rtl="0" fontAlgn="base">
        <a:spcBef>
          <a:spcPct val="20000"/>
        </a:spcBef>
        <a:spcAft>
          <a:spcPct val="0"/>
        </a:spcAft>
        <a:buFont typeface="Arial" pitchFamily="34" charset="0"/>
        <a:buChar char="~"/>
        <a:defRPr sz="2000">
          <a:solidFill>
            <a:schemeClr val="tx1"/>
          </a:solidFill>
          <a:latin typeface="+mn-lt"/>
          <a:ea typeface="+mn-ea"/>
          <a:cs typeface="+mn-cs"/>
        </a:defRPr>
      </a:lvl7pPr>
      <a:lvl8pPr marL="4395905" indent="-293060" algn="l" rtl="0" fontAlgn="base">
        <a:spcBef>
          <a:spcPct val="20000"/>
        </a:spcBef>
        <a:spcAft>
          <a:spcPct val="0"/>
        </a:spcAft>
        <a:buFont typeface="Arial" pitchFamily="34" charset="0"/>
        <a:buChar char="~"/>
        <a:defRPr sz="2000">
          <a:solidFill>
            <a:schemeClr val="tx1"/>
          </a:solidFill>
          <a:latin typeface="+mn-lt"/>
          <a:ea typeface="+mn-ea"/>
          <a:cs typeface="+mn-cs"/>
        </a:defRPr>
      </a:lvl8pPr>
      <a:lvl9pPr marL="4982025" indent="-293060" algn="l" rtl="0" fontAlgn="base">
        <a:spcBef>
          <a:spcPct val="20000"/>
        </a:spcBef>
        <a:spcAft>
          <a:spcPct val="0"/>
        </a:spcAft>
        <a:buFont typeface="Arial" pitchFamily="34" charset="0"/>
        <a:buChar char="~"/>
        <a:defRPr sz="2000">
          <a:solidFill>
            <a:schemeClr val="tx1"/>
          </a:solidFill>
          <a:latin typeface="+mn-lt"/>
          <a:ea typeface="+mn-ea"/>
          <a:cs typeface="+mn-cs"/>
        </a:defRPr>
      </a:lvl9pPr>
    </p:bodyStyle>
    <p:otherStyle>
      <a:defPPr>
        <a:defRPr lang="zh-CN"/>
      </a:defPPr>
      <a:lvl1pPr marL="0" algn="l" defTabSz="1172242" rtl="0" eaLnBrk="1" latinLnBrk="0" hangingPunct="1">
        <a:defRPr sz="2300" kern="1200">
          <a:solidFill>
            <a:schemeClr val="tx1"/>
          </a:solidFill>
          <a:latin typeface="+mn-lt"/>
          <a:ea typeface="+mn-ea"/>
          <a:cs typeface="+mn-cs"/>
        </a:defRPr>
      </a:lvl1pPr>
      <a:lvl2pPr marL="586121" algn="l" defTabSz="1172242" rtl="0" eaLnBrk="1" latinLnBrk="0" hangingPunct="1">
        <a:defRPr sz="2300" kern="1200">
          <a:solidFill>
            <a:schemeClr val="tx1"/>
          </a:solidFill>
          <a:latin typeface="+mn-lt"/>
          <a:ea typeface="+mn-ea"/>
          <a:cs typeface="+mn-cs"/>
        </a:defRPr>
      </a:lvl2pPr>
      <a:lvl3pPr marL="1172242" algn="l" defTabSz="1172242" rtl="0" eaLnBrk="1" latinLnBrk="0" hangingPunct="1">
        <a:defRPr sz="2300" kern="1200">
          <a:solidFill>
            <a:schemeClr val="tx1"/>
          </a:solidFill>
          <a:latin typeface="+mn-lt"/>
          <a:ea typeface="+mn-ea"/>
          <a:cs typeface="+mn-cs"/>
        </a:defRPr>
      </a:lvl3pPr>
      <a:lvl4pPr marL="1758362" algn="l" defTabSz="1172242" rtl="0" eaLnBrk="1" latinLnBrk="0" hangingPunct="1">
        <a:defRPr sz="2300" kern="1200">
          <a:solidFill>
            <a:schemeClr val="tx1"/>
          </a:solidFill>
          <a:latin typeface="+mn-lt"/>
          <a:ea typeface="+mn-ea"/>
          <a:cs typeface="+mn-cs"/>
        </a:defRPr>
      </a:lvl4pPr>
      <a:lvl5pPr marL="2344483" algn="l" defTabSz="1172242" rtl="0" eaLnBrk="1" latinLnBrk="0" hangingPunct="1">
        <a:defRPr sz="2300" kern="1200">
          <a:solidFill>
            <a:schemeClr val="tx1"/>
          </a:solidFill>
          <a:latin typeface="+mn-lt"/>
          <a:ea typeface="+mn-ea"/>
          <a:cs typeface="+mn-cs"/>
        </a:defRPr>
      </a:lvl5pPr>
      <a:lvl6pPr marL="2930603" algn="l" defTabSz="1172242" rtl="0" eaLnBrk="1" latinLnBrk="0" hangingPunct="1">
        <a:defRPr sz="2300" kern="1200">
          <a:solidFill>
            <a:schemeClr val="tx1"/>
          </a:solidFill>
          <a:latin typeface="+mn-lt"/>
          <a:ea typeface="+mn-ea"/>
          <a:cs typeface="+mn-cs"/>
        </a:defRPr>
      </a:lvl6pPr>
      <a:lvl7pPr marL="3516725" algn="l" defTabSz="1172242" rtl="0" eaLnBrk="1" latinLnBrk="0" hangingPunct="1">
        <a:defRPr sz="2300" kern="1200">
          <a:solidFill>
            <a:schemeClr val="tx1"/>
          </a:solidFill>
          <a:latin typeface="+mn-lt"/>
          <a:ea typeface="+mn-ea"/>
          <a:cs typeface="+mn-cs"/>
        </a:defRPr>
      </a:lvl7pPr>
      <a:lvl8pPr marL="4102844" algn="l" defTabSz="1172242" rtl="0" eaLnBrk="1" latinLnBrk="0" hangingPunct="1">
        <a:defRPr sz="2300" kern="1200">
          <a:solidFill>
            <a:schemeClr val="tx1"/>
          </a:solidFill>
          <a:latin typeface="+mn-lt"/>
          <a:ea typeface="+mn-ea"/>
          <a:cs typeface="+mn-cs"/>
        </a:defRPr>
      </a:lvl8pPr>
      <a:lvl9pPr marL="4688965" algn="l" defTabSz="1172242" rtl="0" eaLnBrk="1" latinLnBrk="0" hangingPunct="1">
        <a:defRPr sz="2300" kern="1200">
          <a:solidFill>
            <a:schemeClr val="tx1"/>
          </a:solidFill>
          <a:latin typeface="+mn-lt"/>
          <a:ea typeface="+mn-ea"/>
          <a:cs typeface="+mn-cs"/>
        </a:defRPr>
      </a:lvl9pPr>
    </p:otherStyle>
  </p:txStyles>
</p:sldMaster>
</file>

<file path=ppt/slideMasters/slideMaster1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62" name="图片 61"/>
          <p:cNvPicPr>
            <a:picLocks noChangeAspect="1"/>
          </p:cNvPicPr>
          <p:nvPr/>
        </p:nvPicPr>
        <p:blipFill>
          <a:blip r:embed="rId14" cstate="email">
            <a:extLst>
              <a:ext uri="{28A0092B-C50C-407E-A947-70E740481C1C}">
                <a14:useLocalDpi xmlns:a14="http://schemas.microsoft.com/office/drawing/2010/main" val="0"/>
              </a:ext>
            </a:extLst>
          </a:blip>
          <a:stretch>
            <a:fillRect/>
          </a:stretch>
        </p:blipFill>
        <p:spPr>
          <a:xfrm>
            <a:off x="3202919" y="481692"/>
            <a:ext cx="8992336" cy="5707975"/>
          </a:xfrm>
          <a:prstGeom prst="rect">
            <a:avLst/>
          </a:prstGeom>
        </p:spPr>
      </p:pic>
      <p:grpSp>
        <p:nvGrpSpPr>
          <p:cNvPr id="2" name="Group 81"/>
          <p:cNvGrpSpPr>
            <a:grpSpLocks/>
          </p:cNvGrpSpPr>
          <p:nvPr/>
        </p:nvGrpSpPr>
        <p:grpSpPr bwMode="auto">
          <a:xfrm>
            <a:off x="80" y="6216651"/>
            <a:ext cx="12195175" cy="635000"/>
            <a:chOff x="0" y="3920"/>
            <a:chExt cx="7682" cy="400"/>
          </a:xfrm>
        </p:grpSpPr>
        <p:pic>
          <p:nvPicPr>
            <p:cNvPr id="1470546" name="Picture 82" descr="图片1"/>
            <p:cNvPicPr>
              <a:picLocks noChangeAspect="1" noChangeArrowheads="1"/>
            </p:cNvPicPr>
            <p:nvPr userDrawn="1"/>
          </p:nvPicPr>
          <p:blipFill>
            <a:blip r:embed="rId15" cstate="email"/>
            <a:srcRect/>
            <a:stretch>
              <a:fillRect/>
            </a:stretch>
          </p:blipFill>
          <p:spPr bwMode="auto">
            <a:xfrm>
              <a:off x="0" y="3920"/>
              <a:ext cx="5760" cy="400"/>
            </a:xfrm>
            <a:prstGeom prst="rect">
              <a:avLst/>
            </a:prstGeom>
            <a:noFill/>
          </p:spPr>
        </p:pic>
        <p:pic>
          <p:nvPicPr>
            <p:cNvPr id="1470547" name="Picture 83" descr="图片1"/>
            <p:cNvPicPr>
              <a:picLocks noChangeAspect="1" noChangeArrowheads="1"/>
            </p:cNvPicPr>
            <p:nvPr userDrawn="1"/>
          </p:nvPicPr>
          <p:blipFill>
            <a:blip r:embed="rId15" cstate="email"/>
            <a:srcRect/>
            <a:stretch>
              <a:fillRect/>
            </a:stretch>
          </p:blipFill>
          <p:spPr bwMode="auto">
            <a:xfrm>
              <a:off x="1539" y="3920"/>
              <a:ext cx="5760" cy="400"/>
            </a:xfrm>
            <a:prstGeom prst="rect">
              <a:avLst/>
            </a:prstGeom>
            <a:noFill/>
          </p:spPr>
        </p:pic>
        <p:pic>
          <p:nvPicPr>
            <p:cNvPr id="1470548" name="Picture 84" descr="图片1"/>
            <p:cNvPicPr>
              <a:picLocks noChangeAspect="1" noChangeArrowheads="1"/>
            </p:cNvPicPr>
            <p:nvPr userDrawn="1"/>
          </p:nvPicPr>
          <p:blipFill>
            <a:blip r:embed="rId16" cstate="email"/>
            <a:srcRect/>
            <a:stretch>
              <a:fillRect/>
            </a:stretch>
          </p:blipFill>
          <p:spPr bwMode="auto">
            <a:xfrm rot="10800000">
              <a:off x="6619" y="3920"/>
              <a:ext cx="1063" cy="400"/>
            </a:xfrm>
            <a:prstGeom prst="rect">
              <a:avLst/>
            </a:prstGeom>
            <a:noFill/>
          </p:spPr>
        </p:pic>
      </p:grpSp>
      <p:sp>
        <p:nvSpPr>
          <p:cNvPr id="1470550" name="Rectangle 86"/>
          <p:cNvSpPr>
            <a:spLocks noChangeArrowheads="1"/>
          </p:cNvSpPr>
          <p:nvPr/>
        </p:nvSpPr>
        <p:spPr bwMode="auto">
          <a:xfrm>
            <a:off x="7910560" y="6396055"/>
            <a:ext cx="1409700" cy="1101725"/>
          </a:xfrm>
          <a:prstGeom prst="rect">
            <a:avLst/>
          </a:prstGeom>
          <a:noFill/>
          <a:ln w="9525">
            <a:noFill/>
            <a:miter lim="800000"/>
            <a:headEnd/>
            <a:tailEnd/>
          </a:ln>
          <a:effectLst/>
        </p:spPr>
        <p:txBody>
          <a:bodyPr lIns="0" tIns="0" rIns="0" bIns="0"/>
          <a:lstStyle/>
          <a:p>
            <a:pPr defTabSz="783262" eaLnBrk="0" hangingPunct="0">
              <a:lnSpc>
                <a:spcPct val="85000"/>
              </a:lnSpc>
            </a:pPr>
            <a:endParaRPr lang="de-DE" sz="900" dirty="0">
              <a:solidFill>
                <a:srgbClr val="000000"/>
              </a:solidFill>
              <a:latin typeface="Arial" charset="0"/>
              <a:ea typeface="MS PGothic" pitchFamily="34" charset="-128"/>
            </a:endParaRPr>
          </a:p>
          <a:p>
            <a:pPr defTabSz="783262" eaLnBrk="0" hangingPunct="0">
              <a:lnSpc>
                <a:spcPct val="85000"/>
              </a:lnSpc>
            </a:pPr>
            <a:r>
              <a:rPr lang="de-DE" sz="900" dirty="0">
                <a:solidFill>
                  <a:srgbClr val="000000"/>
                </a:solidFill>
                <a:latin typeface="Arial" charset="0"/>
                <a:ea typeface="MS PGothic" pitchFamily="34" charset="-128"/>
              </a:rPr>
              <a:t>Page </a:t>
            </a:r>
            <a:fld id="{E68EC476-442B-4BB7-9603-F1440C241F3D}" type="slidenum">
              <a:rPr lang="de-DE" sz="900">
                <a:solidFill>
                  <a:srgbClr val="000000"/>
                </a:solidFill>
                <a:latin typeface="Arial" charset="0"/>
                <a:ea typeface="MS PGothic" pitchFamily="34" charset="-128"/>
              </a:rPr>
              <a:pPr defTabSz="783262" eaLnBrk="0" hangingPunct="0">
                <a:lnSpc>
                  <a:spcPct val="85000"/>
                </a:lnSpc>
              </a:pPr>
              <a:t>‹#›</a:t>
            </a:fld>
            <a:endParaRPr lang="en-GB" sz="900" dirty="0">
              <a:solidFill>
                <a:srgbClr val="000000"/>
              </a:solidFill>
              <a:latin typeface="Arial" charset="0"/>
              <a:ea typeface="MS PGothic" pitchFamily="34" charset="-128"/>
            </a:endParaRPr>
          </a:p>
        </p:txBody>
      </p:sp>
      <p:sp>
        <p:nvSpPr>
          <p:cNvPr id="1470549" name="Text Box 85"/>
          <p:cNvSpPr txBox="1">
            <a:spLocks noChangeArrowheads="1"/>
          </p:cNvSpPr>
          <p:nvPr/>
        </p:nvSpPr>
        <p:spPr bwMode="auto">
          <a:xfrm>
            <a:off x="869971" y="6458130"/>
            <a:ext cx="2784118" cy="263751"/>
          </a:xfrm>
          <a:prstGeom prst="rect">
            <a:avLst/>
          </a:prstGeom>
          <a:noFill/>
          <a:ln w="9525">
            <a:noFill/>
            <a:miter lim="800000"/>
            <a:headEnd/>
            <a:tailEnd/>
          </a:ln>
        </p:spPr>
        <p:txBody>
          <a:bodyPr wrap="none" lIns="78260" tIns="39133" rIns="78260" bIns="39133">
            <a:spAutoFit/>
          </a:bodyPr>
          <a:lstStyle/>
          <a:p>
            <a:pPr defTabSz="783262" eaLnBrk="0" hangingPunct="0"/>
            <a:r>
              <a:rPr lang="en-US" altLang="zh-CN" sz="1200" b="1" dirty="0">
                <a:solidFill>
                  <a:srgbClr val="000000"/>
                </a:solidFill>
                <a:latin typeface="Arial" charset="0"/>
                <a:ea typeface="MS PGothic" pitchFamily="34" charset="-128"/>
              </a:rPr>
              <a:t>HUAWEI TECHNOLOGIES CO., LTD.</a:t>
            </a:r>
          </a:p>
        </p:txBody>
      </p:sp>
      <p:pic>
        <p:nvPicPr>
          <p:cNvPr id="1470551" name="Picture 87" descr="图片3副本"/>
          <p:cNvPicPr>
            <a:picLocks noChangeAspect="1" noChangeArrowheads="1"/>
          </p:cNvPicPr>
          <p:nvPr/>
        </p:nvPicPr>
        <p:blipFill>
          <a:blip r:embed="rId17" cstate="email"/>
          <a:srcRect/>
          <a:stretch>
            <a:fillRect/>
          </a:stretch>
        </p:blipFill>
        <p:spPr bwMode="auto">
          <a:xfrm>
            <a:off x="10182238" y="6386694"/>
            <a:ext cx="1295400" cy="307975"/>
          </a:xfrm>
          <a:prstGeom prst="rect">
            <a:avLst/>
          </a:prstGeom>
          <a:noFill/>
        </p:spPr>
      </p:pic>
      <p:sp>
        <p:nvSpPr>
          <p:cNvPr id="1470552" name="Rectangle 88"/>
          <p:cNvSpPr>
            <a:spLocks noGrp="1" noChangeArrowheads="1"/>
          </p:cNvSpPr>
          <p:nvPr>
            <p:ph type="title"/>
          </p:nvPr>
        </p:nvSpPr>
        <p:spPr bwMode="auto">
          <a:xfrm>
            <a:off x="781118" y="274637"/>
            <a:ext cx="10975975" cy="1143000"/>
          </a:xfrm>
          <a:prstGeom prst="rect">
            <a:avLst/>
          </a:prstGeom>
          <a:noFill/>
          <a:ln w="9525" algn="ctr">
            <a:noFill/>
            <a:miter lim="800000"/>
            <a:headEnd/>
            <a:tailEnd/>
          </a:ln>
          <a:effectLst/>
        </p:spPr>
        <p:txBody>
          <a:bodyPr vert="horz" wrap="square" lIns="91327" tIns="45663" rIns="91327" bIns="45663" numCol="1" anchor="ctr" anchorCtr="0" compatLnSpc="1">
            <a:prstTxWarp prst="textNoShape">
              <a:avLst/>
            </a:prstTxWarp>
          </a:bodyPr>
          <a:lstStyle/>
          <a:p>
            <a:pPr lvl="0"/>
            <a:r>
              <a:rPr lang="zh-CN" altLang="en-US" smtClean="0"/>
              <a:t>单击此处编辑母版标题样式</a:t>
            </a:r>
          </a:p>
        </p:txBody>
      </p:sp>
      <p:sp>
        <p:nvSpPr>
          <p:cNvPr id="1470553" name="Rectangle 89"/>
          <p:cNvSpPr>
            <a:spLocks noGrp="1" noChangeArrowheads="1"/>
          </p:cNvSpPr>
          <p:nvPr>
            <p:ph type="body" idx="1"/>
          </p:nvPr>
        </p:nvSpPr>
        <p:spPr bwMode="auto">
          <a:xfrm>
            <a:off x="781118" y="1600206"/>
            <a:ext cx="10975975" cy="4525963"/>
          </a:xfrm>
          <a:prstGeom prst="rect">
            <a:avLst/>
          </a:prstGeom>
          <a:noFill/>
          <a:ln w="9525" algn="ctr">
            <a:noFill/>
            <a:miter lim="800000"/>
            <a:headEnd/>
            <a:tailEnd/>
          </a:ln>
          <a:effectLst/>
        </p:spPr>
        <p:txBody>
          <a:bodyPr vert="horz" wrap="square" lIns="91327" tIns="45663" rIns="91327" bIns="45663"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1470602" name="Rectangle 138"/>
          <p:cNvSpPr>
            <a:spLocks noChangeArrowheads="1"/>
          </p:cNvSpPr>
          <p:nvPr/>
        </p:nvSpPr>
        <p:spPr bwMode="auto">
          <a:xfrm>
            <a:off x="-2460580" y="528639"/>
            <a:ext cx="2460626" cy="5307012"/>
          </a:xfrm>
          <a:prstGeom prst="rect">
            <a:avLst/>
          </a:prstGeom>
          <a:noFill/>
          <a:ln w="9525">
            <a:noFill/>
            <a:miter lim="800000"/>
            <a:headEnd/>
            <a:tailEnd/>
          </a:ln>
          <a:effectLst/>
        </p:spPr>
        <p:txBody>
          <a:bodyPr lIns="87691" tIns="43843" rIns="87691" bIns="43843"/>
          <a:lstStyle/>
          <a:p>
            <a:pPr marL="342479" indent="-342479" algn="r" defTabSz="913761">
              <a:lnSpc>
                <a:spcPct val="125000"/>
              </a:lnSpc>
              <a:spcBef>
                <a:spcPct val="20000"/>
              </a:spcBef>
              <a:buClr>
                <a:srgbClr val="990000"/>
              </a:buClr>
            </a:pPr>
            <a:r>
              <a:rPr lang="zh-CN" altLang="en-US" sz="1200" dirty="0">
                <a:solidFill>
                  <a:srgbClr val="F8F8F8"/>
                </a:solidFill>
                <a:latin typeface="Arial" charset="0"/>
                <a:ea typeface="华文细黑"/>
                <a:cs typeface="SimSun" pitchFamily="2" charset="-122"/>
              </a:rPr>
              <a:t>英文标题</a:t>
            </a:r>
            <a:r>
              <a:rPr lang="en-US" altLang="zh-CN" sz="1200" dirty="0">
                <a:solidFill>
                  <a:srgbClr val="F8F8F8"/>
                </a:solidFill>
                <a:latin typeface="Arial" charset="0"/>
                <a:ea typeface="华文细黑"/>
                <a:cs typeface="SimSun" pitchFamily="2" charset="-122"/>
              </a:rPr>
              <a:t>:32-35pt  </a:t>
            </a:r>
          </a:p>
          <a:p>
            <a:pPr marL="342479" indent="-342479" algn="r" defTabSz="913761">
              <a:lnSpc>
                <a:spcPct val="125000"/>
              </a:lnSpc>
              <a:spcBef>
                <a:spcPct val="20000"/>
              </a:spcBef>
              <a:buClr>
                <a:srgbClr val="990000"/>
              </a:buClr>
            </a:pPr>
            <a:r>
              <a:rPr lang="zh-CN" altLang="en-US" sz="1200" dirty="0">
                <a:solidFill>
                  <a:srgbClr val="F8F8F8"/>
                </a:solidFill>
                <a:latin typeface="Arial" charset="0"/>
                <a:ea typeface="华文细黑"/>
                <a:cs typeface="SimSun" pitchFamily="2" charset="-122"/>
              </a:rPr>
              <a:t>颜色</a:t>
            </a:r>
            <a:r>
              <a:rPr lang="en-US" altLang="zh-CN" sz="1200" dirty="0">
                <a:solidFill>
                  <a:srgbClr val="F8F8F8"/>
                </a:solidFill>
                <a:latin typeface="Arial" charset="0"/>
                <a:ea typeface="华文细黑"/>
                <a:cs typeface="SimSun" pitchFamily="2" charset="-122"/>
              </a:rPr>
              <a:t>: R153 G0 B0</a:t>
            </a:r>
          </a:p>
          <a:p>
            <a:pPr marL="342479" indent="-342479" algn="r" defTabSz="913761">
              <a:lnSpc>
                <a:spcPct val="125000"/>
              </a:lnSpc>
              <a:spcBef>
                <a:spcPct val="20000"/>
              </a:spcBef>
              <a:buClr>
                <a:srgbClr val="990000"/>
              </a:buClr>
            </a:pPr>
            <a:r>
              <a:rPr lang="zh-CN" altLang="en-US" sz="1200" dirty="0">
                <a:solidFill>
                  <a:srgbClr val="F8F8F8"/>
                </a:solidFill>
                <a:latin typeface="FrutigerNext LT Medium" pitchFamily="34" charset="0"/>
                <a:ea typeface="华文细黑"/>
                <a:cs typeface="SimSun" pitchFamily="2" charset="-122"/>
              </a:rPr>
              <a:t>内部使用字体 </a:t>
            </a:r>
            <a:r>
              <a:rPr lang="en-US" altLang="zh-CN" sz="1200" dirty="0">
                <a:solidFill>
                  <a:srgbClr val="F8F8F8"/>
                </a:solidFill>
                <a:latin typeface="FrutigerNext LT Medium" pitchFamily="34" charset="0"/>
                <a:ea typeface="华文细黑"/>
                <a:cs typeface="SimSun" pitchFamily="2" charset="-122"/>
              </a:rPr>
              <a:t>:</a:t>
            </a:r>
          </a:p>
          <a:p>
            <a:pPr marL="342479" indent="-342479" algn="r" defTabSz="913761">
              <a:lnSpc>
                <a:spcPct val="125000"/>
              </a:lnSpc>
              <a:spcBef>
                <a:spcPct val="20000"/>
              </a:spcBef>
              <a:buClr>
                <a:srgbClr val="990000"/>
              </a:buClr>
            </a:pPr>
            <a:r>
              <a:rPr lang="en-US" altLang="zh-CN" sz="1200" dirty="0">
                <a:solidFill>
                  <a:srgbClr val="F8F8F8"/>
                </a:solidFill>
                <a:latin typeface="FrutigerNext LT Medium" pitchFamily="34" charset="0"/>
                <a:ea typeface="华文细黑"/>
                <a:cs typeface="SimSun" pitchFamily="2" charset="-122"/>
              </a:rPr>
              <a:t>FrutigerNext LT Medium</a:t>
            </a:r>
          </a:p>
          <a:p>
            <a:pPr marL="342479" indent="-342479" algn="r" defTabSz="913761">
              <a:lnSpc>
                <a:spcPct val="125000"/>
              </a:lnSpc>
              <a:spcBef>
                <a:spcPct val="20000"/>
              </a:spcBef>
              <a:buClr>
                <a:srgbClr val="990000"/>
              </a:buClr>
            </a:pPr>
            <a:r>
              <a:rPr lang="zh-CN" altLang="en-US" sz="1200" dirty="0">
                <a:solidFill>
                  <a:srgbClr val="F8F8F8"/>
                </a:solidFill>
                <a:latin typeface="FrutigerNext LT Medium" pitchFamily="34" charset="0"/>
                <a:ea typeface="华文细黑"/>
                <a:cs typeface="SimSun" pitchFamily="2" charset="-122"/>
              </a:rPr>
              <a:t>外部使用字体 </a:t>
            </a:r>
            <a:r>
              <a:rPr lang="en-US" altLang="zh-CN" sz="1200" dirty="0">
                <a:solidFill>
                  <a:srgbClr val="F8F8F8"/>
                </a:solidFill>
                <a:latin typeface="FrutigerNext LT Medium" pitchFamily="34" charset="0"/>
                <a:ea typeface="华文细黑"/>
                <a:cs typeface="SimSun" pitchFamily="2" charset="-122"/>
              </a:rPr>
              <a:t>: Arial</a:t>
            </a:r>
          </a:p>
          <a:p>
            <a:pPr marL="342479" indent="-342479" algn="r" defTabSz="913761">
              <a:lnSpc>
                <a:spcPct val="75000"/>
              </a:lnSpc>
              <a:spcBef>
                <a:spcPct val="20000"/>
              </a:spcBef>
              <a:buClr>
                <a:srgbClr val="990000"/>
              </a:buClr>
            </a:pPr>
            <a:endParaRPr lang="en-US" altLang="zh-CN" sz="1200" dirty="0">
              <a:solidFill>
                <a:srgbClr val="F8F8F8"/>
              </a:solidFill>
              <a:latin typeface="Arial" charset="0"/>
              <a:ea typeface="华文细黑"/>
              <a:cs typeface="SimSun" pitchFamily="2" charset="-122"/>
            </a:endParaRPr>
          </a:p>
          <a:p>
            <a:pPr marL="342479" indent="-342479" algn="r" defTabSz="913761">
              <a:lnSpc>
                <a:spcPct val="125000"/>
              </a:lnSpc>
              <a:spcBef>
                <a:spcPct val="20000"/>
              </a:spcBef>
              <a:buClr>
                <a:srgbClr val="990000"/>
              </a:buClr>
            </a:pPr>
            <a:r>
              <a:rPr lang="zh-CN" altLang="en-US" sz="1200" dirty="0">
                <a:solidFill>
                  <a:srgbClr val="F8F8F8"/>
                </a:solidFill>
                <a:latin typeface="Arial" charset="0"/>
                <a:ea typeface="华文细黑"/>
                <a:cs typeface="SimSun" pitchFamily="2" charset="-122"/>
              </a:rPr>
              <a:t>中文标题</a:t>
            </a:r>
            <a:r>
              <a:rPr lang="en-US" altLang="zh-CN" sz="1200" dirty="0">
                <a:solidFill>
                  <a:srgbClr val="F8F8F8"/>
                </a:solidFill>
                <a:latin typeface="Arial" charset="0"/>
                <a:ea typeface="华文细黑"/>
                <a:cs typeface="SimSun" pitchFamily="2" charset="-122"/>
              </a:rPr>
              <a:t>:30-32pt  </a:t>
            </a:r>
          </a:p>
          <a:p>
            <a:pPr marL="342479" indent="-342479" algn="r" defTabSz="913761">
              <a:lnSpc>
                <a:spcPct val="125000"/>
              </a:lnSpc>
              <a:spcBef>
                <a:spcPct val="20000"/>
              </a:spcBef>
              <a:buClr>
                <a:srgbClr val="990000"/>
              </a:buClr>
            </a:pPr>
            <a:r>
              <a:rPr lang="zh-CN" altLang="en-US" sz="1200" dirty="0">
                <a:solidFill>
                  <a:srgbClr val="F8F8F8"/>
                </a:solidFill>
                <a:latin typeface="Arial" charset="0"/>
                <a:ea typeface="华文细黑"/>
                <a:cs typeface="SimSun" pitchFamily="2" charset="-122"/>
              </a:rPr>
              <a:t>颜色</a:t>
            </a:r>
            <a:r>
              <a:rPr lang="en-US" altLang="zh-CN" sz="1200" dirty="0">
                <a:solidFill>
                  <a:srgbClr val="F8F8F8"/>
                </a:solidFill>
                <a:latin typeface="Arial" charset="0"/>
                <a:ea typeface="华文细黑"/>
                <a:cs typeface="SimSun" pitchFamily="2" charset="-122"/>
              </a:rPr>
              <a:t>: R153 G0 B0</a:t>
            </a:r>
          </a:p>
          <a:p>
            <a:pPr marL="342479" indent="-342479" algn="r" defTabSz="913761">
              <a:lnSpc>
                <a:spcPct val="125000"/>
              </a:lnSpc>
              <a:spcBef>
                <a:spcPct val="20000"/>
              </a:spcBef>
              <a:buClr>
                <a:srgbClr val="990000"/>
              </a:buClr>
            </a:pPr>
            <a:r>
              <a:rPr lang="zh-CN" altLang="en-US" sz="1200" dirty="0">
                <a:solidFill>
                  <a:srgbClr val="F8F8F8"/>
                </a:solidFill>
                <a:latin typeface="Arial" charset="0"/>
                <a:ea typeface="华文细黑"/>
                <a:cs typeface="SimSun" pitchFamily="2" charset="-122"/>
              </a:rPr>
              <a:t>字体</a:t>
            </a:r>
            <a:r>
              <a:rPr lang="en-US" altLang="zh-CN" sz="1200" dirty="0">
                <a:solidFill>
                  <a:srgbClr val="F8F8F8"/>
                </a:solidFill>
                <a:latin typeface="Arial" charset="0"/>
                <a:ea typeface="华文细黑"/>
                <a:cs typeface="SimSun" pitchFamily="2" charset="-122"/>
              </a:rPr>
              <a:t>:</a:t>
            </a:r>
            <a:r>
              <a:rPr lang="zh-CN" altLang="en-US" sz="1200" dirty="0">
                <a:solidFill>
                  <a:srgbClr val="F8F8F8"/>
                </a:solidFill>
                <a:latin typeface="Arial" charset="0"/>
                <a:ea typeface="华文细黑"/>
                <a:cs typeface="SimSun" pitchFamily="2" charset="-122"/>
              </a:rPr>
              <a:t>黑体</a:t>
            </a:r>
          </a:p>
          <a:p>
            <a:pPr marL="342479" indent="-342479" algn="r" defTabSz="913761">
              <a:lnSpc>
                <a:spcPct val="125000"/>
              </a:lnSpc>
              <a:spcBef>
                <a:spcPct val="20000"/>
              </a:spcBef>
              <a:buClr>
                <a:srgbClr val="990000"/>
              </a:buClr>
            </a:pPr>
            <a:endParaRPr lang="zh-CN" altLang="en-US" sz="1200" dirty="0">
              <a:solidFill>
                <a:srgbClr val="F8F8F8"/>
              </a:solidFill>
              <a:latin typeface="Arial" charset="0"/>
              <a:ea typeface="华文细黑"/>
              <a:cs typeface="SimSun" pitchFamily="2" charset="-122"/>
            </a:endParaRPr>
          </a:p>
          <a:p>
            <a:pPr marL="342479" indent="-342479" algn="r" defTabSz="913761">
              <a:lnSpc>
                <a:spcPct val="125000"/>
              </a:lnSpc>
              <a:spcBef>
                <a:spcPct val="20000"/>
              </a:spcBef>
              <a:buClr>
                <a:srgbClr val="990000"/>
              </a:buClr>
            </a:pPr>
            <a:endParaRPr lang="zh-CN" altLang="en-US" sz="1200" dirty="0">
              <a:solidFill>
                <a:srgbClr val="F8F8F8"/>
              </a:solidFill>
              <a:latin typeface="Arial" charset="0"/>
              <a:ea typeface="华文细黑"/>
              <a:cs typeface="SimSun" pitchFamily="2" charset="-122"/>
            </a:endParaRPr>
          </a:p>
          <a:p>
            <a:pPr marL="342479" indent="-342479" algn="r" defTabSz="913761">
              <a:lnSpc>
                <a:spcPct val="125000"/>
              </a:lnSpc>
              <a:spcBef>
                <a:spcPct val="20000"/>
              </a:spcBef>
              <a:buClr>
                <a:srgbClr val="990000"/>
              </a:buClr>
            </a:pPr>
            <a:endParaRPr lang="zh-CN" altLang="en-US" sz="1200" dirty="0">
              <a:solidFill>
                <a:srgbClr val="F8F8F8"/>
              </a:solidFill>
              <a:latin typeface="Arial" charset="0"/>
              <a:ea typeface="华文细黑"/>
              <a:cs typeface="SimSun" pitchFamily="2" charset="-122"/>
            </a:endParaRPr>
          </a:p>
          <a:p>
            <a:pPr marL="342479" indent="-342479" algn="r" defTabSz="913761">
              <a:lnSpc>
                <a:spcPct val="125000"/>
              </a:lnSpc>
              <a:spcBef>
                <a:spcPct val="20000"/>
              </a:spcBef>
              <a:buClr>
                <a:srgbClr val="990000"/>
              </a:buClr>
            </a:pPr>
            <a:r>
              <a:rPr lang="zh-CN" altLang="en-US" sz="1200" dirty="0">
                <a:solidFill>
                  <a:srgbClr val="F8F8F8"/>
                </a:solidFill>
                <a:latin typeface="Arial" charset="0"/>
                <a:ea typeface="华文细黑"/>
                <a:cs typeface="SimSun" pitchFamily="2" charset="-122"/>
              </a:rPr>
              <a:t>英文正文</a:t>
            </a:r>
            <a:r>
              <a:rPr lang="en-US" altLang="zh-CN" sz="1200" dirty="0">
                <a:solidFill>
                  <a:srgbClr val="F8F8F8"/>
                </a:solidFill>
                <a:latin typeface="Arial" charset="0"/>
                <a:ea typeface="华文细黑"/>
                <a:cs typeface="SimSun" pitchFamily="2" charset="-122"/>
              </a:rPr>
              <a:t>:20-22pt</a:t>
            </a:r>
          </a:p>
          <a:p>
            <a:pPr marL="342479" indent="-342479" algn="r" defTabSz="913761">
              <a:lnSpc>
                <a:spcPct val="125000"/>
              </a:lnSpc>
              <a:spcBef>
                <a:spcPct val="20000"/>
              </a:spcBef>
              <a:buClr>
                <a:srgbClr val="990000"/>
              </a:buClr>
            </a:pPr>
            <a:r>
              <a:rPr lang="zh-CN" altLang="en-US" sz="1200" dirty="0">
                <a:solidFill>
                  <a:srgbClr val="F8F8F8"/>
                </a:solidFill>
                <a:latin typeface="Arial" charset="0"/>
                <a:ea typeface="华文细黑"/>
                <a:cs typeface="SimSun" pitchFamily="2" charset="-122"/>
              </a:rPr>
              <a:t>子目录 </a:t>
            </a:r>
            <a:r>
              <a:rPr lang="en-US" altLang="zh-CN" sz="1200" dirty="0">
                <a:solidFill>
                  <a:srgbClr val="F8F8F8"/>
                </a:solidFill>
                <a:latin typeface="Arial" charset="0"/>
                <a:ea typeface="华文细黑"/>
                <a:cs typeface="SimSun" pitchFamily="2" charset="-122"/>
              </a:rPr>
              <a:t>(2-5</a:t>
            </a:r>
            <a:r>
              <a:rPr lang="zh-CN" altLang="en-US" sz="1200" dirty="0">
                <a:solidFill>
                  <a:srgbClr val="F8F8F8"/>
                </a:solidFill>
                <a:latin typeface="Arial" charset="0"/>
                <a:ea typeface="华文细黑"/>
                <a:cs typeface="SimSun" pitchFamily="2" charset="-122"/>
              </a:rPr>
              <a:t>级</a:t>
            </a:r>
            <a:r>
              <a:rPr lang="en-US" altLang="zh-CN" sz="1200" dirty="0">
                <a:solidFill>
                  <a:srgbClr val="F8F8F8"/>
                </a:solidFill>
                <a:latin typeface="Arial" charset="0"/>
                <a:ea typeface="华文细黑"/>
                <a:cs typeface="SimSun" pitchFamily="2" charset="-122"/>
              </a:rPr>
              <a:t>) :18pt  </a:t>
            </a:r>
          </a:p>
          <a:p>
            <a:pPr marL="342479" indent="-342479" algn="r" defTabSz="913761">
              <a:lnSpc>
                <a:spcPct val="125000"/>
              </a:lnSpc>
              <a:spcBef>
                <a:spcPct val="20000"/>
              </a:spcBef>
              <a:buClr>
                <a:srgbClr val="990000"/>
              </a:buClr>
            </a:pPr>
            <a:r>
              <a:rPr lang="zh-CN" altLang="en-US" sz="1200" dirty="0">
                <a:solidFill>
                  <a:srgbClr val="F8F8F8"/>
                </a:solidFill>
                <a:latin typeface="Arial" charset="0"/>
                <a:ea typeface="华文细黑"/>
                <a:cs typeface="SimSun" pitchFamily="2" charset="-122"/>
              </a:rPr>
              <a:t>颜色</a:t>
            </a:r>
            <a:r>
              <a:rPr lang="en-US" altLang="zh-CN" sz="1200" dirty="0">
                <a:solidFill>
                  <a:srgbClr val="F8F8F8"/>
                </a:solidFill>
                <a:latin typeface="Arial" charset="0"/>
                <a:ea typeface="华文细黑"/>
                <a:cs typeface="SimSun" pitchFamily="2" charset="-122"/>
              </a:rPr>
              <a:t>:</a:t>
            </a:r>
            <a:r>
              <a:rPr lang="zh-CN" altLang="en-US" sz="1200" dirty="0">
                <a:solidFill>
                  <a:srgbClr val="F8F8F8"/>
                </a:solidFill>
                <a:latin typeface="Arial" charset="0"/>
                <a:ea typeface="华文细黑"/>
                <a:cs typeface="SimSun" pitchFamily="2" charset="-122"/>
              </a:rPr>
              <a:t>黑色</a:t>
            </a:r>
          </a:p>
          <a:p>
            <a:pPr marL="342479" indent="-342479" algn="r" defTabSz="913761">
              <a:lnSpc>
                <a:spcPct val="125000"/>
              </a:lnSpc>
              <a:spcBef>
                <a:spcPct val="20000"/>
              </a:spcBef>
              <a:buClr>
                <a:srgbClr val="990000"/>
              </a:buClr>
            </a:pPr>
            <a:r>
              <a:rPr lang="zh-CN" altLang="en-US" sz="1200" dirty="0">
                <a:solidFill>
                  <a:srgbClr val="F8F8F8"/>
                </a:solidFill>
                <a:latin typeface="FrutigerNext LT Medium" pitchFamily="34" charset="0"/>
                <a:ea typeface="华文细黑"/>
                <a:cs typeface="SimSun" pitchFamily="2" charset="-122"/>
              </a:rPr>
              <a:t>内部使用字体 </a:t>
            </a:r>
            <a:r>
              <a:rPr lang="en-US" altLang="zh-CN" sz="1200" dirty="0">
                <a:solidFill>
                  <a:srgbClr val="F8F8F8"/>
                </a:solidFill>
                <a:latin typeface="FrutigerNext LT Medium" pitchFamily="34" charset="0"/>
                <a:ea typeface="华文细黑"/>
                <a:cs typeface="SimSun" pitchFamily="2" charset="-122"/>
              </a:rPr>
              <a:t>:</a:t>
            </a:r>
          </a:p>
          <a:p>
            <a:pPr marL="342479" indent="-342479" algn="r" defTabSz="913761">
              <a:lnSpc>
                <a:spcPct val="125000"/>
              </a:lnSpc>
              <a:spcBef>
                <a:spcPct val="20000"/>
              </a:spcBef>
              <a:buClr>
                <a:srgbClr val="990000"/>
              </a:buClr>
            </a:pPr>
            <a:r>
              <a:rPr lang="en-US" altLang="zh-CN" sz="1200" dirty="0">
                <a:solidFill>
                  <a:srgbClr val="F8F8F8"/>
                </a:solidFill>
                <a:latin typeface="FrutigerNext LT Medium" pitchFamily="34" charset="0"/>
                <a:ea typeface="华文细黑"/>
                <a:cs typeface="SimSun" pitchFamily="2" charset="-122"/>
              </a:rPr>
              <a:t>FrutigerNext LT Regular</a:t>
            </a:r>
          </a:p>
          <a:p>
            <a:pPr marL="342479" indent="-342479" algn="r" defTabSz="913761">
              <a:lnSpc>
                <a:spcPct val="125000"/>
              </a:lnSpc>
              <a:spcBef>
                <a:spcPct val="20000"/>
              </a:spcBef>
              <a:buClr>
                <a:srgbClr val="990000"/>
              </a:buClr>
            </a:pPr>
            <a:r>
              <a:rPr lang="zh-CN" altLang="en-US" sz="1200" dirty="0">
                <a:solidFill>
                  <a:srgbClr val="F8F8F8"/>
                </a:solidFill>
                <a:latin typeface="FrutigerNext LT Medium" pitchFamily="34" charset="0"/>
                <a:ea typeface="华文细黑"/>
                <a:cs typeface="SimSun" pitchFamily="2" charset="-122"/>
              </a:rPr>
              <a:t>外部使用字体 </a:t>
            </a:r>
            <a:r>
              <a:rPr lang="en-US" altLang="zh-CN" sz="1200" dirty="0">
                <a:solidFill>
                  <a:srgbClr val="F8F8F8"/>
                </a:solidFill>
                <a:latin typeface="FrutigerNext LT Medium" pitchFamily="34" charset="0"/>
                <a:ea typeface="华文细黑"/>
                <a:cs typeface="SimSun" pitchFamily="2" charset="-122"/>
              </a:rPr>
              <a:t>: Arial</a:t>
            </a:r>
          </a:p>
          <a:p>
            <a:pPr marL="342479" indent="-342479" algn="r" defTabSz="913761">
              <a:lnSpc>
                <a:spcPct val="75000"/>
              </a:lnSpc>
              <a:spcBef>
                <a:spcPct val="20000"/>
              </a:spcBef>
              <a:buClr>
                <a:srgbClr val="990000"/>
              </a:buClr>
            </a:pPr>
            <a:endParaRPr lang="en-US" altLang="zh-CN" sz="1200" dirty="0">
              <a:solidFill>
                <a:srgbClr val="F8F8F8"/>
              </a:solidFill>
              <a:latin typeface="Arial" charset="0"/>
              <a:ea typeface="华文细黑"/>
              <a:cs typeface="SimSun" pitchFamily="2" charset="-122"/>
            </a:endParaRPr>
          </a:p>
          <a:p>
            <a:pPr marL="342479" indent="-342479" algn="r" defTabSz="913761">
              <a:lnSpc>
                <a:spcPct val="125000"/>
              </a:lnSpc>
              <a:spcBef>
                <a:spcPct val="20000"/>
              </a:spcBef>
              <a:buClr>
                <a:srgbClr val="990000"/>
              </a:buClr>
            </a:pPr>
            <a:r>
              <a:rPr lang="zh-CN" altLang="en-US" sz="1200" dirty="0">
                <a:solidFill>
                  <a:srgbClr val="F8F8F8"/>
                </a:solidFill>
                <a:latin typeface="Arial" charset="0"/>
                <a:ea typeface="华文细黑"/>
                <a:cs typeface="SimSun" pitchFamily="2" charset="-122"/>
              </a:rPr>
              <a:t>中文正文</a:t>
            </a:r>
            <a:r>
              <a:rPr lang="en-US" altLang="zh-CN" sz="1200" dirty="0">
                <a:solidFill>
                  <a:srgbClr val="F8F8F8"/>
                </a:solidFill>
                <a:latin typeface="Arial" charset="0"/>
                <a:ea typeface="华文细黑"/>
                <a:cs typeface="SimSun" pitchFamily="2" charset="-122"/>
              </a:rPr>
              <a:t>:18-20pt</a:t>
            </a:r>
          </a:p>
          <a:p>
            <a:pPr marL="342479" indent="-342479" algn="r" defTabSz="913761">
              <a:lnSpc>
                <a:spcPct val="125000"/>
              </a:lnSpc>
              <a:spcBef>
                <a:spcPct val="20000"/>
              </a:spcBef>
              <a:buClr>
                <a:srgbClr val="990000"/>
              </a:buClr>
            </a:pPr>
            <a:r>
              <a:rPr lang="zh-CN" altLang="en-US" sz="1200" dirty="0">
                <a:solidFill>
                  <a:srgbClr val="F8F8F8"/>
                </a:solidFill>
                <a:latin typeface="Arial" charset="0"/>
                <a:ea typeface="华文细黑"/>
                <a:cs typeface="SimSun" pitchFamily="2" charset="-122"/>
              </a:rPr>
              <a:t>子目录</a:t>
            </a:r>
            <a:r>
              <a:rPr lang="en-US" altLang="zh-CN" sz="1200" dirty="0">
                <a:solidFill>
                  <a:srgbClr val="F8F8F8"/>
                </a:solidFill>
                <a:latin typeface="Arial" charset="0"/>
                <a:ea typeface="华文细黑"/>
                <a:cs typeface="SimSun" pitchFamily="2" charset="-122"/>
              </a:rPr>
              <a:t>(2-5</a:t>
            </a:r>
            <a:r>
              <a:rPr lang="zh-CN" altLang="en-US" sz="1200" dirty="0">
                <a:solidFill>
                  <a:srgbClr val="F8F8F8"/>
                </a:solidFill>
                <a:latin typeface="Arial" charset="0"/>
                <a:ea typeface="华文细黑"/>
                <a:cs typeface="SimSun" pitchFamily="2" charset="-122"/>
              </a:rPr>
              <a:t>级</a:t>
            </a:r>
            <a:r>
              <a:rPr lang="en-US" altLang="zh-CN" sz="1200" dirty="0">
                <a:solidFill>
                  <a:srgbClr val="F8F8F8"/>
                </a:solidFill>
                <a:latin typeface="Arial" charset="0"/>
                <a:ea typeface="华文细黑"/>
                <a:cs typeface="SimSun" pitchFamily="2" charset="-122"/>
              </a:rPr>
              <a:t>):18pt </a:t>
            </a:r>
          </a:p>
          <a:p>
            <a:pPr marL="342479" indent="-342479" algn="r" defTabSz="913761">
              <a:lnSpc>
                <a:spcPct val="125000"/>
              </a:lnSpc>
              <a:spcBef>
                <a:spcPct val="20000"/>
              </a:spcBef>
              <a:buClr>
                <a:srgbClr val="990000"/>
              </a:buClr>
            </a:pPr>
            <a:r>
              <a:rPr lang="zh-CN" altLang="en-US" sz="1200" dirty="0">
                <a:solidFill>
                  <a:srgbClr val="F8F8F8"/>
                </a:solidFill>
                <a:latin typeface="Arial" charset="0"/>
                <a:ea typeface="华文细黑"/>
                <a:cs typeface="SimSun" pitchFamily="2" charset="-122"/>
              </a:rPr>
              <a:t>颜色</a:t>
            </a:r>
            <a:r>
              <a:rPr lang="en-US" altLang="zh-CN" sz="1200" dirty="0">
                <a:solidFill>
                  <a:srgbClr val="F8F8F8"/>
                </a:solidFill>
                <a:latin typeface="Arial" charset="0"/>
                <a:ea typeface="华文细黑"/>
                <a:cs typeface="SimSun" pitchFamily="2" charset="-122"/>
              </a:rPr>
              <a:t>:</a:t>
            </a:r>
            <a:r>
              <a:rPr lang="zh-CN" altLang="en-US" sz="1200" dirty="0">
                <a:solidFill>
                  <a:srgbClr val="F8F8F8"/>
                </a:solidFill>
                <a:latin typeface="Arial" charset="0"/>
                <a:ea typeface="华文细黑"/>
                <a:cs typeface="SimSun" pitchFamily="2" charset="-122"/>
              </a:rPr>
              <a:t>黑色</a:t>
            </a:r>
          </a:p>
          <a:p>
            <a:pPr marL="342479" indent="-342479" algn="r" defTabSz="913761">
              <a:lnSpc>
                <a:spcPct val="125000"/>
              </a:lnSpc>
              <a:spcBef>
                <a:spcPct val="20000"/>
              </a:spcBef>
              <a:buClr>
                <a:srgbClr val="990000"/>
              </a:buClr>
            </a:pPr>
            <a:r>
              <a:rPr lang="zh-CN" altLang="en-US" sz="1200" dirty="0">
                <a:solidFill>
                  <a:srgbClr val="F8F8F8"/>
                </a:solidFill>
                <a:latin typeface="Arial" charset="0"/>
                <a:ea typeface="华文细黑"/>
                <a:cs typeface="SimSun" pitchFamily="2" charset="-122"/>
              </a:rPr>
              <a:t>字体</a:t>
            </a:r>
            <a:r>
              <a:rPr lang="en-US" altLang="zh-CN" sz="1200" dirty="0">
                <a:solidFill>
                  <a:srgbClr val="F8F8F8"/>
                </a:solidFill>
                <a:latin typeface="Arial" charset="0"/>
                <a:ea typeface="华文细黑"/>
                <a:cs typeface="SimSun" pitchFamily="2" charset="-122"/>
              </a:rPr>
              <a:t>:</a:t>
            </a:r>
            <a:r>
              <a:rPr lang="zh-CN" altLang="en-US" sz="1200" dirty="0">
                <a:solidFill>
                  <a:srgbClr val="F8F8F8"/>
                </a:solidFill>
                <a:latin typeface="Arial" charset="0"/>
                <a:ea typeface="华文细黑"/>
                <a:cs typeface="SimSun" pitchFamily="2" charset="-122"/>
              </a:rPr>
              <a:t>细黑体 </a:t>
            </a:r>
            <a:endParaRPr lang="zh-CN" altLang="en-US" sz="1200" dirty="0">
              <a:solidFill>
                <a:srgbClr val="080808"/>
              </a:solidFill>
              <a:latin typeface="Arial" charset="0"/>
              <a:ea typeface="华文细黑"/>
              <a:cs typeface="SimSun" pitchFamily="2" charset="-122"/>
            </a:endParaRPr>
          </a:p>
        </p:txBody>
      </p:sp>
      <p:sp>
        <p:nvSpPr>
          <p:cNvPr id="1470603" name="Rectangle 139"/>
          <p:cNvSpPr>
            <a:spLocks noChangeArrowheads="1"/>
          </p:cNvSpPr>
          <p:nvPr/>
        </p:nvSpPr>
        <p:spPr bwMode="auto">
          <a:xfrm>
            <a:off x="12361910" y="5444855"/>
            <a:ext cx="1227137" cy="323149"/>
          </a:xfrm>
          <a:prstGeom prst="rect">
            <a:avLst/>
          </a:prstGeom>
          <a:solidFill>
            <a:srgbClr val="F8F8F8"/>
          </a:solidFill>
          <a:ln w="9525" algn="ctr">
            <a:noFill/>
            <a:miter lim="800000"/>
            <a:headEnd/>
            <a:tailEnd/>
          </a:ln>
          <a:effectLst/>
        </p:spPr>
        <p:txBody>
          <a:bodyPr lIns="91311" tIns="45655" rIns="91311" bIns="45655" anchor="ctr">
            <a:spAutoFit/>
          </a:bodyPr>
          <a:lstStyle/>
          <a:p>
            <a:pPr algn="ctr" defTabSz="876810" eaLnBrk="0" hangingPunct="0"/>
            <a:endParaRPr lang="zh-CN" altLang="zh-CN" sz="1500" dirty="0">
              <a:solidFill>
                <a:srgbClr val="000000"/>
              </a:solidFill>
              <a:latin typeface="FrutigerNext LT Regular"/>
              <a:ea typeface="MS PGothic" pitchFamily="34" charset="-128"/>
            </a:endParaRPr>
          </a:p>
        </p:txBody>
      </p:sp>
      <p:grpSp>
        <p:nvGrpSpPr>
          <p:cNvPr id="3" name="Group 140"/>
          <p:cNvGrpSpPr>
            <a:grpSpLocks/>
          </p:cNvGrpSpPr>
          <p:nvPr/>
        </p:nvGrpSpPr>
        <p:grpSpPr bwMode="auto">
          <a:xfrm>
            <a:off x="12473023" y="5278535"/>
            <a:ext cx="989012" cy="184151"/>
            <a:chOff x="6657" y="3492"/>
            <a:chExt cx="527" cy="121"/>
          </a:xfrm>
        </p:grpSpPr>
        <p:sp>
          <p:nvSpPr>
            <p:cNvPr id="1470605" name="Rectangle 141"/>
            <p:cNvSpPr>
              <a:spLocks noChangeArrowheads="1"/>
            </p:cNvSpPr>
            <p:nvPr/>
          </p:nvSpPr>
          <p:spPr bwMode="auto">
            <a:xfrm flipV="1">
              <a:off x="6789" y="3492"/>
              <a:ext cx="132" cy="121"/>
            </a:xfrm>
            <a:prstGeom prst="rect">
              <a:avLst/>
            </a:prstGeom>
            <a:solidFill>
              <a:srgbClr val="FFCC66"/>
            </a:solidFill>
            <a:ln w="9525">
              <a:noFill/>
              <a:miter lim="800000"/>
              <a:headEnd/>
              <a:tailEnd/>
            </a:ln>
            <a:effectLst/>
          </p:spPr>
          <p:txBody>
            <a:bodyPr wrap="none" anchor="ctr"/>
            <a:lstStyle/>
            <a:p>
              <a:pPr defTabSz="913761">
                <a:buClr>
                  <a:srgbClr val="CC9900"/>
                </a:buClr>
                <a:buFont typeface="Wingdings" pitchFamily="2" charset="2"/>
                <a:buChar char="n"/>
              </a:pPr>
              <a:endParaRPr lang="zh-CN" altLang="en-US" sz="1700" b="1" dirty="0">
                <a:solidFill>
                  <a:srgbClr val="000000"/>
                </a:solidFill>
                <a:latin typeface="Arial" charset="0"/>
              </a:endParaRPr>
            </a:p>
          </p:txBody>
        </p:sp>
        <p:sp>
          <p:nvSpPr>
            <p:cNvPr id="1470606" name="Rectangle 142"/>
            <p:cNvSpPr>
              <a:spLocks noChangeArrowheads="1"/>
            </p:cNvSpPr>
            <p:nvPr/>
          </p:nvSpPr>
          <p:spPr bwMode="auto">
            <a:xfrm flipV="1">
              <a:off x="6921" y="3492"/>
              <a:ext cx="131" cy="121"/>
            </a:xfrm>
            <a:prstGeom prst="rect">
              <a:avLst/>
            </a:prstGeom>
            <a:solidFill>
              <a:srgbClr val="FF9900"/>
            </a:solidFill>
            <a:ln w="9525">
              <a:noFill/>
              <a:miter lim="800000"/>
              <a:headEnd/>
              <a:tailEnd/>
            </a:ln>
            <a:effectLst/>
          </p:spPr>
          <p:txBody>
            <a:bodyPr wrap="none" anchor="ctr"/>
            <a:lstStyle/>
            <a:p>
              <a:pPr defTabSz="913761">
                <a:buClr>
                  <a:srgbClr val="CC9900"/>
                </a:buClr>
                <a:buFont typeface="Wingdings" pitchFamily="2" charset="2"/>
                <a:buChar char="n"/>
              </a:pPr>
              <a:endParaRPr lang="zh-CN" altLang="en-US" sz="1700" b="1" dirty="0">
                <a:solidFill>
                  <a:srgbClr val="000000"/>
                </a:solidFill>
                <a:latin typeface="Arial" charset="0"/>
              </a:endParaRPr>
            </a:p>
          </p:txBody>
        </p:sp>
        <p:sp>
          <p:nvSpPr>
            <p:cNvPr id="1470607" name="Rectangle 143"/>
            <p:cNvSpPr>
              <a:spLocks noChangeArrowheads="1"/>
            </p:cNvSpPr>
            <p:nvPr/>
          </p:nvSpPr>
          <p:spPr bwMode="auto">
            <a:xfrm flipV="1">
              <a:off x="7052" y="3492"/>
              <a:ext cx="132" cy="121"/>
            </a:xfrm>
            <a:prstGeom prst="rect">
              <a:avLst/>
            </a:prstGeom>
            <a:solidFill>
              <a:srgbClr val="99660A"/>
            </a:solidFill>
            <a:ln w="9525">
              <a:noFill/>
              <a:miter lim="800000"/>
              <a:headEnd/>
              <a:tailEnd/>
            </a:ln>
            <a:effectLst/>
          </p:spPr>
          <p:txBody>
            <a:bodyPr wrap="none" anchor="ctr"/>
            <a:lstStyle/>
            <a:p>
              <a:pPr defTabSz="913761">
                <a:buClr>
                  <a:srgbClr val="CC9900"/>
                </a:buClr>
                <a:buFont typeface="Wingdings" pitchFamily="2" charset="2"/>
                <a:buChar char="n"/>
              </a:pPr>
              <a:endParaRPr lang="zh-CN" altLang="en-US" sz="1700" b="1" dirty="0">
                <a:solidFill>
                  <a:srgbClr val="000000"/>
                </a:solidFill>
                <a:latin typeface="Arial" charset="0"/>
              </a:endParaRPr>
            </a:p>
          </p:txBody>
        </p:sp>
        <p:sp>
          <p:nvSpPr>
            <p:cNvPr id="1470608" name="Rectangle 144"/>
            <p:cNvSpPr>
              <a:spLocks noChangeArrowheads="1"/>
            </p:cNvSpPr>
            <p:nvPr/>
          </p:nvSpPr>
          <p:spPr bwMode="auto">
            <a:xfrm flipV="1">
              <a:off x="6657" y="3492"/>
              <a:ext cx="132" cy="121"/>
            </a:xfrm>
            <a:prstGeom prst="rect">
              <a:avLst/>
            </a:prstGeom>
            <a:solidFill>
              <a:srgbClr val="FFCC99"/>
            </a:solidFill>
            <a:ln w="9525">
              <a:noFill/>
              <a:miter lim="800000"/>
              <a:headEnd/>
              <a:tailEnd/>
            </a:ln>
            <a:effectLst/>
          </p:spPr>
          <p:txBody>
            <a:bodyPr wrap="none" anchor="ctr"/>
            <a:lstStyle/>
            <a:p>
              <a:pPr defTabSz="913761">
                <a:buClr>
                  <a:srgbClr val="CC9900"/>
                </a:buClr>
                <a:buFont typeface="Wingdings" pitchFamily="2" charset="2"/>
                <a:buChar char="n"/>
              </a:pPr>
              <a:endParaRPr lang="zh-CN" altLang="en-US" sz="1700" b="1" dirty="0">
                <a:solidFill>
                  <a:srgbClr val="000000"/>
                </a:solidFill>
                <a:latin typeface="Arial" charset="0"/>
              </a:endParaRPr>
            </a:p>
          </p:txBody>
        </p:sp>
      </p:grpSp>
      <p:grpSp>
        <p:nvGrpSpPr>
          <p:cNvPr id="4" name="Group 145"/>
          <p:cNvGrpSpPr>
            <a:grpSpLocks/>
          </p:cNvGrpSpPr>
          <p:nvPr/>
        </p:nvGrpSpPr>
        <p:grpSpPr bwMode="auto">
          <a:xfrm>
            <a:off x="12473023" y="6204125"/>
            <a:ext cx="989012" cy="182563"/>
            <a:chOff x="6657" y="4103"/>
            <a:chExt cx="527" cy="121"/>
          </a:xfrm>
        </p:grpSpPr>
        <p:sp>
          <p:nvSpPr>
            <p:cNvPr id="1470610" name="Rectangle 146"/>
            <p:cNvSpPr>
              <a:spLocks noChangeArrowheads="1"/>
            </p:cNvSpPr>
            <p:nvPr/>
          </p:nvSpPr>
          <p:spPr bwMode="auto">
            <a:xfrm flipV="1">
              <a:off x="6789" y="4103"/>
              <a:ext cx="132" cy="121"/>
            </a:xfrm>
            <a:prstGeom prst="rect">
              <a:avLst/>
            </a:prstGeom>
            <a:solidFill>
              <a:srgbClr val="99CCFF"/>
            </a:solidFill>
            <a:ln w="9525">
              <a:noFill/>
              <a:miter lim="800000"/>
              <a:headEnd/>
              <a:tailEnd/>
            </a:ln>
            <a:effectLst/>
          </p:spPr>
          <p:txBody>
            <a:bodyPr wrap="none" anchor="ctr"/>
            <a:lstStyle/>
            <a:p>
              <a:pPr defTabSz="913761">
                <a:buClr>
                  <a:srgbClr val="CC9900"/>
                </a:buClr>
                <a:buFont typeface="Wingdings" pitchFamily="2" charset="2"/>
                <a:buChar char="n"/>
              </a:pPr>
              <a:endParaRPr lang="zh-CN" altLang="en-US" sz="1700" b="1" dirty="0">
                <a:solidFill>
                  <a:srgbClr val="000000"/>
                </a:solidFill>
                <a:latin typeface="Arial" charset="0"/>
              </a:endParaRPr>
            </a:p>
          </p:txBody>
        </p:sp>
        <p:sp>
          <p:nvSpPr>
            <p:cNvPr id="1470611" name="Rectangle 147"/>
            <p:cNvSpPr>
              <a:spLocks noChangeArrowheads="1"/>
            </p:cNvSpPr>
            <p:nvPr/>
          </p:nvSpPr>
          <p:spPr bwMode="auto">
            <a:xfrm flipV="1">
              <a:off x="6921" y="4103"/>
              <a:ext cx="131" cy="121"/>
            </a:xfrm>
            <a:prstGeom prst="rect">
              <a:avLst/>
            </a:prstGeom>
            <a:solidFill>
              <a:srgbClr val="99CCCC"/>
            </a:solidFill>
            <a:ln w="9525">
              <a:noFill/>
              <a:miter lim="800000"/>
              <a:headEnd/>
              <a:tailEnd/>
            </a:ln>
            <a:effectLst/>
          </p:spPr>
          <p:txBody>
            <a:bodyPr wrap="none" anchor="ctr"/>
            <a:lstStyle/>
            <a:p>
              <a:pPr defTabSz="913761">
                <a:buClr>
                  <a:srgbClr val="CC9900"/>
                </a:buClr>
                <a:buFont typeface="Wingdings" pitchFamily="2" charset="2"/>
                <a:buChar char="n"/>
              </a:pPr>
              <a:endParaRPr lang="zh-CN" altLang="en-US" sz="1700" b="1" dirty="0">
                <a:solidFill>
                  <a:srgbClr val="000000"/>
                </a:solidFill>
                <a:latin typeface="Arial" charset="0"/>
              </a:endParaRPr>
            </a:p>
          </p:txBody>
        </p:sp>
        <p:sp>
          <p:nvSpPr>
            <p:cNvPr id="1470612" name="Rectangle 148"/>
            <p:cNvSpPr>
              <a:spLocks noChangeArrowheads="1"/>
            </p:cNvSpPr>
            <p:nvPr/>
          </p:nvSpPr>
          <p:spPr bwMode="auto">
            <a:xfrm flipV="1">
              <a:off x="7052" y="4103"/>
              <a:ext cx="132" cy="121"/>
            </a:xfrm>
            <a:prstGeom prst="rect">
              <a:avLst/>
            </a:prstGeom>
            <a:solidFill>
              <a:srgbClr val="009999"/>
            </a:solidFill>
            <a:ln w="9525">
              <a:noFill/>
              <a:miter lim="800000"/>
              <a:headEnd/>
              <a:tailEnd/>
            </a:ln>
            <a:effectLst/>
          </p:spPr>
          <p:txBody>
            <a:bodyPr wrap="none" anchor="ctr"/>
            <a:lstStyle/>
            <a:p>
              <a:pPr defTabSz="913761">
                <a:buClr>
                  <a:srgbClr val="CC9900"/>
                </a:buClr>
                <a:buFont typeface="Wingdings" pitchFamily="2" charset="2"/>
                <a:buChar char="n"/>
              </a:pPr>
              <a:endParaRPr lang="zh-CN" altLang="en-US" sz="1700" b="1" dirty="0">
                <a:solidFill>
                  <a:srgbClr val="000000"/>
                </a:solidFill>
                <a:latin typeface="Arial" charset="0"/>
              </a:endParaRPr>
            </a:p>
          </p:txBody>
        </p:sp>
        <p:sp>
          <p:nvSpPr>
            <p:cNvPr id="1470613" name="Rectangle 149"/>
            <p:cNvSpPr>
              <a:spLocks noChangeArrowheads="1"/>
            </p:cNvSpPr>
            <p:nvPr/>
          </p:nvSpPr>
          <p:spPr bwMode="auto">
            <a:xfrm flipV="1">
              <a:off x="6657" y="4103"/>
              <a:ext cx="132" cy="121"/>
            </a:xfrm>
            <a:prstGeom prst="rect">
              <a:avLst/>
            </a:prstGeom>
            <a:solidFill>
              <a:srgbClr val="CCCCFF"/>
            </a:solidFill>
            <a:ln w="9525">
              <a:noFill/>
              <a:miter lim="800000"/>
              <a:headEnd/>
              <a:tailEnd/>
            </a:ln>
            <a:effectLst/>
          </p:spPr>
          <p:txBody>
            <a:bodyPr wrap="none" anchor="ctr"/>
            <a:lstStyle/>
            <a:p>
              <a:pPr defTabSz="913761">
                <a:buClr>
                  <a:srgbClr val="CC9900"/>
                </a:buClr>
                <a:buFont typeface="Wingdings" pitchFamily="2" charset="2"/>
                <a:buChar char="n"/>
              </a:pPr>
              <a:endParaRPr lang="zh-CN" altLang="en-US" sz="1700" b="1" dirty="0">
                <a:solidFill>
                  <a:srgbClr val="000000"/>
                </a:solidFill>
                <a:latin typeface="Arial" charset="0"/>
              </a:endParaRPr>
            </a:p>
          </p:txBody>
        </p:sp>
      </p:grpSp>
      <p:grpSp>
        <p:nvGrpSpPr>
          <p:cNvPr id="5" name="Group 150"/>
          <p:cNvGrpSpPr>
            <a:grpSpLocks/>
          </p:cNvGrpSpPr>
          <p:nvPr/>
        </p:nvGrpSpPr>
        <p:grpSpPr bwMode="auto">
          <a:xfrm>
            <a:off x="12473023" y="6450105"/>
            <a:ext cx="989012" cy="182563"/>
            <a:chOff x="6657" y="4266"/>
            <a:chExt cx="527" cy="121"/>
          </a:xfrm>
        </p:grpSpPr>
        <p:sp>
          <p:nvSpPr>
            <p:cNvPr id="1470615" name="Rectangle 151"/>
            <p:cNvSpPr>
              <a:spLocks noChangeArrowheads="1"/>
            </p:cNvSpPr>
            <p:nvPr/>
          </p:nvSpPr>
          <p:spPr bwMode="auto">
            <a:xfrm flipV="1">
              <a:off x="6789" y="4266"/>
              <a:ext cx="132" cy="121"/>
            </a:xfrm>
            <a:prstGeom prst="rect">
              <a:avLst/>
            </a:prstGeom>
            <a:solidFill>
              <a:srgbClr val="99CCCC"/>
            </a:solidFill>
            <a:ln w="9525">
              <a:noFill/>
              <a:miter lim="800000"/>
              <a:headEnd/>
              <a:tailEnd/>
            </a:ln>
            <a:effectLst/>
          </p:spPr>
          <p:txBody>
            <a:bodyPr wrap="none" anchor="ctr"/>
            <a:lstStyle/>
            <a:p>
              <a:pPr defTabSz="913761">
                <a:buClr>
                  <a:srgbClr val="CC9900"/>
                </a:buClr>
                <a:buFont typeface="Wingdings" pitchFamily="2" charset="2"/>
                <a:buChar char="n"/>
              </a:pPr>
              <a:endParaRPr lang="zh-CN" altLang="en-US" sz="1700" b="1" dirty="0">
                <a:solidFill>
                  <a:srgbClr val="000000"/>
                </a:solidFill>
                <a:latin typeface="Arial" charset="0"/>
              </a:endParaRPr>
            </a:p>
          </p:txBody>
        </p:sp>
        <p:sp>
          <p:nvSpPr>
            <p:cNvPr id="1470616" name="Rectangle 152"/>
            <p:cNvSpPr>
              <a:spLocks noChangeArrowheads="1"/>
            </p:cNvSpPr>
            <p:nvPr/>
          </p:nvSpPr>
          <p:spPr bwMode="auto">
            <a:xfrm flipV="1">
              <a:off x="6921" y="4266"/>
              <a:ext cx="131" cy="121"/>
            </a:xfrm>
            <a:prstGeom prst="rect">
              <a:avLst/>
            </a:prstGeom>
            <a:solidFill>
              <a:srgbClr val="0099CC"/>
            </a:solidFill>
            <a:ln w="9525">
              <a:noFill/>
              <a:miter lim="800000"/>
              <a:headEnd/>
              <a:tailEnd/>
            </a:ln>
            <a:effectLst/>
          </p:spPr>
          <p:txBody>
            <a:bodyPr wrap="none" anchor="ctr"/>
            <a:lstStyle/>
            <a:p>
              <a:pPr defTabSz="913761">
                <a:buClr>
                  <a:srgbClr val="CC9900"/>
                </a:buClr>
                <a:buFont typeface="Wingdings" pitchFamily="2" charset="2"/>
                <a:buChar char="n"/>
              </a:pPr>
              <a:endParaRPr lang="zh-CN" altLang="en-US" sz="1700" b="1" dirty="0">
                <a:solidFill>
                  <a:srgbClr val="000000"/>
                </a:solidFill>
                <a:latin typeface="Arial" charset="0"/>
              </a:endParaRPr>
            </a:p>
          </p:txBody>
        </p:sp>
        <p:sp>
          <p:nvSpPr>
            <p:cNvPr id="1470617" name="Rectangle 153"/>
            <p:cNvSpPr>
              <a:spLocks noChangeArrowheads="1"/>
            </p:cNvSpPr>
            <p:nvPr/>
          </p:nvSpPr>
          <p:spPr bwMode="auto">
            <a:xfrm flipV="1">
              <a:off x="7052" y="4266"/>
              <a:ext cx="132" cy="121"/>
            </a:xfrm>
            <a:prstGeom prst="rect">
              <a:avLst/>
            </a:prstGeom>
            <a:solidFill>
              <a:srgbClr val="006699"/>
            </a:solidFill>
            <a:ln w="9525">
              <a:noFill/>
              <a:miter lim="800000"/>
              <a:headEnd/>
              <a:tailEnd/>
            </a:ln>
            <a:effectLst/>
          </p:spPr>
          <p:txBody>
            <a:bodyPr wrap="none" anchor="ctr"/>
            <a:lstStyle/>
            <a:p>
              <a:pPr defTabSz="913761">
                <a:buClr>
                  <a:srgbClr val="CC9900"/>
                </a:buClr>
                <a:buFont typeface="Wingdings" pitchFamily="2" charset="2"/>
                <a:buChar char="n"/>
              </a:pPr>
              <a:endParaRPr lang="zh-CN" altLang="en-US" sz="1700" b="1" dirty="0">
                <a:solidFill>
                  <a:srgbClr val="000000"/>
                </a:solidFill>
                <a:latin typeface="Arial" charset="0"/>
              </a:endParaRPr>
            </a:p>
          </p:txBody>
        </p:sp>
        <p:sp>
          <p:nvSpPr>
            <p:cNvPr id="1470618" name="Rectangle 154"/>
            <p:cNvSpPr>
              <a:spLocks noChangeArrowheads="1"/>
            </p:cNvSpPr>
            <p:nvPr/>
          </p:nvSpPr>
          <p:spPr bwMode="auto">
            <a:xfrm flipV="1">
              <a:off x="6657" y="4266"/>
              <a:ext cx="132" cy="121"/>
            </a:xfrm>
            <a:prstGeom prst="rect">
              <a:avLst/>
            </a:prstGeom>
            <a:solidFill>
              <a:srgbClr val="CCFF99"/>
            </a:solidFill>
            <a:ln w="9525">
              <a:noFill/>
              <a:miter lim="800000"/>
              <a:headEnd/>
              <a:tailEnd/>
            </a:ln>
            <a:effectLst/>
          </p:spPr>
          <p:txBody>
            <a:bodyPr wrap="none" anchor="ctr"/>
            <a:lstStyle/>
            <a:p>
              <a:pPr defTabSz="913761">
                <a:buClr>
                  <a:srgbClr val="CC9900"/>
                </a:buClr>
                <a:buFont typeface="Wingdings" pitchFamily="2" charset="2"/>
                <a:buChar char="n"/>
              </a:pPr>
              <a:endParaRPr lang="zh-CN" altLang="en-US" sz="1700" b="1" dirty="0">
                <a:solidFill>
                  <a:srgbClr val="000000"/>
                </a:solidFill>
                <a:latin typeface="Arial" charset="0"/>
              </a:endParaRPr>
            </a:p>
          </p:txBody>
        </p:sp>
      </p:grpSp>
      <p:grpSp>
        <p:nvGrpSpPr>
          <p:cNvPr id="6" name="Group 155"/>
          <p:cNvGrpSpPr>
            <a:grpSpLocks/>
          </p:cNvGrpSpPr>
          <p:nvPr/>
        </p:nvGrpSpPr>
        <p:grpSpPr bwMode="auto">
          <a:xfrm>
            <a:off x="12473023" y="5527849"/>
            <a:ext cx="989012" cy="182563"/>
            <a:chOff x="6657" y="3656"/>
            <a:chExt cx="527" cy="121"/>
          </a:xfrm>
        </p:grpSpPr>
        <p:sp>
          <p:nvSpPr>
            <p:cNvPr id="1470620" name="Rectangle 156"/>
            <p:cNvSpPr>
              <a:spLocks noChangeArrowheads="1"/>
            </p:cNvSpPr>
            <p:nvPr/>
          </p:nvSpPr>
          <p:spPr bwMode="auto">
            <a:xfrm flipV="1">
              <a:off x="6657" y="3656"/>
              <a:ext cx="132" cy="121"/>
            </a:xfrm>
            <a:prstGeom prst="rect">
              <a:avLst/>
            </a:prstGeom>
            <a:solidFill>
              <a:srgbClr val="CCCCCC"/>
            </a:solidFill>
            <a:ln w="9525">
              <a:noFill/>
              <a:miter lim="800000"/>
              <a:headEnd/>
              <a:tailEnd/>
            </a:ln>
            <a:effectLst/>
          </p:spPr>
          <p:txBody>
            <a:bodyPr wrap="none" anchor="ctr"/>
            <a:lstStyle/>
            <a:p>
              <a:pPr defTabSz="913761">
                <a:buClr>
                  <a:srgbClr val="CC9900"/>
                </a:buClr>
                <a:buFont typeface="Wingdings" pitchFamily="2" charset="2"/>
                <a:buChar char="n"/>
              </a:pPr>
              <a:endParaRPr lang="zh-CN" altLang="en-US" sz="1700" b="1" dirty="0">
                <a:solidFill>
                  <a:srgbClr val="000000"/>
                </a:solidFill>
                <a:latin typeface="Arial" charset="0"/>
              </a:endParaRPr>
            </a:p>
          </p:txBody>
        </p:sp>
        <p:sp>
          <p:nvSpPr>
            <p:cNvPr id="1470621" name="Rectangle 157"/>
            <p:cNvSpPr>
              <a:spLocks noChangeArrowheads="1"/>
            </p:cNvSpPr>
            <p:nvPr/>
          </p:nvSpPr>
          <p:spPr bwMode="auto">
            <a:xfrm flipV="1">
              <a:off x="6789" y="3656"/>
              <a:ext cx="132" cy="121"/>
            </a:xfrm>
            <a:prstGeom prst="rect">
              <a:avLst/>
            </a:prstGeom>
            <a:solidFill>
              <a:srgbClr val="FF9900"/>
            </a:solidFill>
            <a:ln w="9525">
              <a:noFill/>
              <a:miter lim="800000"/>
              <a:headEnd/>
              <a:tailEnd/>
            </a:ln>
            <a:effectLst/>
          </p:spPr>
          <p:txBody>
            <a:bodyPr wrap="none" anchor="ctr"/>
            <a:lstStyle/>
            <a:p>
              <a:pPr defTabSz="913761">
                <a:buClr>
                  <a:srgbClr val="CC9900"/>
                </a:buClr>
                <a:buFont typeface="Wingdings" pitchFamily="2" charset="2"/>
                <a:buChar char="n"/>
              </a:pPr>
              <a:endParaRPr lang="zh-CN" altLang="en-US" sz="1700" b="1" dirty="0">
                <a:solidFill>
                  <a:srgbClr val="000000"/>
                </a:solidFill>
                <a:latin typeface="Arial" charset="0"/>
              </a:endParaRPr>
            </a:p>
          </p:txBody>
        </p:sp>
        <p:sp>
          <p:nvSpPr>
            <p:cNvPr id="1470622" name="Rectangle 158"/>
            <p:cNvSpPr>
              <a:spLocks noChangeArrowheads="1"/>
            </p:cNvSpPr>
            <p:nvPr/>
          </p:nvSpPr>
          <p:spPr bwMode="auto">
            <a:xfrm flipV="1">
              <a:off x="6921" y="3656"/>
              <a:ext cx="131" cy="121"/>
            </a:xfrm>
            <a:prstGeom prst="rect">
              <a:avLst/>
            </a:prstGeom>
            <a:solidFill>
              <a:srgbClr val="990000"/>
            </a:solidFill>
            <a:ln w="9525">
              <a:noFill/>
              <a:miter lim="800000"/>
              <a:headEnd/>
              <a:tailEnd/>
            </a:ln>
            <a:effectLst/>
          </p:spPr>
          <p:txBody>
            <a:bodyPr wrap="none" anchor="ctr"/>
            <a:lstStyle/>
            <a:p>
              <a:pPr defTabSz="913761">
                <a:buClr>
                  <a:srgbClr val="CC9900"/>
                </a:buClr>
                <a:buFont typeface="Wingdings" pitchFamily="2" charset="2"/>
                <a:buChar char="n"/>
              </a:pPr>
              <a:endParaRPr lang="zh-CN" altLang="en-US" sz="1700" b="1" dirty="0">
                <a:solidFill>
                  <a:srgbClr val="000000"/>
                </a:solidFill>
                <a:latin typeface="Arial" charset="0"/>
              </a:endParaRPr>
            </a:p>
          </p:txBody>
        </p:sp>
        <p:sp>
          <p:nvSpPr>
            <p:cNvPr id="1470623" name="Rectangle 159"/>
            <p:cNvSpPr>
              <a:spLocks noChangeArrowheads="1"/>
            </p:cNvSpPr>
            <p:nvPr/>
          </p:nvSpPr>
          <p:spPr bwMode="auto">
            <a:xfrm flipV="1">
              <a:off x="7052" y="3656"/>
              <a:ext cx="132" cy="121"/>
            </a:xfrm>
            <a:prstGeom prst="rect">
              <a:avLst/>
            </a:prstGeom>
            <a:solidFill>
              <a:srgbClr val="080808"/>
            </a:solidFill>
            <a:ln w="9525">
              <a:noFill/>
              <a:miter lim="800000"/>
              <a:headEnd/>
              <a:tailEnd/>
            </a:ln>
            <a:effectLst/>
          </p:spPr>
          <p:txBody>
            <a:bodyPr wrap="none" anchor="ctr"/>
            <a:lstStyle/>
            <a:p>
              <a:pPr defTabSz="913761">
                <a:buClr>
                  <a:srgbClr val="CC9900"/>
                </a:buClr>
                <a:buFont typeface="Wingdings" pitchFamily="2" charset="2"/>
                <a:buChar char="n"/>
              </a:pPr>
              <a:endParaRPr lang="zh-CN" altLang="en-US" sz="1700" b="1" dirty="0">
                <a:solidFill>
                  <a:srgbClr val="000000"/>
                </a:solidFill>
                <a:latin typeface="Arial" charset="0"/>
              </a:endParaRPr>
            </a:p>
          </p:txBody>
        </p:sp>
      </p:grpSp>
      <p:grpSp>
        <p:nvGrpSpPr>
          <p:cNvPr id="7" name="Group 160"/>
          <p:cNvGrpSpPr>
            <a:grpSpLocks/>
          </p:cNvGrpSpPr>
          <p:nvPr/>
        </p:nvGrpSpPr>
        <p:grpSpPr bwMode="auto">
          <a:xfrm>
            <a:off x="12473023" y="5957981"/>
            <a:ext cx="989012" cy="182563"/>
            <a:chOff x="6657" y="3941"/>
            <a:chExt cx="527" cy="121"/>
          </a:xfrm>
        </p:grpSpPr>
        <p:sp>
          <p:nvSpPr>
            <p:cNvPr id="1470625" name="Rectangle 161"/>
            <p:cNvSpPr>
              <a:spLocks noChangeArrowheads="1"/>
            </p:cNvSpPr>
            <p:nvPr/>
          </p:nvSpPr>
          <p:spPr bwMode="auto">
            <a:xfrm flipV="1">
              <a:off x="6789" y="3941"/>
              <a:ext cx="132" cy="121"/>
            </a:xfrm>
            <a:prstGeom prst="rect">
              <a:avLst/>
            </a:prstGeom>
            <a:solidFill>
              <a:srgbClr val="CCFF99"/>
            </a:solidFill>
            <a:ln w="9525">
              <a:noFill/>
              <a:miter lim="800000"/>
              <a:headEnd/>
              <a:tailEnd/>
            </a:ln>
            <a:effectLst/>
          </p:spPr>
          <p:txBody>
            <a:bodyPr wrap="none" anchor="ctr"/>
            <a:lstStyle/>
            <a:p>
              <a:pPr defTabSz="913761">
                <a:buClr>
                  <a:srgbClr val="CC9900"/>
                </a:buClr>
                <a:buFont typeface="Wingdings" pitchFamily="2" charset="2"/>
                <a:buChar char="n"/>
              </a:pPr>
              <a:endParaRPr lang="zh-CN" altLang="en-US" sz="1700" b="1" dirty="0">
                <a:solidFill>
                  <a:srgbClr val="000000"/>
                </a:solidFill>
                <a:latin typeface="Arial" charset="0"/>
              </a:endParaRPr>
            </a:p>
          </p:txBody>
        </p:sp>
        <p:sp>
          <p:nvSpPr>
            <p:cNvPr id="1470626" name="Rectangle 162"/>
            <p:cNvSpPr>
              <a:spLocks noChangeArrowheads="1"/>
            </p:cNvSpPr>
            <p:nvPr/>
          </p:nvSpPr>
          <p:spPr bwMode="auto">
            <a:xfrm flipV="1">
              <a:off x="6921" y="3941"/>
              <a:ext cx="131" cy="121"/>
            </a:xfrm>
            <a:prstGeom prst="rect">
              <a:avLst/>
            </a:prstGeom>
            <a:solidFill>
              <a:srgbClr val="669900"/>
            </a:solidFill>
            <a:ln w="9525">
              <a:noFill/>
              <a:miter lim="800000"/>
              <a:headEnd/>
              <a:tailEnd/>
            </a:ln>
            <a:effectLst/>
          </p:spPr>
          <p:txBody>
            <a:bodyPr wrap="none" anchor="ctr"/>
            <a:lstStyle/>
            <a:p>
              <a:pPr defTabSz="913761">
                <a:buClr>
                  <a:srgbClr val="CC9900"/>
                </a:buClr>
                <a:buFont typeface="Wingdings" pitchFamily="2" charset="2"/>
                <a:buChar char="n"/>
              </a:pPr>
              <a:endParaRPr lang="zh-CN" altLang="en-US" sz="1700" b="1" dirty="0">
                <a:solidFill>
                  <a:srgbClr val="000000"/>
                </a:solidFill>
                <a:latin typeface="Arial" charset="0"/>
              </a:endParaRPr>
            </a:p>
          </p:txBody>
        </p:sp>
        <p:sp>
          <p:nvSpPr>
            <p:cNvPr id="1470627" name="Rectangle 163"/>
            <p:cNvSpPr>
              <a:spLocks noChangeArrowheads="1"/>
            </p:cNvSpPr>
            <p:nvPr/>
          </p:nvSpPr>
          <p:spPr bwMode="auto">
            <a:xfrm flipV="1">
              <a:off x="7052" y="3941"/>
              <a:ext cx="132" cy="121"/>
            </a:xfrm>
            <a:prstGeom prst="rect">
              <a:avLst/>
            </a:prstGeom>
            <a:solidFill>
              <a:srgbClr val="080808"/>
            </a:solidFill>
            <a:ln w="9525">
              <a:noFill/>
              <a:miter lim="800000"/>
              <a:headEnd/>
              <a:tailEnd/>
            </a:ln>
            <a:effectLst/>
          </p:spPr>
          <p:txBody>
            <a:bodyPr wrap="none" anchor="ctr"/>
            <a:lstStyle/>
            <a:p>
              <a:pPr defTabSz="913761">
                <a:buClr>
                  <a:srgbClr val="CC9900"/>
                </a:buClr>
                <a:buFont typeface="Wingdings" pitchFamily="2" charset="2"/>
                <a:buChar char="n"/>
              </a:pPr>
              <a:endParaRPr lang="zh-CN" altLang="en-US" sz="1700" b="1" dirty="0">
                <a:solidFill>
                  <a:srgbClr val="000000"/>
                </a:solidFill>
                <a:latin typeface="Arial" charset="0"/>
              </a:endParaRPr>
            </a:p>
          </p:txBody>
        </p:sp>
        <p:sp>
          <p:nvSpPr>
            <p:cNvPr id="1470628" name="Rectangle 164"/>
            <p:cNvSpPr>
              <a:spLocks noChangeArrowheads="1"/>
            </p:cNvSpPr>
            <p:nvPr/>
          </p:nvSpPr>
          <p:spPr bwMode="auto">
            <a:xfrm flipV="1">
              <a:off x="6657" y="3941"/>
              <a:ext cx="132" cy="121"/>
            </a:xfrm>
            <a:prstGeom prst="rect">
              <a:avLst/>
            </a:prstGeom>
            <a:solidFill>
              <a:srgbClr val="CCCCCC"/>
            </a:solidFill>
            <a:ln w="9525">
              <a:noFill/>
              <a:miter lim="800000"/>
              <a:headEnd/>
              <a:tailEnd/>
            </a:ln>
            <a:effectLst/>
          </p:spPr>
          <p:txBody>
            <a:bodyPr wrap="none" anchor="ctr"/>
            <a:lstStyle/>
            <a:p>
              <a:pPr defTabSz="913761">
                <a:buClr>
                  <a:srgbClr val="CC9900"/>
                </a:buClr>
                <a:buFont typeface="Wingdings" pitchFamily="2" charset="2"/>
                <a:buChar char="n"/>
              </a:pPr>
              <a:endParaRPr lang="zh-CN" altLang="en-US" sz="1700" b="1" dirty="0">
                <a:solidFill>
                  <a:srgbClr val="000000"/>
                </a:solidFill>
                <a:latin typeface="Arial" charset="0"/>
              </a:endParaRPr>
            </a:p>
          </p:txBody>
        </p:sp>
      </p:grpSp>
      <p:grpSp>
        <p:nvGrpSpPr>
          <p:cNvPr id="8" name="Group 165"/>
          <p:cNvGrpSpPr>
            <a:grpSpLocks/>
          </p:cNvGrpSpPr>
          <p:nvPr/>
        </p:nvGrpSpPr>
        <p:grpSpPr bwMode="auto">
          <a:xfrm>
            <a:off x="12473023" y="6697757"/>
            <a:ext cx="989012" cy="182563"/>
            <a:chOff x="6657" y="4430"/>
            <a:chExt cx="527" cy="121"/>
          </a:xfrm>
        </p:grpSpPr>
        <p:sp>
          <p:nvSpPr>
            <p:cNvPr id="1470630" name="Rectangle 166"/>
            <p:cNvSpPr>
              <a:spLocks noChangeArrowheads="1"/>
            </p:cNvSpPr>
            <p:nvPr/>
          </p:nvSpPr>
          <p:spPr bwMode="auto">
            <a:xfrm flipV="1">
              <a:off x="6789" y="4430"/>
              <a:ext cx="132" cy="121"/>
            </a:xfrm>
            <a:prstGeom prst="rect">
              <a:avLst/>
            </a:prstGeom>
            <a:solidFill>
              <a:srgbClr val="FF9900"/>
            </a:solidFill>
            <a:ln w="9525">
              <a:noFill/>
              <a:miter lim="800000"/>
              <a:headEnd/>
              <a:tailEnd/>
            </a:ln>
            <a:effectLst/>
          </p:spPr>
          <p:txBody>
            <a:bodyPr wrap="none" anchor="ctr"/>
            <a:lstStyle/>
            <a:p>
              <a:pPr defTabSz="913761">
                <a:buClr>
                  <a:srgbClr val="CC9900"/>
                </a:buClr>
                <a:buFont typeface="Wingdings" pitchFamily="2" charset="2"/>
                <a:buChar char="n"/>
              </a:pPr>
              <a:endParaRPr lang="zh-CN" altLang="en-US" sz="1700" b="1" dirty="0">
                <a:solidFill>
                  <a:srgbClr val="000000"/>
                </a:solidFill>
                <a:latin typeface="Arial" charset="0"/>
              </a:endParaRPr>
            </a:p>
          </p:txBody>
        </p:sp>
        <p:sp>
          <p:nvSpPr>
            <p:cNvPr id="1470631" name="Rectangle 167"/>
            <p:cNvSpPr>
              <a:spLocks noChangeArrowheads="1"/>
            </p:cNvSpPr>
            <p:nvPr/>
          </p:nvSpPr>
          <p:spPr bwMode="auto">
            <a:xfrm flipV="1">
              <a:off x="6921" y="4430"/>
              <a:ext cx="131" cy="121"/>
            </a:xfrm>
            <a:prstGeom prst="rect">
              <a:avLst/>
            </a:prstGeom>
            <a:solidFill>
              <a:srgbClr val="006699"/>
            </a:solidFill>
            <a:ln w="9525">
              <a:noFill/>
              <a:miter lim="800000"/>
              <a:headEnd/>
              <a:tailEnd/>
            </a:ln>
            <a:effectLst/>
          </p:spPr>
          <p:txBody>
            <a:bodyPr wrap="none" anchor="ctr"/>
            <a:lstStyle/>
            <a:p>
              <a:pPr defTabSz="913761">
                <a:buClr>
                  <a:srgbClr val="CC9900"/>
                </a:buClr>
                <a:buFont typeface="Wingdings" pitchFamily="2" charset="2"/>
                <a:buChar char="n"/>
              </a:pPr>
              <a:endParaRPr lang="zh-CN" altLang="en-US" sz="1700" b="1" dirty="0">
                <a:solidFill>
                  <a:srgbClr val="000000"/>
                </a:solidFill>
                <a:latin typeface="Arial" charset="0"/>
              </a:endParaRPr>
            </a:p>
          </p:txBody>
        </p:sp>
        <p:sp>
          <p:nvSpPr>
            <p:cNvPr id="1470632" name="Rectangle 168"/>
            <p:cNvSpPr>
              <a:spLocks noChangeArrowheads="1"/>
            </p:cNvSpPr>
            <p:nvPr/>
          </p:nvSpPr>
          <p:spPr bwMode="auto">
            <a:xfrm flipV="1">
              <a:off x="7052" y="4430"/>
              <a:ext cx="132" cy="121"/>
            </a:xfrm>
            <a:prstGeom prst="rect">
              <a:avLst/>
            </a:prstGeom>
            <a:solidFill>
              <a:srgbClr val="080808"/>
            </a:solidFill>
            <a:ln w="9525">
              <a:noFill/>
              <a:miter lim="800000"/>
              <a:headEnd/>
              <a:tailEnd/>
            </a:ln>
            <a:effectLst/>
          </p:spPr>
          <p:txBody>
            <a:bodyPr wrap="none" anchor="ctr"/>
            <a:lstStyle/>
            <a:p>
              <a:pPr defTabSz="913761">
                <a:buClr>
                  <a:srgbClr val="CC9900"/>
                </a:buClr>
                <a:buFont typeface="Wingdings" pitchFamily="2" charset="2"/>
                <a:buChar char="n"/>
              </a:pPr>
              <a:endParaRPr lang="zh-CN" altLang="en-US" sz="1700" b="1" dirty="0">
                <a:solidFill>
                  <a:srgbClr val="000000"/>
                </a:solidFill>
                <a:latin typeface="Arial" charset="0"/>
              </a:endParaRPr>
            </a:p>
          </p:txBody>
        </p:sp>
        <p:sp>
          <p:nvSpPr>
            <p:cNvPr id="1470633" name="Rectangle 169"/>
            <p:cNvSpPr>
              <a:spLocks noChangeArrowheads="1"/>
            </p:cNvSpPr>
            <p:nvPr/>
          </p:nvSpPr>
          <p:spPr bwMode="auto">
            <a:xfrm flipV="1">
              <a:off x="6657" y="4430"/>
              <a:ext cx="132" cy="121"/>
            </a:xfrm>
            <a:prstGeom prst="rect">
              <a:avLst/>
            </a:prstGeom>
            <a:solidFill>
              <a:srgbClr val="99CCFF"/>
            </a:solidFill>
            <a:ln w="9525">
              <a:noFill/>
              <a:miter lim="800000"/>
              <a:headEnd/>
              <a:tailEnd/>
            </a:ln>
            <a:effectLst/>
          </p:spPr>
          <p:txBody>
            <a:bodyPr wrap="none" anchor="ctr"/>
            <a:lstStyle/>
            <a:p>
              <a:pPr defTabSz="913761">
                <a:buClr>
                  <a:srgbClr val="CC9900"/>
                </a:buClr>
                <a:buFont typeface="Wingdings" pitchFamily="2" charset="2"/>
                <a:buChar char="n"/>
              </a:pPr>
              <a:endParaRPr lang="zh-CN" altLang="en-US" sz="1700" b="1" dirty="0">
                <a:solidFill>
                  <a:srgbClr val="000000"/>
                </a:solidFill>
                <a:latin typeface="Arial" charset="0"/>
              </a:endParaRPr>
            </a:p>
          </p:txBody>
        </p:sp>
      </p:grpSp>
      <p:grpSp>
        <p:nvGrpSpPr>
          <p:cNvPr id="9" name="Group 170"/>
          <p:cNvGrpSpPr>
            <a:grpSpLocks/>
          </p:cNvGrpSpPr>
          <p:nvPr/>
        </p:nvGrpSpPr>
        <p:grpSpPr bwMode="auto">
          <a:xfrm>
            <a:off x="12473023" y="5032473"/>
            <a:ext cx="989012" cy="184151"/>
            <a:chOff x="6657" y="3329"/>
            <a:chExt cx="527" cy="122"/>
          </a:xfrm>
        </p:grpSpPr>
        <p:sp>
          <p:nvSpPr>
            <p:cNvPr id="1470635" name="Rectangle 171"/>
            <p:cNvSpPr>
              <a:spLocks noChangeArrowheads="1"/>
            </p:cNvSpPr>
            <p:nvPr/>
          </p:nvSpPr>
          <p:spPr bwMode="auto">
            <a:xfrm flipV="1">
              <a:off x="6789" y="3329"/>
              <a:ext cx="132" cy="122"/>
            </a:xfrm>
            <a:prstGeom prst="rect">
              <a:avLst/>
            </a:prstGeom>
            <a:solidFill>
              <a:srgbClr val="FF9900"/>
            </a:solidFill>
            <a:ln w="9525">
              <a:noFill/>
              <a:miter lim="800000"/>
              <a:headEnd/>
              <a:tailEnd/>
            </a:ln>
            <a:effectLst/>
          </p:spPr>
          <p:txBody>
            <a:bodyPr wrap="none" anchor="ctr"/>
            <a:lstStyle/>
            <a:p>
              <a:pPr defTabSz="913761">
                <a:buClr>
                  <a:srgbClr val="CC9900"/>
                </a:buClr>
                <a:buFont typeface="Wingdings" pitchFamily="2" charset="2"/>
                <a:buChar char="n"/>
              </a:pPr>
              <a:endParaRPr lang="zh-CN" altLang="en-US" sz="1700" b="1" dirty="0">
                <a:solidFill>
                  <a:srgbClr val="000000"/>
                </a:solidFill>
                <a:latin typeface="Arial" charset="0"/>
              </a:endParaRPr>
            </a:p>
          </p:txBody>
        </p:sp>
        <p:sp>
          <p:nvSpPr>
            <p:cNvPr id="1470636" name="Rectangle 172"/>
            <p:cNvSpPr>
              <a:spLocks noChangeArrowheads="1"/>
            </p:cNvSpPr>
            <p:nvPr/>
          </p:nvSpPr>
          <p:spPr bwMode="auto">
            <a:xfrm flipV="1">
              <a:off x="6921" y="3329"/>
              <a:ext cx="131" cy="122"/>
            </a:xfrm>
            <a:prstGeom prst="rect">
              <a:avLst/>
            </a:prstGeom>
            <a:solidFill>
              <a:srgbClr val="99660A"/>
            </a:solidFill>
            <a:ln w="9525">
              <a:noFill/>
              <a:miter lim="800000"/>
              <a:headEnd/>
              <a:tailEnd/>
            </a:ln>
            <a:effectLst/>
          </p:spPr>
          <p:txBody>
            <a:bodyPr wrap="none" anchor="ctr"/>
            <a:lstStyle/>
            <a:p>
              <a:pPr defTabSz="913761">
                <a:buClr>
                  <a:srgbClr val="CC9900"/>
                </a:buClr>
                <a:buFont typeface="Wingdings" pitchFamily="2" charset="2"/>
                <a:buChar char="n"/>
              </a:pPr>
              <a:endParaRPr lang="zh-CN" altLang="en-US" sz="1700" b="1" dirty="0">
                <a:solidFill>
                  <a:srgbClr val="000000"/>
                </a:solidFill>
                <a:latin typeface="Arial" charset="0"/>
              </a:endParaRPr>
            </a:p>
          </p:txBody>
        </p:sp>
        <p:sp>
          <p:nvSpPr>
            <p:cNvPr id="1470637" name="Rectangle 173"/>
            <p:cNvSpPr>
              <a:spLocks noChangeArrowheads="1"/>
            </p:cNvSpPr>
            <p:nvPr/>
          </p:nvSpPr>
          <p:spPr bwMode="auto">
            <a:xfrm flipV="1">
              <a:off x="7052" y="3329"/>
              <a:ext cx="132" cy="122"/>
            </a:xfrm>
            <a:prstGeom prst="rect">
              <a:avLst/>
            </a:prstGeom>
            <a:solidFill>
              <a:srgbClr val="990000"/>
            </a:solidFill>
            <a:ln w="9525">
              <a:noFill/>
              <a:miter lim="800000"/>
              <a:headEnd/>
              <a:tailEnd/>
            </a:ln>
            <a:effectLst/>
          </p:spPr>
          <p:txBody>
            <a:bodyPr wrap="none" anchor="ctr"/>
            <a:lstStyle/>
            <a:p>
              <a:pPr defTabSz="913761">
                <a:buClr>
                  <a:srgbClr val="CC9900"/>
                </a:buClr>
                <a:buFont typeface="Wingdings" pitchFamily="2" charset="2"/>
                <a:buChar char="n"/>
              </a:pPr>
              <a:endParaRPr lang="zh-CN" altLang="en-US" sz="1700" b="1" dirty="0">
                <a:solidFill>
                  <a:srgbClr val="000000"/>
                </a:solidFill>
                <a:latin typeface="Arial" charset="0"/>
              </a:endParaRPr>
            </a:p>
          </p:txBody>
        </p:sp>
        <p:sp>
          <p:nvSpPr>
            <p:cNvPr id="1470638" name="Rectangle 174"/>
            <p:cNvSpPr>
              <a:spLocks noChangeArrowheads="1"/>
            </p:cNvSpPr>
            <p:nvPr/>
          </p:nvSpPr>
          <p:spPr bwMode="auto">
            <a:xfrm flipV="1">
              <a:off x="6657" y="3329"/>
              <a:ext cx="132" cy="122"/>
            </a:xfrm>
            <a:prstGeom prst="rect">
              <a:avLst/>
            </a:prstGeom>
            <a:solidFill>
              <a:srgbClr val="FFCC99"/>
            </a:solidFill>
            <a:ln w="9525">
              <a:noFill/>
              <a:miter lim="800000"/>
              <a:headEnd/>
              <a:tailEnd/>
            </a:ln>
            <a:effectLst/>
          </p:spPr>
          <p:txBody>
            <a:bodyPr wrap="none" anchor="ctr"/>
            <a:lstStyle/>
            <a:p>
              <a:pPr defTabSz="913761">
                <a:buClr>
                  <a:srgbClr val="CC9900"/>
                </a:buClr>
                <a:buFont typeface="Wingdings" pitchFamily="2" charset="2"/>
                <a:buChar char="n"/>
              </a:pPr>
              <a:endParaRPr lang="zh-CN" altLang="en-US" sz="1700" b="1" dirty="0">
                <a:solidFill>
                  <a:srgbClr val="000000"/>
                </a:solidFill>
                <a:latin typeface="Arial" charset="0"/>
              </a:endParaRPr>
            </a:p>
          </p:txBody>
        </p:sp>
      </p:grpSp>
      <p:grpSp>
        <p:nvGrpSpPr>
          <p:cNvPr id="10" name="Group 175"/>
          <p:cNvGrpSpPr>
            <a:grpSpLocks/>
          </p:cNvGrpSpPr>
          <p:nvPr/>
        </p:nvGrpSpPr>
        <p:grpSpPr bwMode="auto">
          <a:xfrm>
            <a:off x="12473023" y="4600749"/>
            <a:ext cx="989012" cy="182563"/>
            <a:chOff x="6657" y="3043"/>
            <a:chExt cx="527" cy="121"/>
          </a:xfrm>
        </p:grpSpPr>
        <p:sp>
          <p:nvSpPr>
            <p:cNvPr id="1470640" name="Rectangle 176"/>
            <p:cNvSpPr>
              <a:spLocks noChangeArrowheads="1"/>
            </p:cNvSpPr>
            <p:nvPr/>
          </p:nvSpPr>
          <p:spPr bwMode="auto">
            <a:xfrm flipV="1">
              <a:off x="6921" y="3043"/>
              <a:ext cx="131" cy="121"/>
            </a:xfrm>
            <a:prstGeom prst="rect">
              <a:avLst/>
            </a:prstGeom>
            <a:solidFill>
              <a:srgbClr val="FF9900"/>
            </a:solidFill>
            <a:ln w="9525">
              <a:noFill/>
              <a:miter lim="800000"/>
              <a:headEnd/>
              <a:tailEnd/>
            </a:ln>
            <a:effectLst/>
          </p:spPr>
          <p:txBody>
            <a:bodyPr wrap="none" anchor="ctr"/>
            <a:lstStyle/>
            <a:p>
              <a:pPr defTabSz="913761">
                <a:buClr>
                  <a:srgbClr val="CC9900"/>
                </a:buClr>
                <a:buFont typeface="Wingdings" pitchFamily="2" charset="2"/>
                <a:buChar char="n"/>
              </a:pPr>
              <a:endParaRPr lang="zh-CN" altLang="en-US" sz="1700" b="1" dirty="0">
                <a:solidFill>
                  <a:srgbClr val="000000"/>
                </a:solidFill>
                <a:latin typeface="Arial" charset="0"/>
              </a:endParaRPr>
            </a:p>
          </p:txBody>
        </p:sp>
        <p:sp>
          <p:nvSpPr>
            <p:cNvPr id="1470641" name="Rectangle 177"/>
            <p:cNvSpPr>
              <a:spLocks noChangeArrowheads="1"/>
            </p:cNvSpPr>
            <p:nvPr/>
          </p:nvSpPr>
          <p:spPr bwMode="auto">
            <a:xfrm flipV="1">
              <a:off x="7052" y="3043"/>
              <a:ext cx="132" cy="121"/>
            </a:xfrm>
            <a:prstGeom prst="rect">
              <a:avLst/>
            </a:prstGeom>
            <a:solidFill>
              <a:srgbClr val="CCCCCC"/>
            </a:solidFill>
            <a:ln w="9525">
              <a:noFill/>
              <a:miter lim="800000"/>
              <a:headEnd/>
              <a:tailEnd/>
            </a:ln>
            <a:effectLst/>
          </p:spPr>
          <p:txBody>
            <a:bodyPr wrap="none" anchor="ctr"/>
            <a:lstStyle/>
            <a:p>
              <a:pPr defTabSz="913761">
                <a:buClr>
                  <a:srgbClr val="CC9900"/>
                </a:buClr>
                <a:buFont typeface="Wingdings" pitchFamily="2" charset="2"/>
                <a:buChar char="n"/>
              </a:pPr>
              <a:endParaRPr lang="zh-CN" altLang="en-US" sz="1700" b="1" dirty="0">
                <a:solidFill>
                  <a:srgbClr val="000000"/>
                </a:solidFill>
                <a:latin typeface="Arial" charset="0"/>
              </a:endParaRPr>
            </a:p>
          </p:txBody>
        </p:sp>
        <p:sp>
          <p:nvSpPr>
            <p:cNvPr id="1470642" name="Rectangle 178"/>
            <p:cNvSpPr>
              <a:spLocks noChangeArrowheads="1"/>
            </p:cNvSpPr>
            <p:nvPr/>
          </p:nvSpPr>
          <p:spPr bwMode="auto">
            <a:xfrm flipV="1">
              <a:off x="6657" y="3043"/>
              <a:ext cx="132" cy="121"/>
            </a:xfrm>
            <a:prstGeom prst="rect">
              <a:avLst/>
            </a:prstGeom>
            <a:solidFill>
              <a:srgbClr val="99CCFF"/>
            </a:solidFill>
            <a:ln w="9525">
              <a:noFill/>
              <a:miter lim="800000"/>
              <a:headEnd/>
              <a:tailEnd/>
            </a:ln>
            <a:effectLst/>
          </p:spPr>
          <p:txBody>
            <a:bodyPr wrap="none" anchor="ctr"/>
            <a:lstStyle/>
            <a:p>
              <a:pPr defTabSz="913761">
                <a:buClr>
                  <a:srgbClr val="CC9900"/>
                </a:buClr>
                <a:buFont typeface="Wingdings" pitchFamily="2" charset="2"/>
                <a:buChar char="n"/>
              </a:pPr>
              <a:endParaRPr lang="zh-CN" altLang="en-US" sz="1700" b="1" dirty="0">
                <a:solidFill>
                  <a:srgbClr val="000000"/>
                </a:solidFill>
                <a:latin typeface="Arial" charset="0"/>
              </a:endParaRPr>
            </a:p>
          </p:txBody>
        </p:sp>
        <p:sp>
          <p:nvSpPr>
            <p:cNvPr id="1470643" name="Rectangle 179"/>
            <p:cNvSpPr>
              <a:spLocks noChangeArrowheads="1"/>
            </p:cNvSpPr>
            <p:nvPr/>
          </p:nvSpPr>
          <p:spPr bwMode="auto">
            <a:xfrm flipV="1">
              <a:off x="6789" y="3043"/>
              <a:ext cx="132" cy="121"/>
            </a:xfrm>
            <a:prstGeom prst="rect">
              <a:avLst/>
            </a:prstGeom>
            <a:solidFill>
              <a:srgbClr val="669900"/>
            </a:solidFill>
            <a:ln w="9525">
              <a:noFill/>
              <a:miter lim="800000"/>
              <a:headEnd/>
              <a:tailEnd/>
            </a:ln>
            <a:effectLst/>
          </p:spPr>
          <p:txBody>
            <a:bodyPr wrap="none" anchor="ctr"/>
            <a:lstStyle/>
            <a:p>
              <a:pPr defTabSz="913761">
                <a:buClr>
                  <a:srgbClr val="CC9900"/>
                </a:buClr>
                <a:buFont typeface="Wingdings" pitchFamily="2" charset="2"/>
                <a:buChar char="n"/>
              </a:pPr>
              <a:endParaRPr lang="zh-CN" altLang="en-US" sz="1700" b="1" dirty="0">
                <a:solidFill>
                  <a:srgbClr val="000000"/>
                </a:solidFill>
                <a:latin typeface="Arial" charset="0"/>
              </a:endParaRPr>
            </a:p>
          </p:txBody>
        </p:sp>
      </p:grpSp>
      <p:grpSp>
        <p:nvGrpSpPr>
          <p:cNvPr id="11" name="Group 180"/>
          <p:cNvGrpSpPr>
            <a:grpSpLocks/>
          </p:cNvGrpSpPr>
          <p:nvPr/>
        </p:nvGrpSpPr>
        <p:grpSpPr bwMode="auto">
          <a:xfrm>
            <a:off x="12473023" y="4354610"/>
            <a:ext cx="989012" cy="184151"/>
            <a:chOff x="6657" y="2881"/>
            <a:chExt cx="527" cy="121"/>
          </a:xfrm>
        </p:grpSpPr>
        <p:sp>
          <p:nvSpPr>
            <p:cNvPr id="1470645" name="Rectangle 181"/>
            <p:cNvSpPr>
              <a:spLocks noChangeArrowheads="1"/>
            </p:cNvSpPr>
            <p:nvPr/>
          </p:nvSpPr>
          <p:spPr bwMode="auto">
            <a:xfrm flipV="1">
              <a:off x="6921" y="2881"/>
              <a:ext cx="131" cy="121"/>
            </a:xfrm>
            <a:prstGeom prst="rect">
              <a:avLst/>
            </a:prstGeom>
            <a:solidFill>
              <a:srgbClr val="B2B2B2"/>
            </a:solidFill>
            <a:ln w="9525">
              <a:noFill/>
              <a:miter lim="800000"/>
              <a:headEnd/>
              <a:tailEnd/>
            </a:ln>
            <a:effectLst/>
          </p:spPr>
          <p:txBody>
            <a:bodyPr wrap="none" anchor="ctr"/>
            <a:lstStyle/>
            <a:p>
              <a:pPr defTabSz="913761">
                <a:buClr>
                  <a:srgbClr val="CC9900"/>
                </a:buClr>
                <a:buFont typeface="Wingdings" pitchFamily="2" charset="2"/>
                <a:buChar char="n"/>
              </a:pPr>
              <a:endParaRPr lang="zh-CN" altLang="en-US" sz="1700" b="1" dirty="0">
                <a:solidFill>
                  <a:srgbClr val="000000"/>
                </a:solidFill>
                <a:latin typeface="Arial" charset="0"/>
              </a:endParaRPr>
            </a:p>
          </p:txBody>
        </p:sp>
        <p:sp>
          <p:nvSpPr>
            <p:cNvPr id="1470646" name="Rectangle 182"/>
            <p:cNvSpPr>
              <a:spLocks noChangeArrowheads="1"/>
            </p:cNvSpPr>
            <p:nvPr/>
          </p:nvSpPr>
          <p:spPr bwMode="auto">
            <a:xfrm flipV="1">
              <a:off x="7052" y="2881"/>
              <a:ext cx="132" cy="121"/>
            </a:xfrm>
            <a:prstGeom prst="rect">
              <a:avLst/>
            </a:prstGeom>
            <a:solidFill>
              <a:srgbClr val="EAEAEA"/>
            </a:solidFill>
            <a:ln w="9525">
              <a:noFill/>
              <a:miter lim="800000"/>
              <a:headEnd/>
              <a:tailEnd/>
            </a:ln>
            <a:effectLst/>
          </p:spPr>
          <p:txBody>
            <a:bodyPr wrap="none" anchor="ctr"/>
            <a:lstStyle/>
            <a:p>
              <a:pPr defTabSz="913761">
                <a:buClr>
                  <a:srgbClr val="CC9900"/>
                </a:buClr>
                <a:buFont typeface="Wingdings" pitchFamily="2" charset="2"/>
                <a:buChar char="n"/>
              </a:pPr>
              <a:endParaRPr lang="zh-CN" altLang="en-US" sz="1700" b="1" dirty="0">
                <a:solidFill>
                  <a:srgbClr val="000000"/>
                </a:solidFill>
                <a:latin typeface="Arial" charset="0"/>
              </a:endParaRPr>
            </a:p>
          </p:txBody>
        </p:sp>
        <p:sp>
          <p:nvSpPr>
            <p:cNvPr id="1470647" name="Rectangle 183"/>
            <p:cNvSpPr>
              <a:spLocks noChangeArrowheads="1"/>
            </p:cNvSpPr>
            <p:nvPr/>
          </p:nvSpPr>
          <p:spPr bwMode="auto">
            <a:xfrm flipV="1">
              <a:off x="6657" y="2881"/>
              <a:ext cx="132" cy="121"/>
            </a:xfrm>
            <a:prstGeom prst="rect">
              <a:avLst/>
            </a:prstGeom>
            <a:solidFill>
              <a:srgbClr val="990000"/>
            </a:solidFill>
            <a:ln w="9525">
              <a:noFill/>
              <a:miter lim="800000"/>
              <a:headEnd/>
              <a:tailEnd/>
            </a:ln>
            <a:effectLst/>
          </p:spPr>
          <p:txBody>
            <a:bodyPr wrap="none" anchor="ctr"/>
            <a:lstStyle/>
            <a:p>
              <a:pPr defTabSz="913761">
                <a:buClr>
                  <a:srgbClr val="CC9900"/>
                </a:buClr>
                <a:buFont typeface="Wingdings" pitchFamily="2" charset="2"/>
                <a:buChar char="n"/>
              </a:pPr>
              <a:endParaRPr lang="zh-CN" altLang="en-US" sz="1700" b="1" dirty="0">
                <a:solidFill>
                  <a:srgbClr val="000000"/>
                </a:solidFill>
                <a:latin typeface="Arial" charset="0"/>
              </a:endParaRPr>
            </a:p>
          </p:txBody>
        </p:sp>
        <p:sp>
          <p:nvSpPr>
            <p:cNvPr id="1470648" name="Rectangle 184"/>
            <p:cNvSpPr>
              <a:spLocks noChangeArrowheads="1"/>
            </p:cNvSpPr>
            <p:nvPr/>
          </p:nvSpPr>
          <p:spPr bwMode="auto">
            <a:xfrm flipV="1">
              <a:off x="6789" y="2881"/>
              <a:ext cx="132" cy="121"/>
            </a:xfrm>
            <a:prstGeom prst="rect">
              <a:avLst/>
            </a:prstGeom>
            <a:solidFill>
              <a:srgbClr val="080808"/>
            </a:solidFill>
            <a:ln w="9525">
              <a:noFill/>
              <a:miter lim="800000"/>
              <a:headEnd/>
              <a:tailEnd/>
            </a:ln>
            <a:effectLst/>
          </p:spPr>
          <p:txBody>
            <a:bodyPr wrap="none" anchor="ctr"/>
            <a:lstStyle/>
            <a:p>
              <a:pPr defTabSz="913761">
                <a:buClr>
                  <a:srgbClr val="CC9900"/>
                </a:buClr>
                <a:buFont typeface="Wingdings" pitchFamily="2" charset="2"/>
                <a:buChar char="n"/>
              </a:pPr>
              <a:endParaRPr lang="zh-CN" altLang="en-US" sz="1700" b="1" dirty="0">
                <a:solidFill>
                  <a:srgbClr val="000000"/>
                </a:solidFill>
                <a:latin typeface="Arial" charset="0"/>
              </a:endParaRPr>
            </a:p>
          </p:txBody>
        </p:sp>
      </p:grpSp>
      <p:sp>
        <p:nvSpPr>
          <p:cNvPr id="1470649" name="Rectangle 185"/>
          <p:cNvSpPr>
            <a:spLocks noChangeArrowheads="1"/>
          </p:cNvSpPr>
          <p:nvPr/>
        </p:nvSpPr>
        <p:spPr bwMode="auto">
          <a:xfrm>
            <a:off x="12269819" y="2263775"/>
            <a:ext cx="1401762" cy="2654300"/>
          </a:xfrm>
          <a:prstGeom prst="rect">
            <a:avLst/>
          </a:prstGeom>
          <a:noFill/>
          <a:ln w="9525">
            <a:noFill/>
            <a:miter lim="800000"/>
            <a:headEnd/>
            <a:tailEnd/>
          </a:ln>
          <a:effectLst/>
        </p:spPr>
        <p:txBody>
          <a:bodyPr lIns="87691" tIns="43843" rIns="87691" bIns="43843"/>
          <a:lstStyle/>
          <a:p>
            <a:pPr marL="342479" indent="-342479" defTabSz="913761">
              <a:lnSpc>
                <a:spcPct val="120000"/>
              </a:lnSpc>
              <a:spcBef>
                <a:spcPct val="20000"/>
              </a:spcBef>
              <a:buClr>
                <a:srgbClr val="990000"/>
              </a:buClr>
            </a:pPr>
            <a:r>
              <a:rPr lang="zh-CN" altLang="en-US" sz="1200" dirty="0">
                <a:solidFill>
                  <a:srgbClr val="F8F8F8"/>
                </a:solidFill>
                <a:latin typeface="华文细黑" pitchFamily="2" charset="-122"/>
                <a:ea typeface="华文细黑"/>
                <a:cs typeface="SimSun" pitchFamily="2" charset="-122"/>
              </a:rPr>
              <a:t>配色参考方案：</a:t>
            </a:r>
          </a:p>
          <a:p>
            <a:pPr marL="342479" indent="-342479" defTabSz="913761">
              <a:lnSpc>
                <a:spcPct val="120000"/>
              </a:lnSpc>
              <a:spcBef>
                <a:spcPct val="20000"/>
              </a:spcBef>
              <a:buClr>
                <a:srgbClr val="990000"/>
              </a:buClr>
            </a:pPr>
            <a:r>
              <a:rPr lang="zh-CN" altLang="en-US" sz="1200" dirty="0">
                <a:solidFill>
                  <a:srgbClr val="F8F8F8"/>
                </a:solidFill>
                <a:latin typeface="华文细黑" pitchFamily="2" charset="-122"/>
                <a:ea typeface="华文细黑"/>
                <a:cs typeface="SimSun" pitchFamily="2" charset="-122"/>
              </a:rPr>
              <a:t>建议同一页面内不超过四种颜色，以下是９组配色方案，同一页面内只选择一组使用。</a:t>
            </a:r>
          </a:p>
          <a:p>
            <a:pPr marL="342479" indent="-342479" defTabSz="913761">
              <a:lnSpc>
                <a:spcPct val="120000"/>
              </a:lnSpc>
              <a:spcBef>
                <a:spcPct val="20000"/>
              </a:spcBef>
              <a:buClr>
                <a:srgbClr val="990000"/>
              </a:buClr>
            </a:pPr>
            <a:r>
              <a:rPr lang="zh-CN" altLang="en-US" sz="1200" dirty="0">
                <a:solidFill>
                  <a:srgbClr val="F8F8F8"/>
                </a:solidFill>
                <a:latin typeface="华文细黑" pitchFamily="2" charset="-122"/>
                <a:ea typeface="华文细黑"/>
                <a:cs typeface="SimSun" pitchFamily="2" charset="-122"/>
              </a:rPr>
              <a:t>（仅供参考）</a:t>
            </a:r>
          </a:p>
        </p:txBody>
      </p:sp>
      <p:sp>
        <p:nvSpPr>
          <p:cNvPr id="1470650" name="Rectangle 186"/>
          <p:cNvSpPr>
            <a:spLocks noChangeArrowheads="1"/>
          </p:cNvSpPr>
          <p:nvPr/>
        </p:nvSpPr>
        <p:spPr bwMode="auto">
          <a:xfrm>
            <a:off x="12269819" y="-61909"/>
            <a:ext cx="1401762" cy="838201"/>
          </a:xfrm>
          <a:prstGeom prst="rect">
            <a:avLst/>
          </a:prstGeom>
          <a:noFill/>
          <a:ln w="9525">
            <a:noFill/>
            <a:miter lim="800000"/>
            <a:headEnd/>
            <a:tailEnd/>
          </a:ln>
          <a:effectLst/>
        </p:spPr>
        <p:txBody>
          <a:bodyPr lIns="87691" tIns="43843" rIns="87691" bIns="43843"/>
          <a:lstStyle/>
          <a:p>
            <a:pPr marL="342479" indent="-342479" defTabSz="913761">
              <a:lnSpc>
                <a:spcPct val="120000"/>
              </a:lnSpc>
              <a:spcBef>
                <a:spcPct val="20000"/>
              </a:spcBef>
              <a:buClr>
                <a:srgbClr val="990000"/>
              </a:buClr>
            </a:pPr>
            <a:r>
              <a:rPr lang="zh-CN" altLang="en-US" sz="1200" dirty="0">
                <a:solidFill>
                  <a:srgbClr val="F8F8F8"/>
                </a:solidFill>
                <a:latin typeface="华文细黑" pitchFamily="2" charset="-122"/>
                <a:ea typeface="华文细黑"/>
                <a:cs typeface="SimSun" pitchFamily="2" charset="-122"/>
              </a:rPr>
              <a:t>客户或者合作伙伴的标志放在右上角</a:t>
            </a:r>
            <a:r>
              <a:rPr lang="en-US" altLang="zh-CN" sz="1200" dirty="0">
                <a:solidFill>
                  <a:srgbClr val="F8F8F8"/>
                </a:solidFill>
                <a:latin typeface="华文细黑" pitchFamily="2" charset="-122"/>
                <a:ea typeface="华文细黑"/>
                <a:cs typeface="SimSun" pitchFamily="2" charset="-122"/>
              </a:rPr>
              <a:t>.</a:t>
            </a:r>
          </a:p>
        </p:txBody>
      </p:sp>
    </p:spTree>
  </p:cSld>
  <p:clrMap bg1="lt1" tx1="dk1" bg2="lt2" tx2="dk2" accent1="accent1" accent2="accent2" accent3="accent3" accent4="accent4" accent5="accent5" accent6="accent6" hlink="hlink" folHlink="folHlink"/>
  <p:sldLayoutIdLst>
    <p:sldLayoutId id="2147494926" r:id="rId1"/>
    <p:sldLayoutId id="2147494927" r:id="rId2"/>
    <p:sldLayoutId id="2147494928" r:id="rId3"/>
    <p:sldLayoutId id="2147494929" r:id="rId4"/>
    <p:sldLayoutId id="2147494930" r:id="rId5"/>
    <p:sldLayoutId id="2147494931" r:id="rId6"/>
    <p:sldLayoutId id="2147494932" r:id="rId7"/>
    <p:sldLayoutId id="2147494933" r:id="rId8"/>
    <p:sldLayoutId id="2147494934" r:id="rId9"/>
    <p:sldLayoutId id="2147494935" r:id="rId10"/>
    <p:sldLayoutId id="2147494936" r:id="rId11"/>
    <p:sldLayoutId id="2147494937" r:id="rId12"/>
  </p:sldLayoutIdLst>
  <p:transition/>
  <p:hf sldNum="0" hdr="0" ftr="0"/>
  <p:txStyles>
    <p:titleStyle>
      <a:lvl1pPr algn="l" rtl="0" eaLnBrk="1" fontAlgn="base" hangingPunct="1">
        <a:spcBef>
          <a:spcPct val="0"/>
        </a:spcBef>
        <a:spcAft>
          <a:spcPct val="0"/>
        </a:spcAft>
        <a:defRPr sz="3200" b="1">
          <a:solidFill>
            <a:srgbClr val="990000"/>
          </a:solidFill>
          <a:latin typeface="+mj-lt"/>
          <a:ea typeface="+mj-ea"/>
          <a:cs typeface="+mj-cs"/>
        </a:defRPr>
      </a:lvl1pPr>
      <a:lvl2pPr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2pPr>
      <a:lvl3pPr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3pPr>
      <a:lvl4pPr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4pPr>
      <a:lvl5pPr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5pPr>
      <a:lvl6pPr marL="45664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6pPr>
      <a:lvl7pPr marL="913277"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7pPr>
      <a:lvl8pPr marL="1369913"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8pPr>
      <a:lvl9pPr marL="1826552"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9pPr>
    </p:titleStyle>
    <p:bodyStyle>
      <a:lvl1pPr marL="342479" indent="-342479" algn="l" rtl="0" eaLnBrk="1" fontAlgn="base" hangingPunct="1">
        <a:spcBef>
          <a:spcPct val="20000"/>
        </a:spcBef>
        <a:spcAft>
          <a:spcPct val="0"/>
        </a:spcAft>
        <a:buClr>
          <a:srgbClr val="990000"/>
        </a:buClr>
        <a:buChar char="•"/>
        <a:defRPr sz="2400" b="1">
          <a:solidFill>
            <a:schemeClr val="tx1"/>
          </a:solidFill>
          <a:latin typeface="+mn-lt"/>
          <a:ea typeface="+mn-ea"/>
          <a:cs typeface="+mn-cs"/>
        </a:defRPr>
      </a:lvl1pPr>
      <a:lvl2pPr marL="742035" indent="-285401" algn="l" rtl="0" eaLnBrk="1" fontAlgn="base" hangingPunct="1">
        <a:spcBef>
          <a:spcPct val="20000"/>
        </a:spcBef>
        <a:spcAft>
          <a:spcPct val="0"/>
        </a:spcAft>
        <a:buFont typeface="Arial" charset="0"/>
        <a:buChar char="›"/>
        <a:defRPr sz="2000">
          <a:solidFill>
            <a:schemeClr val="tx1"/>
          </a:solidFill>
          <a:latin typeface="+mn-lt"/>
          <a:ea typeface="+mn-ea"/>
          <a:cs typeface="+mn-cs"/>
        </a:defRPr>
      </a:lvl2pPr>
      <a:lvl3pPr marL="1141593" indent="-228321" algn="l" rtl="0" eaLnBrk="1" fontAlgn="base" hangingPunct="1">
        <a:spcBef>
          <a:spcPct val="20000"/>
        </a:spcBef>
        <a:spcAft>
          <a:spcPct val="0"/>
        </a:spcAft>
        <a:buFont typeface="FrutigerNext LT Medium" pitchFamily="34" charset="0"/>
        <a:buChar char="»"/>
        <a:defRPr>
          <a:solidFill>
            <a:schemeClr val="tx1"/>
          </a:solidFill>
          <a:latin typeface="+mn-lt"/>
          <a:ea typeface="+mn-ea"/>
          <a:cs typeface="+mn-cs"/>
        </a:defRPr>
      </a:lvl3pPr>
      <a:lvl4pPr marL="1598232" indent="-228321" algn="l" rtl="0" eaLnBrk="1" fontAlgn="base" hangingPunct="1">
        <a:spcBef>
          <a:spcPct val="20000"/>
        </a:spcBef>
        <a:spcAft>
          <a:spcPct val="0"/>
        </a:spcAft>
        <a:buChar char="–"/>
        <a:defRPr sz="1600">
          <a:solidFill>
            <a:schemeClr val="tx1"/>
          </a:solidFill>
          <a:latin typeface="+mn-lt"/>
          <a:ea typeface="+mn-ea"/>
          <a:cs typeface="+mn-cs"/>
        </a:defRPr>
      </a:lvl4pPr>
      <a:lvl5pPr marL="2054870" indent="-228321" algn="l" rtl="0" eaLnBrk="1" fontAlgn="base" hangingPunct="1">
        <a:spcBef>
          <a:spcPct val="20000"/>
        </a:spcBef>
        <a:spcAft>
          <a:spcPct val="0"/>
        </a:spcAft>
        <a:buFont typeface="Arial" charset="0"/>
        <a:buChar char="~"/>
        <a:defRPr sz="1600">
          <a:solidFill>
            <a:schemeClr val="tx1"/>
          </a:solidFill>
          <a:latin typeface="+mn-lt"/>
          <a:ea typeface="+mn-ea"/>
          <a:cs typeface="+mn-cs"/>
        </a:defRPr>
      </a:lvl5pPr>
      <a:lvl6pPr marL="2511507" indent="-228321"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68146" indent="-228321"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4783" indent="-228321"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1421" indent="-228321"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3277" rtl="0" eaLnBrk="1" latinLnBrk="0" hangingPunct="1">
        <a:defRPr sz="1700" kern="1200">
          <a:solidFill>
            <a:schemeClr val="tx1"/>
          </a:solidFill>
          <a:latin typeface="+mn-lt"/>
          <a:ea typeface="+mn-ea"/>
          <a:cs typeface="+mn-cs"/>
        </a:defRPr>
      </a:lvl1pPr>
      <a:lvl2pPr marL="456640" algn="l" defTabSz="913277" rtl="0" eaLnBrk="1" latinLnBrk="0" hangingPunct="1">
        <a:defRPr sz="1700" kern="1200">
          <a:solidFill>
            <a:schemeClr val="tx1"/>
          </a:solidFill>
          <a:latin typeface="+mn-lt"/>
          <a:ea typeface="+mn-ea"/>
          <a:cs typeface="+mn-cs"/>
        </a:defRPr>
      </a:lvl2pPr>
      <a:lvl3pPr marL="913277" algn="l" defTabSz="913277" rtl="0" eaLnBrk="1" latinLnBrk="0" hangingPunct="1">
        <a:defRPr sz="1700" kern="1200">
          <a:solidFill>
            <a:schemeClr val="tx1"/>
          </a:solidFill>
          <a:latin typeface="+mn-lt"/>
          <a:ea typeface="+mn-ea"/>
          <a:cs typeface="+mn-cs"/>
        </a:defRPr>
      </a:lvl3pPr>
      <a:lvl4pPr marL="1369913" algn="l" defTabSz="913277" rtl="0" eaLnBrk="1" latinLnBrk="0" hangingPunct="1">
        <a:defRPr sz="1700" kern="1200">
          <a:solidFill>
            <a:schemeClr val="tx1"/>
          </a:solidFill>
          <a:latin typeface="+mn-lt"/>
          <a:ea typeface="+mn-ea"/>
          <a:cs typeface="+mn-cs"/>
        </a:defRPr>
      </a:lvl4pPr>
      <a:lvl5pPr marL="1826552" algn="l" defTabSz="913277" rtl="0" eaLnBrk="1" latinLnBrk="0" hangingPunct="1">
        <a:defRPr sz="1700" kern="1200">
          <a:solidFill>
            <a:schemeClr val="tx1"/>
          </a:solidFill>
          <a:latin typeface="+mn-lt"/>
          <a:ea typeface="+mn-ea"/>
          <a:cs typeface="+mn-cs"/>
        </a:defRPr>
      </a:lvl5pPr>
      <a:lvl6pPr marL="2283188" algn="l" defTabSz="913277" rtl="0" eaLnBrk="1" latinLnBrk="0" hangingPunct="1">
        <a:defRPr sz="1700" kern="1200">
          <a:solidFill>
            <a:schemeClr val="tx1"/>
          </a:solidFill>
          <a:latin typeface="+mn-lt"/>
          <a:ea typeface="+mn-ea"/>
          <a:cs typeface="+mn-cs"/>
        </a:defRPr>
      </a:lvl6pPr>
      <a:lvl7pPr marL="2739829" algn="l" defTabSz="913277" rtl="0" eaLnBrk="1" latinLnBrk="0" hangingPunct="1">
        <a:defRPr sz="1700" kern="1200">
          <a:solidFill>
            <a:schemeClr val="tx1"/>
          </a:solidFill>
          <a:latin typeface="+mn-lt"/>
          <a:ea typeface="+mn-ea"/>
          <a:cs typeface="+mn-cs"/>
        </a:defRPr>
      </a:lvl7pPr>
      <a:lvl8pPr marL="3196464" algn="l" defTabSz="913277" rtl="0" eaLnBrk="1" latinLnBrk="0" hangingPunct="1">
        <a:defRPr sz="1700" kern="1200">
          <a:solidFill>
            <a:schemeClr val="tx1"/>
          </a:solidFill>
          <a:latin typeface="+mn-lt"/>
          <a:ea typeface="+mn-ea"/>
          <a:cs typeface="+mn-cs"/>
        </a:defRPr>
      </a:lvl8pPr>
      <a:lvl9pPr marL="3653102" algn="l" defTabSz="913277" rtl="0" eaLnBrk="1" latinLnBrk="0" hangingPunct="1">
        <a:defRPr sz="1700" kern="1200">
          <a:solidFill>
            <a:schemeClr val="tx1"/>
          </a:solidFill>
          <a:latin typeface="+mn-lt"/>
          <a:ea typeface="+mn-ea"/>
          <a:cs typeface="+mn-cs"/>
        </a:defRPr>
      </a:lvl9pPr>
    </p:otherStyle>
  </p:txStyles>
</p:sldMaster>
</file>

<file path=ppt/slideMasters/slideMaster1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026" name="Picture 2" descr="C:\Users\z00205060\Desktop\多媒体规范\浅色(横版）.jpg"/>
          <p:cNvPicPr>
            <a:picLocks noChangeAspect="1" noChangeArrowheads="1"/>
          </p:cNvPicPr>
          <p:nvPr/>
        </p:nvPicPr>
        <p:blipFill>
          <a:blip r:embed="rId3" cstate="print"/>
          <a:srcRect r="7002"/>
          <a:stretch>
            <a:fillRect/>
          </a:stretch>
        </p:blipFill>
        <p:spPr bwMode="auto">
          <a:xfrm>
            <a:off x="6" y="0"/>
            <a:ext cx="12195175" cy="6859786"/>
          </a:xfrm>
          <a:prstGeom prst="rect">
            <a:avLst/>
          </a:prstGeom>
          <a:noFill/>
        </p:spPr>
      </p:pic>
      <p:sp>
        <p:nvSpPr>
          <p:cNvPr id="1470550" name="Rectangle 86"/>
          <p:cNvSpPr>
            <a:spLocks noChangeArrowheads="1"/>
          </p:cNvSpPr>
          <p:nvPr/>
        </p:nvSpPr>
        <p:spPr bwMode="auto">
          <a:xfrm>
            <a:off x="11509375" y="6376989"/>
            <a:ext cx="685800" cy="461962"/>
          </a:xfrm>
          <a:prstGeom prst="rect">
            <a:avLst/>
          </a:prstGeom>
          <a:noFill/>
          <a:ln w="9525">
            <a:noFill/>
            <a:miter lim="800000"/>
            <a:headEnd/>
            <a:tailEnd/>
          </a:ln>
          <a:effectLst/>
        </p:spPr>
        <p:txBody>
          <a:bodyPr lIns="0" tIns="0" rIns="0" bIns="0"/>
          <a:lstStyle/>
          <a:p>
            <a:pPr defTabSz="783730" eaLnBrk="0" hangingPunct="0">
              <a:lnSpc>
                <a:spcPct val="85000"/>
              </a:lnSpc>
            </a:pPr>
            <a:endParaRPr lang="de-DE" sz="1000" dirty="0">
              <a:solidFill>
                <a:prstClr val="black"/>
              </a:solidFill>
              <a:latin typeface="FrutigerNext LT Light" pitchFamily="34" charset="0"/>
              <a:ea typeface="MS PGothic" pitchFamily="34" charset="-128"/>
            </a:endParaRPr>
          </a:p>
          <a:p>
            <a:pPr defTabSz="783730" eaLnBrk="0" hangingPunct="0">
              <a:lnSpc>
                <a:spcPct val="85000"/>
              </a:lnSpc>
            </a:pPr>
            <a:r>
              <a:rPr lang="de-DE" sz="1000" dirty="0">
                <a:solidFill>
                  <a:prstClr val="black"/>
                </a:solidFill>
                <a:latin typeface="FrutigerNext LT Light" pitchFamily="34" charset="0"/>
                <a:ea typeface="MS PGothic" pitchFamily="34" charset="-128"/>
              </a:rPr>
              <a:t>Page </a:t>
            </a:r>
            <a:fld id="{E68EC476-442B-4BB7-9603-F1440C241F3D}" type="slidenum">
              <a:rPr lang="de-DE" sz="1000">
                <a:solidFill>
                  <a:prstClr val="black"/>
                </a:solidFill>
                <a:latin typeface="FrutigerNext LT Light" pitchFamily="34" charset="0"/>
                <a:ea typeface="MS PGothic" pitchFamily="34" charset="-128"/>
              </a:rPr>
              <a:pPr defTabSz="783730" eaLnBrk="0" hangingPunct="0">
                <a:lnSpc>
                  <a:spcPct val="85000"/>
                </a:lnSpc>
              </a:pPr>
              <a:t>‹#›</a:t>
            </a:fld>
            <a:endParaRPr lang="en-GB" sz="1000" dirty="0">
              <a:solidFill>
                <a:prstClr val="black"/>
              </a:solidFill>
              <a:latin typeface="FrutigerNext LT Light" pitchFamily="34" charset="0"/>
              <a:ea typeface="MS PGothic" pitchFamily="34" charset="-128"/>
            </a:endParaRPr>
          </a:p>
        </p:txBody>
      </p:sp>
      <p:sp>
        <p:nvSpPr>
          <p:cNvPr id="10" name="Text Box 5"/>
          <p:cNvSpPr txBox="1">
            <a:spLocks noChangeArrowheads="1"/>
          </p:cNvSpPr>
          <p:nvPr/>
        </p:nvSpPr>
        <p:spPr bwMode="auto">
          <a:xfrm>
            <a:off x="856503" y="6467469"/>
            <a:ext cx="3127477" cy="215994"/>
          </a:xfrm>
          <a:prstGeom prst="rect">
            <a:avLst/>
          </a:prstGeom>
          <a:noFill/>
          <a:ln>
            <a:noFill/>
          </a:ln>
          <a:extLst>
            <a:ext uri="{909E8E84-426E-40DD-AFC4-6F175D3DCCD1}">
              <a14:hiddenFill xmlns:a14="http://schemas.microsoft.com/office/drawing/2010/main">
                <a:solidFill>
                  <a:srgbClr val="4F81BD"/>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91386" bIns="0">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400" dirty="0" smtClean="0">
                <a:solidFill>
                  <a:prstClr val="black">
                    <a:lumMod val="65000"/>
                    <a:lumOff val="35000"/>
                  </a:prstClr>
                </a:solidFill>
                <a:latin typeface="FrutigerNext LT Light" pitchFamily="34" charset="0"/>
                <a:ea typeface="MS PGothic" pitchFamily="34" charset="-128"/>
              </a:rPr>
              <a:t>HUAWEI TECHNOLOGIES CO., LTD.</a:t>
            </a:r>
          </a:p>
        </p:txBody>
      </p:sp>
    </p:spTree>
  </p:cSld>
  <p:clrMap bg1="lt1" tx1="dk1" bg2="lt2" tx2="dk2" accent1="accent1" accent2="accent2" accent3="accent3" accent4="accent4" accent5="accent5" accent6="accent6" hlink="hlink" folHlink="folHlink"/>
  <p:sldLayoutIdLst>
    <p:sldLayoutId id="2147494939" r:id="rId1"/>
  </p:sldLayoutIdLst>
  <p:timing>
    <p:tnLst>
      <p:par>
        <p:cTn id="1" dur="indefinite" restart="never" nodeType="tmRoot"/>
      </p:par>
    </p:tnLst>
  </p:timing>
  <p:hf sldNum="0" hdr="0" ftr="0"/>
  <p:txStyles>
    <p:titleStyle>
      <a:lvl1pPr algn="l" rtl="0" eaLnBrk="1" fontAlgn="base" hangingPunct="1">
        <a:spcBef>
          <a:spcPct val="0"/>
        </a:spcBef>
        <a:spcAft>
          <a:spcPct val="0"/>
        </a:spcAft>
        <a:defRPr sz="3200" b="0">
          <a:solidFill>
            <a:srgbClr val="990000"/>
          </a:solidFill>
          <a:latin typeface="微软雅黑" pitchFamily="34" charset="-122"/>
          <a:ea typeface="微软雅黑" pitchFamily="34" charset="-122"/>
          <a:cs typeface="+mj-cs"/>
        </a:defRPr>
      </a:lvl1pPr>
      <a:lvl2pPr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2pPr>
      <a:lvl3pPr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3pPr>
      <a:lvl4pPr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4pPr>
      <a:lvl5pPr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5pPr>
      <a:lvl6pPr marL="456912"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6pPr>
      <a:lvl7pPr marL="913824"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7pPr>
      <a:lvl8pPr marL="1370736"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8pPr>
      <a:lvl9pPr marL="1827648"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9pPr>
    </p:titleStyle>
    <p:bodyStyle>
      <a:lvl1pPr marL="342683" indent="-342683" algn="l" rtl="0" eaLnBrk="1" fontAlgn="base" hangingPunct="1">
        <a:spcBef>
          <a:spcPct val="20000"/>
        </a:spcBef>
        <a:spcAft>
          <a:spcPct val="0"/>
        </a:spcAft>
        <a:buClr>
          <a:srgbClr val="990000"/>
        </a:buClr>
        <a:buChar char="•"/>
        <a:defRPr sz="2400" b="1">
          <a:solidFill>
            <a:schemeClr val="tx1"/>
          </a:solidFill>
          <a:latin typeface="微软雅黑" pitchFamily="34" charset="-122"/>
          <a:ea typeface="微软雅黑" pitchFamily="34" charset="-122"/>
          <a:cs typeface="+mn-cs"/>
        </a:defRPr>
      </a:lvl1pPr>
      <a:lvl2pPr marL="742482" indent="-285570" algn="l" rtl="0" eaLnBrk="1" fontAlgn="base" hangingPunct="1">
        <a:spcBef>
          <a:spcPct val="20000"/>
        </a:spcBef>
        <a:spcAft>
          <a:spcPct val="0"/>
        </a:spcAft>
        <a:buFont typeface="Arial" charset="0"/>
        <a:buChar char="›"/>
        <a:defRPr sz="2000">
          <a:solidFill>
            <a:schemeClr val="tx1"/>
          </a:solidFill>
          <a:latin typeface="微软雅黑" pitchFamily="34" charset="-122"/>
          <a:ea typeface="微软雅黑" pitchFamily="34" charset="-122"/>
          <a:cs typeface="+mn-cs"/>
        </a:defRPr>
      </a:lvl2pPr>
      <a:lvl3pPr marL="1142279" indent="-228455" algn="l" rtl="0" eaLnBrk="1" fontAlgn="base" hangingPunct="1">
        <a:spcBef>
          <a:spcPct val="20000"/>
        </a:spcBef>
        <a:spcAft>
          <a:spcPct val="0"/>
        </a:spcAft>
        <a:buFont typeface="FrutigerNext LT Medium" pitchFamily="34" charset="0"/>
        <a:buChar char="»"/>
        <a:defRPr>
          <a:solidFill>
            <a:schemeClr val="tx1"/>
          </a:solidFill>
          <a:latin typeface="微软雅黑" pitchFamily="34" charset="-122"/>
          <a:ea typeface="微软雅黑" pitchFamily="34" charset="-122"/>
          <a:cs typeface="+mn-cs"/>
        </a:defRPr>
      </a:lvl3pPr>
      <a:lvl4pPr marL="1599191" indent="-228455" algn="l" rtl="0" eaLnBrk="1" fontAlgn="base" hangingPunct="1">
        <a:spcBef>
          <a:spcPct val="20000"/>
        </a:spcBef>
        <a:spcAft>
          <a:spcPct val="0"/>
        </a:spcAft>
        <a:buChar char="–"/>
        <a:defRPr sz="1600">
          <a:solidFill>
            <a:schemeClr val="tx1"/>
          </a:solidFill>
          <a:latin typeface="微软雅黑" pitchFamily="34" charset="-122"/>
          <a:ea typeface="微软雅黑" pitchFamily="34" charset="-122"/>
          <a:cs typeface="+mn-cs"/>
        </a:defRPr>
      </a:lvl4pPr>
      <a:lvl5pPr marL="2056101" indent="-228455" algn="l" rtl="0" eaLnBrk="1" fontAlgn="base" hangingPunct="1">
        <a:spcBef>
          <a:spcPct val="20000"/>
        </a:spcBef>
        <a:spcAft>
          <a:spcPct val="0"/>
        </a:spcAft>
        <a:buFont typeface="Arial" charset="0"/>
        <a:buChar char="~"/>
        <a:defRPr sz="1600">
          <a:solidFill>
            <a:schemeClr val="tx1"/>
          </a:solidFill>
          <a:latin typeface="微软雅黑" pitchFamily="34" charset="-122"/>
          <a:ea typeface="微软雅黑" pitchFamily="34" charset="-122"/>
          <a:cs typeface="+mn-cs"/>
        </a:defRPr>
      </a:lvl5pPr>
      <a:lvl6pPr marL="2513014" indent="-228455"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69927" indent="-228455"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6838" indent="-228455"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3750" indent="-228455"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3824" rtl="0" eaLnBrk="1" latinLnBrk="0" hangingPunct="1">
        <a:defRPr sz="1800" kern="1200">
          <a:solidFill>
            <a:schemeClr val="tx1"/>
          </a:solidFill>
          <a:latin typeface="+mn-lt"/>
          <a:ea typeface="+mn-ea"/>
          <a:cs typeface="+mn-cs"/>
        </a:defRPr>
      </a:lvl1pPr>
      <a:lvl2pPr marL="456912" algn="l" defTabSz="913824" rtl="0" eaLnBrk="1" latinLnBrk="0" hangingPunct="1">
        <a:defRPr sz="1800" kern="1200">
          <a:solidFill>
            <a:schemeClr val="tx1"/>
          </a:solidFill>
          <a:latin typeface="+mn-lt"/>
          <a:ea typeface="+mn-ea"/>
          <a:cs typeface="+mn-cs"/>
        </a:defRPr>
      </a:lvl2pPr>
      <a:lvl3pPr marL="913824" algn="l" defTabSz="913824" rtl="0" eaLnBrk="1" latinLnBrk="0" hangingPunct="1">
        <a:defRPr sz="1800" kern="1200">
          <a:solidFill>
            <a:schemeClr val="tx1"/>
          </a:solidFill>
          <a:latin typeface="+mn-lt"/>
          <a:ea typeface="+mn-ea"/>
          <a:cs typeface="+mn-cs"/>
        </a:defRPr>
      </a:lvl3pPr>
      <a:lvl4pPr marL="1370736" algn="l" defTabSz="913824" rtl="0" eaLnBrk="1" latinLnBrk="0" hangingPunct="1">
        <a:defRPr sz="1800" kern="1200">
          <a:solidFill>
            <a:schemeClr val="tx1"/>
          </a:solidFill>
          <a:latin typeface="+mn-lt"/>
          <a:ea typeface="+mn-ea"/>
          <a:cs typeface="+mn-cs"/>
        </a:defRPr>
      </a:lvl4pPr>
      <a:lvl5pPr marL="1827648" algn="l" defTabSz="913824" rtl="0" eaLnBrk="1" latinLnBrk="0" hangingPunct="1">
        <a:defRPr sz="1800" kern="1200">
          <a:solidFill>
            <a:schemeClr val="tx1"/>
          </a:solidFill>
          <a:latin typeface="+mn-lt"/>
          <a:ea typeface="+mn-ea"/>
          <a:cs typeface="+mn-cs"/>
        </a:defRPr>
      </a:lvl5pPr>
      <a:lvl6pPr marL="2284560" algn="l" defTabSz="913824" rtl="0" eaLnBrk="1" latinLnBrk="0" hangingPunct="1">
        <a:defRPr sz="1800" kern="1200">
          <a:solidFill>
            <a:schemeClr val="tx1"/>
          </a:solidFill>
          <a:latin typeface="+mn-lt"/>
          <a:ea typeface="+mn-ea"/>
          <a:cs typeface="+mn-cs"/>
        </a:defRPr>
      </a:lvl6pPr>
      <a:lvl7pPr marL="2741472" algn="l" defTabSz="913824" rtl="0" eaLnBrk="1" latinLnBrk="0" hangingPunct="1">
        <a:defRPr sz="1800" kern="1200">
          <a:solidFill>
            <a:schemeClr val="tx1"/>
          </a:solidFill>
          <a:latin typeface="+mn-lt"/>
          <a:ea typeface="+mn-ea"/>
          <a:cs typeface="+mn-cs"/>
        </a:defRPr>
      </a:lvl7pPr>
      <a:lvl8pPr marL="3198383" algn="l" defTabSz="913824" rtl="0" eaLnBrk="1" latinLnBrk="0" hangingPunct="1">
        <a:defRPr sz="1800" kern="1200">
          <a:solidFill>
            <a:schemeClr val="tx1"/>
          </a:solidFill>
          <a:latin typeface="+mn-lt"/>
          <a:ea typeface="+mn-ea"/>
          <a:cs typeface="+mn-cs"/>
        </a:defRPr>
      </a:lvl8pPr>
      <a:lvl9pPr marL="3655295" algn="l" defTabSz="913824" rtl="0" eaLnBrk="1" latinLnBrk="0" hangingPunct="1">
        <a:defRPr sz="1800" kern="1200">
          <a:solidFill>
            <a:schemeClr val="tx1"/>
          </a:solidFill>
          <a:latin typeface="+mn-lt"/>
          <a:ea typeface="+mn-ea"/>
          <a:cs typeface="+mn-cs"/>
        </a:defRPr>
      </a:lvl9pPr>
    </p:otherStyle>
  </p:txStyles>
</p:sldMaster>
</file>

<file path=ppt/slideMasters/slideMaster15.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grpSp>
        <p:nvGrpSpPr>
          <p:cNvPr id="2" name="Group 97"/>
          <p:cNvGrpSpPr>
            <a:grpSpLocks/>
          </p:cNvGrpSpPr>
          <p:nvPr/>
        </p:nvGrpSpPr>
        <p:grpSpPr bwMode="auto">
          <a:xfrm>
            <a:off x="121" y="6223011"/>
            <a:ext cx="12195175" cy="635000"/>
            <a:chOff x="0" y="3920"/>
            <a:chExt cx="7682" cy="400"/>
          </a:xfrm>
        </p:grpSpPr>
        <p:pic>
          <p:nvPicPr>
            <p:cNvPr id="236624" name="Picture 98" descr="图片1"/>
            <p:cNvPicPr>
              <a:picLocks noChangeAspect="1" noChangeArrowheads="1"/>
            </p:cNvPicPr>
            <p:nvPr userDrawn="1"/>
          </p:nvPicPr>
          <p:blipFill>
            <a:blip r:embed="rId6" cstate="print"/>
            <a:srcRect/>
            <a:stretch>
              <a:fillRect/>
            </a:stretch>
          </p:blipFill>
          <p:spPr bwMode="auto">
            <a:xfrm>
              <a:off x="0" y="3920"/>
              <a:ext cx="5760" cy="400"/>
            </a:xfrm>
            <a:prstGeom prst="rect">
              <a:avLst/>
            </a:prstGeom>
            <a:noFill/>
            <a:ln w="9525">
              <a:noFill/>
              <a:miter lim="800000"/>
              <a:headEnd/>
              <a:tailEnd/>
            </a:ln>
          </p:spPr>
        </p:pic>
        <p:pic>
          <p:nvPicPr>
            <p:cNvPr id="236625" name="Picture 99" descr="图片1"/>
            <p:cNvPicPr>
              <a:picLocks noChangeAspect="1" noChangeArrowheads="1"/>
            </p:cNvPicPr>
            <p:nvPr userDrawn="1"/>
          </p:nvPicPr>
          <p:blipFill>
            <a:blip r:embed="rId6" cstate="print"/>
            <a:srcRect/>
            <a:stretch>
              <a:fillRect/>
            </a:stretch>
          </p:blipFill>
          <p:spPr bwMode="auto">
            <a:xfrm>
              <a:off x="1539" y="3920"/>
              <a:ext cx="5760" cy="400"/>
            </a:xfrm>
            <a:prstGeom prst="rect">
              <a:avLst/>
            </a:prstGeom>
            <a:noFill/>
            <a:ln w="9525">
              <a:noFill/>
              <a:miter lim="800000"/>
              <a:headEnd/>
              <a:tailEnd/>
            </a:ln>
          </p:spPr>
        </p:pic>
        <p:pic>
          <p:nvPicPr>
            <p:cNvPr id="236626" name="Picture 100" descr="图片1"/>
            <p:cNvPicPr>
              <a:picLocks noChangeAspect="1" noChangeArrowheads="1"/>
            </p:cNvPicPr>
            <p:nvPr userDrawn="1"/>
          </p:nvPicPr>
          <p:blipFill>
            <a:blip r:embed="rId6" cstate="print"/>
            <a:srcRect/>
            <a:stretch>
              <a:fillRect/>
            </a:stretch>
          </p:blipFill>
          <p:spPr bwMode="auto">
            <a:xfrm rot="10800000">
              <a:off x="6619" y="3920"/>
              <a:ext cx="1063" cy="400"/>
            </a:xfrm>
            <a:prstGeom prst="rect">
              <a:avLst/>
            </a:prstGeom>
            <a:noFill/>
            <a:ln w="9525">
              <a:noFill/>
              <a:miter lim="800000"/>
              <a:headEnd/>
              <a:tailEnd/>
            </a:ln>
          </p:spPr>
        </p:pic>
      </p:grpSp>
      <p:pic>
        <p:nvPicPr>
          <p:cNvPr id="236547" name="Picture 101" descr="图片3副本"/>
          <p:cNvPicPr>
            <a:picLocks noChangeAspect="1" noChangeArrowheads="1"/>
          </p:cNvPicPr>
          <p:nvPr/>
        </p:nvPicPr>
        <p:blipFill>
          <a:blip r:embed="rId7" cstate="print"/>
          <a:srcRect/>
          <a:stretch>
            <a:fillRect/>
          </a:stretch>
        </p:blipFill>
        <p:spPr bwMode="auto">
          <a:xfrm>
            <a:off x="10182249" y="6393139"/>
            <a:ext cx="1295400" cy="307975"/>
          </a:xfrm>
          <a:prstGeom prst="rect">
            <a:avLst/>
          </a:prstGeom>
          <a:noFill/>
          <a:ln w="9525">
            <a:noFill/>
            <a:miter lim="800000"/>
            <a:headEnd/>
            <a:tailEnd/>
          </a:ln>
        </p:spPr>
      </p:pic>
      <p:sp>
        <p:nvSpPr>
          <p:cNvPr id="154" name="Text Box 8"/>
          <p:cNvSpPr txBox="1">
            <a:spLocks noChangeArrowheads="1"/>
          </p:cNvSpPr>
          <p:nvPr/>
        </p:nvSpPr>
        <p:spPr bwMode="auto">
          <a:xfrm>
            <a:off x="876324" y="6502411"/>
            <a:ext cx="2685580" cy="185137"/>
          </a:xfrm>
          <a:prstGeom prst="rect">
            <a:avLst/>
          </a:prstGeom>
          <a:noFill/>
          <a:ln>
            <a:noFill/>
          </a:ln>
          <a:extLst/>
        </p:spPr>
        <p:txBody>
          <a:bodyPr wrap="none" lIns="0" tIns="0" rIns="79923" bIns="0">
            <a:spAutoFit/>
          </a:bodyPr>
          <a:lstStyle>
            <a:lvl1pPr defTabSz="801688" eaLnBrk="0" hangingPunct="0">
              <a:defRPr>
                <a:solidFill>
                  <a:schemeClr val="tx1"/>
                </a:solidFill>
                <a:latin typeface="Calibri" pitchFamily="34" charset="0"/>
                <a:ea typeface="宋体" pitchFamily="2" charset="-122"/>
              </a:defRPr>
            </a:lvl1pPr>
            <a:lvl2pPr marL="742950" indent="-285750" defTabSz="801688" eaLnBrk="0" hangingPunct="0">
              <a:defRPr>
                <a:solidFill>
                  <a:schemeClr val="tx1"/>
                </a:solidFill>
                <a:latin typeface="Calibri" pitchFamily="34" charset="0"/>
                <a:ea typeface="宋体" pitchFamily="2" charset="-122"/>
              </a:defRPr>
            </a:lvl2pPr>
            <a:lvl3pPr marL="1143000" indent="-228600" defTabSz="801688" eaLnBrk="0" hangingPunct="0">
              <a:defRPr>
                <a:solidFill>
                  <a:schemeClr val="tx1"/>
                </a:solidFill>
                <a:latin typeface="Calibri" pitchFamily="34" charset="0"/>
                <a:ea typeface="宋体" pitchFamily="2" charset="-122"/>
              </a:defRPr>
            </a:lvl3pPr>
            <a:lvl4pPr marL="1600200" indent="-228600" defTabSz="801688" eaLnBrk="0" hangingPunct="0">
              <a:defRPr>
                <a:solidFill>
                  <a:schemeClr val="tx1"/>
                </a:solidFill>
                <a:latin typeface="Calibri" pitchFamily="34" charset="0"/>
                <a:ea typeface="宋体" pitchFamily="2" charset="-122"/>
              </a:defRPr>
            </a:lvl4pPr>
            <a:lvl5pPr marL="2057400" indent="-228600" defTabSz="801688" eaLnBrk="0" hangingPunct="0">
              <a:defRPr>
                <a:solidFill>
                  <a:schemeClr val="tx1"/>
                </a:solidFill>
                <a:latin typeface="Calibri" pitchFamily="34" charset="0"/>
                <a:ea typeface="宋体" pitchFamily="2" charset="-122"/>
              </a:defRPr>
            </a:lvl5pPr>
            <a:lvl6pPr marL="2514600" indent="-228600" defTabSz="801688"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defTabSz="801688"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defTabSz="801688"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defTabSz="801688"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200" dirty="0" smtClean="0">
                <a:solidFill>
                  <a:prstClr val="black"/>
                </a:solidFill>
                <a:latin typeface="FrutigerNext LT Bold" pitchFamily="34" charset="0"/>
                <a:ea typeface="MS PGothic" pitchFamily="34" charset="-128"/>
                <a:sym typeface="Lucida Grande"/>
              </a:rPr>
              <a:t>HUAWEI TECHNOLOGIES CO., LTD.</a:t>
            </a:r>
          </a:p>
        </p:txBody>
      </p:sp>
      <p:sp>
        <p:nvSpPr>
          <p:cNvPr id="236549" name="Rectangle 13"/>
          <p:cNvSpPr>
            <a:spLocks noGrp="1" noChangeArrowheads="1"/>
          </p:cNvSpPr>
          <p:nvPr>
            <p:ph type="title"/>
          </p:nvPr>
        </p:nvSpPr>
        <p:spPr bwMode="auto">
          <a:xfrm>
            <a:off x="876306" y="325479"/>
            <a:ext cx="10440988" cy="871537"/>
          </a:xfrm>
          <a:prstGeom prst="rect">
            <a:avLst/>
          </a:prstGeom>
          <a:noFill/>
          <a:ln w="9525">
            <a:noFill/>
            <a:miter lim="800000"/>
            <a:headEnd/>
            <a:tailEnd/>
          </a:ln>
        </p:spPr>
        <p:txBody>
          <a:bodyPr vert="horz" wrap="square" lIns="0" tIns="39971" rIns="79944" bIns="39971" numCol="1" anchor="ctr" anchorCtr="0" compatLnSpc="1">
            <a:prstTxWarp prst="textNoShape">
              <a:avLst/>
            </a:prstTxWarp>
          </a:bodyPr>
          <a:lstStyle/>
          <a:p>
            <a:pPr lvl="0"/>
            <a:r>
              <a:rPr lang="en-US" altLang="zh-CN" smtClean="0"/>
              <a:t>Click to edit Master title style</a:t>
            </a:r>
            <a:endParaRPr lang="zh-CN" altLang="en-US" smtClean="0"/>
          </a:p>
        </p:txBody>
      </p:sp>
      <p:sp>
        <p:nvSpPr>
          <p:cNvPr id="10247" name="Rectangle 21"/>
          <p:cNvSpPr>
            <a:spLocks noChangeArrowheads="1"/>
          </p:cNvSpPr>
          <p:nvPr/>
        </p:nvSpPr>
        <p:spPr bwMode="auto">
          <a:xfrm>
            <a:off x="5137215" y="6502409"/>
            <a:ext cx="1568543" cy="185137"/>
          </a:xfrm>
          <a:prstGeom prst="rect">
            <a:avLst/>
          </a:prstGeom>
          <a:noFill/>
          <a:ln w="9525" algn="ctr">
            <a:noFill/>
            <a:miter lim="800000"/>
            <a:headEnd/>
            <a:tailEnd/>
          </a:ln>
          <a:effectLst/>
        </p:spPr>
        <p:txBody>
          <a:bodyPr wrap="none" lIns="79889" tIns="0" rIns="79889" bIns="0">
            <a:spAutoFit/>
          </a:bodyPr>
          <a:lstStyle/>
          <a:p>
            <a:pPr defTabSz="799835" eaLnBrk="0" hangingPunct="0">
              <a:defRPr/>
            </a:pPr>
            <a:r>
              <a:rPr lang="en-US" altLang="zh-CN" sz="1200" dirty="0">
                <a:solidFill>
                  <a:prstClr val="black"/>
                </a:solidFill>
                <a:latin typeface="FrutigerNext LT Bold" pitchFamily="20" charset="0"/>
                <a:ea typeface="MS PGothic" pitchFamily="34" charset="-128"/>
                <a:sym typeface="Lucida Grande"/>
              </a:rPr>
              <a:t>Huawei Confidential </a:t>
            </a:r>
          </a:p>
        </p:txBody>
      </p:sp>
      <p:sp>
        <p:nvSpPr>
          <p:cNvPr id="236551" name="Rectangle 68"/>
          <p:cNvSpPr>
            <a:spLocks noGrp="1" noChangeArrowheads="1"/>
          </p:cNvSpPr>
          <p:nvPr>
            <p:ph type="body" idx="1"/>
          </p:nvPr>
        </p:nvSpPr>
        <p:spPr bwMode="auto">
          <a:xfrm>
            <a:off x="876306" y="1628782"/>
            <a:ext cx="10440988" cy="4194175"/>
          </a:xfrm>
          <a:prstGeom prst="rect">
            <a:avLst/>
          </a:prstGeom>
          <a:noFill/>
          <a:ln w="9525">
            <a:noFill/>
            <a:miter lim="800000"/>
            <a:headEnd/>
            <a:tailEnd/>
          </a:ln>
        </p:spPr>
        <p:txBody>
          <a:bodyPr vert="horz" wrap="square" lIns="79957" tIns="39978" rIns="79957" bIns="39978" numCol="1" anchor="t" anchorCtr="0" compatLnSpc="1">
            <a:prstTxWarp prst="textNoShape">
              <a:avLst/>
            </a:prstTxWarp>
          </a:bodyPr>
          <a:lstStyle/>
          <a:p>
            <a:pPr lvl="0"/>
            <a:r>
              <a:rPr lang="en-US" altLang="zh-CN" smtClean="0"/>
              <a:t>Click to edit Master text styles</a:t>
            </a:r>
            <a:endParaRPr lang="zh-CN" altLang="en-US" smtClean="0"/>
          </a:p>
          <a:p>
            <a:pPr lvl="1"/>
            <a:r>
              <a:rPr lang="en-US" altLang="zh-CN" smtClean="0"/>
              <a:t>Second level</a:t>
            </a:r>
            <a:endParaRPr lang="zh-CN" altLang="en-US" smtClean="0"/>
          </a:p>
          <a:p>
            <a:pPr lvl="2"/>
            <a:r>
              <a:rPr lang="en-US" altLang="zh-CN" smtClean="0"/>
              <a:t>Third level</a:t>
            </a:r>
            <a:endParaRPr lang="zh-CN" altLang="en-US" smtClean="0"/>
          </a:p>
          <a:p>
            <a:pPr lvl="3"/>
            <a:r>
              <a:rPr lang="en-US" altLang="zh-CN" smtClean="0"/>
              <a:t>Fourth level</a:t>
            </a:r>
            <a:endParaRPr lang="zh-CN" altLang="en-US" smtClean="0"/>
          </a:p>
          <a:p>
            <a:pPr lvl="4"/>
            <a:r>
              <a:rPr lang="en-US" altLang="zh-CN" smtClean="0"/>
              <a:t>Fifth level</a:t>
            </a:r>
            <a:endParaRPr lang="zh-CN" altLang="en-US" smtClean="0"/>
          </a:p>
        </p:txBody>
      </p:sp>
      <p:grpSp>
        <p:nvGrpSpPr>
          <p:cNvPr id="3" name="Group 88"/>
          <p:cNvGrpSpPr>
            <a:grpSpLocks/>
          </p:cNvGrpSpPr>
          <p:nvPr/>
        </p:nvGrpSpPr>
        <p:grpSpPr bwMode="auto">
          <a:xfrm>
            <a:off x="12436618" y="3832260"/>
            <a:ext cx="1152525" cy="3025775"/>
            <a:chOff x="5874" y="2414"/>
            <a:chExt cx="544" cy="1906"/>
          </a:xfrm>
        </p:grpSpPr>
        <p:sp>
          <p:nvSpPr>
            <p:cNvPr id="10326" name="Rectangle 86"/>
            <p:cNvSpPr>
              <a:spLocks noChangeArrowheads="1"/>
            </p:cNvSpPr>
            <p:nvPr userDrawn="1"/>
          </p:nvSpPr>
          <p:spPr bwMode="auto">
            <a:xfrm>
              <a:off x="5874" y="2414"/>
              <a:ext cx="544" cy="1906"/>
            </a:xfrm>
            <a:prstGeom prst="rect">
              <a:avLst/>
            </a:prstGeom>
            <a:solidFill>
              <a:schemeClr val="bg1"/>
            </a:solidFill>
            <a:ln w="9525">
              <a:noFill/>
              <a:miter lim="800000"/>
              <a:headEnd/>
              <a:tailEnd/>
            </a:ln>
            <a:effectLst/>
          </p:spPr>
          <p:txBody>
            <a:bodyPr wrap="none" anchor="ctr"/>
            <a:lstStyle/>
            <a:p>
              <a:pPr defTabSz="913514">
                <a:defRPr/>
              </a:pPr>
              <a:endParaRPr lang="zh-CN" altLang="en-US" sz="1700" dirty="0">
                <a:solidFill>
                  <a:prstClr val="black"/>
                </a:solidFill>
                <a:latin typeface="Calibri" pitchFamily="34" charset="0"/>
                <a:sym typeface="Lucida Grande"/>
              </a:endParaRPr>
            </a:p>
          </p:txBody>
        </p:sp>
        <p:grpSp>
          <p:nvGrpSpPr>
            <p:cNvPr id="4" name="Group 87"/>
            <p:cNvGrpSpPr>
              <a:grpSpLocks/>
            </p:cNvGrpSpPr>
            <p:nvPr userDrawn="1"/>
          </p:nvGrpSpPr>
          <p:grpSpPr bwMode="auto">
            <a:xfrm>
              <a:off x="5941" y="2475"/>
              <a:ext cx="409" cy="1783"/>
              <a:chOff x="5921" y="2387"/>
              <a:chExt cx="409" cy="1783"/>
            </a:xfrm>
          </p:grpSpPr>
          <p:grpSp>
            <p:nvGrpSpPr>
              <p:cNvPr id="5" name="Group 18"/>
              <p:cNvGrpSpPr>
                <a:grpSpLocks noChangeAspect="1"/>
              </p:cNvGrpSpPr>
              <p:nvPr userDrawn="1"/>
            </p:nvGrpSpPr>
            <p:grpSpPr bwMode="auto">
              <a:xfrm>
                <a:off x="5921" y="2506"/>
                <a:ext cx="409" cy="101"/>
                <a:chOff x="5893" y="2387"/>
                <a:chExt cx="466" cy="115"/>
              </a:xfrm>
            </p:grpSpPr>
            <p:sp>
              <p:nvSpPr>
                <p:cNvPr id="10315" name="Rectangle 19"/>
                <p:cNvSpPr>
                  <a:spLocks noChangeAspect="1" noChangeArrowheads="1"/>
                </p:cNvSpPr>
                <p:nvPr userDrawn="1"/>
              </p:nvSpPr>
              <p:spPr bwMode="auto">
                <a:xfrm flipV="1">
                  <a:off x="6010" y="2387"/>
                  <a:ext cx="116" cy="115"/>
                </a:xfrm>
                <a:prstGeom prst="rect">
                  <a:avLst/>
                </a:prstGeom>
                <a:solidFill>
                  <a:srgbClr val="FFCC66"/>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316" name="Rectangle 20"/>
                <p:cNvSpPr>
                  <a:spLocks noChangeAspect="1" noChangeArrowheads="1"/>
                </p:cNvSpPr>
                <p:nvPr userDrawn="1"/>
              </p:nvSpPr>
              <p:spPr bwMode="auto">
                <a:xfrm flipV="1">
                  <a:off x="6126" y="2387"/>
                  <a:ext cx="116" cy="115"/>
                </a:xfrm>
                <a:prstGeom prst="rect">
                  <a:avLst/>
                </a:prstGeom>
                <a:solidFill>
                  <a:srgbClr val="FF9900"/>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317" name="Rectangle 21"/>
                <p:cNvSpPr>
                  <a:spLocks noChangeAspect="1" noChangeArrowheads="1"/>
                </p:cNvSpPr>
                <p:nvPr userDrawn="1"/>
              </p:nvSpPr>
              <p:spPr bwMode="auto">
                <a:xfrm flipV="1">
                  <a:off x="6242" y="2387"/>
                  <a:ext cx="117" cy="115"/>
                </a:xfrm>
                <a:prstGeom prst="rect">
                  <a:avLst/>
                </a:prstGeom>
                <a:solidFill>
                  <a:srgbClr val="99660A"/>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318" name="Rectangle 22"/>
                <p:cNvSpPr>
                  <a:spLocks noChangeAspect="1" noChangeArrowheads="1"/>
                </p:cNvSpPr>
                <p:nvPr userDrawn="1"/>
              </p:nvSpPr>
              <p:spPr bwMode="auto">
                <a:xfrm flipV="1">
                  <a:off x="5893" y="2387"/>
                  <a:ext cx="117" cy="115"/>
                </a:xfrm>
                <a:prstGeom prst="rect">
                  <a:avLst/>
                </a:prstGeom>
                <a:solidFill>
                  <a:srgbClr val="FFCC99"/>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grpSp>
          <p:grpSp>
            <p:nvGrpSpPr>
              <p:cNvPr id="6" name="Group 23"/>
              <p:cNvGrpSpPr>
                <a:grpSpLocks noChangeAspect="1"/>
              </p:cNvGrpSpPr>
              <p:nvPr userDrawn="1"/>
            </p:nvGrpSpPr>
            <p:grpSpPr bwMode="auto">
              <a:xfrm>
                <a:off x="5921" y="2626"/>
                <a:ext cx="409" cy="101"/>
                <a:chOff x="5893" y="2523"/>
                <a:chExt cx="466" cy="115"/>
              </a:xfrm>
            </p:grpSpPr>
            <p:sp>
              <p:nvSpPr>
                <p:cNvPr id="10311" name="Rectangle 24"/>
                <p:cNvSpPr>
                  <a:spLocks noChangeAspect="1" noChangeArrowheads="1"/>
                </p:cNvSpPr>
                <p:nvPr userDrawn="1"/>
              </p:nvSpPr>
              <p:spPr bwMode="auto">
                <a:xfrm flipV="1">
                  <a:off x="6010" y="2523"/>
                  <a:ext cx="116" cy="115"/>
                </a:xfrm>
                <a:prstGeom prst="rect">
                  <a:avLst/>
                </a:prstGeom>
                <a:solidFill>
                  <a:srgbClr val="99CCFF"/>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312" name="Rectangle 25"/>
                <p:cNvSpPr>
                  <a:spLocks noChangeAspect="1" noChangeArrowheads="1"/>
                </p:cNvSpPr>
                <p:nvPr userDrawn="1"/>
              </p:nvSpPr>
              <p:spPr bwMode="auto">
                <a:xfrm flipV="1">
                  <a:off x="6126" y="2523"/>
                  <a:ext cx="116" cy="115"/>
                </a:xfrm>
                <a:prstGeom prst="rect">
                  <a:avLst/>
                </a:prstGeom>
                <a:solidFill>
                  <a:srgbClr val="99CCCC"/>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313" name="Rectangle 26"/>
                <p:cNvSpPr>
                  <a:spLocks noChangeAspect="1" noChangeArrowheads="1"/>
                </p:cNvSpPr>
                <p:nvPr userDrawn="1"/>
              </p:nvSpPr>
              <p:spPr bwMode="auto">
                <a:xfrm flipV="1">
                  <a:off x="6242" y="2523"/>
                  <a:ext cx="117" cy="115"/>
                </a:xfrm>
                <a:prstGeom prst="rect">
                  <a:avLst/>
                </a:prstGeom>
                <a:solidFill>
                  <a:srgbClr val="009999"/>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314" name="Rectangle 27"/>
                <p:cNvSpPr>
                  <a:spLocks noChangeAspect="1" noChangeArrowheads="1"/>
                </p:cNvSpPr>
                <p:nvPr userDrawn="1"/>
              </p:nvSpPr>
              <p:spPr bwMode="auto">
                <a:xfrm flipV="1">
                  <a:off x="5893" y="2523"/>
                  <a:ext cx="117" cy="115"/>
                </a:xfrm>
                <a:prstGeom prst="rect">
                  <a:avLst/>
                </a:prstGeom>
                <a:solidFill>
                  <a:srgbClr val="CCCCFF"/>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grpSp>
          <p:grpSp>
            <p:nvGrpSpPr>
              <p:cNvPr id="7" name="Group 28"/>
              <p:cNvGrpSpPr>
                <a:grpSpLocks noChangeAspect="1"/>
              </p:cNvGrpSpPr>
              <p:nvPr userDrawn="1"/>
            </p:nvGrpSpPr>
            <p:grpSpPr bwMode="auto">
              <a:xfrm>
                <a:off x="5921" y="2745"/>
                <a:ext cx="409" cy="101"/>
                <a:chOff x="5893" y="2659"/>
                <a:chExt cx="466" cy="115"/>
              </a:xfrm>
            </p:grpSpPr>
            <p:sp>
              <p:nvSpPr>
                <p:cNvPr id="10307" name="Rectangle 29"/>
                <p:cNvSpPr>
                  <a:spLocks noChangeAspect="1" noChangeArrowheads="1"/>
                </p:cNvSpPr>
                <p:nvPr userDrawn="1"/>
              </p:nvSpPr>
              <p:spPr bwMode="auto">
                <a:xfrm flipV="1">
                  <a:off x="6010" y="2659"/>
                  <a:ext cx="116" cy="115"/>
                </a:xfrm>
                <a:prstGeom prst="rect">
                  <a:avLst/>
                </a:prstGeom>
                <a:solidFill>
                  <a:srgbClr val="99CCCC"/>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308" name="Rectangle 30"/>
                <p:cNvSpPr>
                  <a:spLocks noChangeAspect="1" noChangeArrowheads="1"/>
                </p:cNvSpPr>
                <p:nvPr userDrawn="1"/>
              </p:nvSpPr>
              <p:spPr bwMode="auto">
                <a:xfrm flipV="1">
                  <a:off x="6126" y="2659"/>
                  <a:ext cx="116" cy="115"/>
                </a:xfrm>
                <a:prstGeom prst="rect">
                  <a:avLst/>
                </a:prstGeom>
                <a:solidFill>
                  <a:srgbClr val="0099CC"/>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309" name="Rectangle 31"/>
                <p:cNvSpPr>
                  <a:spLocks noChangeAspect="1" noChangeArrowheads="1"/>
                </p:cNvSpPr>
                <p:nvPr userDrawn="1"/>
              </p:nvSpPr>
              <p:spPr bwMode="auto">
                <a:xfrm flipV="1">
                  <a:off x="6242" y="2659"/>
                  <a:ext cx="117" cy="115"/>
                </a:xfrm>
                <a:prstGeom prst="rect">
                  <a:avLst/>
                </a:prstGeom>
                <a:solidFill>
                  <a:srgbClr val="006699"/>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310" name="Rectangle 32"/>
                <p:cNvSpPr>
                  <a:spLocks noChangeAspect="1" noChangeArrowheads="1"/>
                </p:cNvSpPr>
                <p:nvPr userDrawn="1"/>
              </p:nvSpPr>
              <p:spPr bwMode="auto">
                <a:xfrm flipV="1">
                  <a:off x="5893" y="2659"/>
                  <a:ext cx="117" cy="115"/>
                </a:xfrm>
                <a:prstGeom prst="rect">
                  <a:avLst/>
                </a:prstGeom>
                <a:solidFill>
                  <a:srgbClr val="CCFF99"/>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grpSp>
          <p:grpSp>
            <p:nvGrpSpPr>
              <p:cNvPr id="8" name="Group 33"/>
              <p:cNvGrpSpPr>
                <a:grpSpLocks noChangeAspect="1"/>
              </p:cNvGrpSpPr>
              <p:nvPr userDrawn="1"/>
            </p:nvGrpSpPr>
            <p:grpSpPr bwMode="auto">
              <a:xfrm>
                <a:off x="5921" y="2387"/>
                <a:ext cx="409" cy="104"/>
                <a:chOff x="5893" y="2251"/>
                <a:chExt cx="466" cy="119"/>
              </a:xfrm>
            </p:grpSpPr>
            <p:sp>
              <p:nvSpPr>
                <p:cNvPr id="10303" name="Rectangle 34"/>
                <p:cNvSpPr>
                  <a:spLocks noChangeAspect="1" noChangeArrowheads="1"/>
                </p:cNvSpPr>
                <p:nvPr userDrawn="1"/>
              </p:nvSpPr>
              <p:spPr bwMode="auto">
                <a:xfrm flipV="1">
                  <a:off x="6126" y="2251"/>
                  <a:ext cx="116" cy="119"/>
                </a:xfrm>
                <a:prstGeom prst="rect">
                  <a:avLst/>
                </a:prstGeom>
                <a:solidFill>
                  <a:srgbClr val="FF9900"/>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304" name="Rectangle 35"/>
                <p:cNvSpPr>
                  <a:spLocks noChangeAspect="1" noChangeArrowheads="1"/>
                </p:cNvSpPr>
                <p:nvPr userDrawn="1"/>
              </p:nvSpPr>
              <p:spPr bwMode="auto">
                <a:xfrm flipV="1">
                  <a:off x="6242" y="2251"/>
                  <a:ext cx="117" cy="119"/>
                </a:xfrm>
                <a:prstGeom prst="rect">
                  <a:avLst/>
                </a:prstGeom>
                <a:solidFill>
                  <a:srgbClr val="CCCCCC"/>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305" name="Rectangle 36"/>
                <p:cNvSpPr>
                  <a:spLocks noChangeAspect="1" noChangeArrowheads="1"/>
                </p:cNvSpPr>
                <p:nvPr userDrawn="1"/>
              </p:nvSpPr>
              <p:spPr bwMode="auto">
                <a:xfrm flipV="1">
                  <a:off x="5893" y="2251"/>
                  <a:ext cx="117" cy="119"/>
                </a:xfrm>
                <a:prstGeom prst="rect">
                  <a:avLst/>
                </a:prstGeom>
                <a:solidFill>
                  <a:srgbClr val="99CCFF"/>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306" name="Rectangle 37"/>
                <p:cNvSpPr>
                  <a:spLocks noChangeAspect="1" noChangeArrowheads="1"/>
                </p:cNvSpPr>
                <p:nvPr userDrawn="1"/>
              </p:nvSpPr>
              <p:spPr bwMode="auto">
                <a:xfrm flipV="1">
                  <a:off x="6010" y="2251"/>
                  <a:ext cx="116" cy="119"/>
                </a:xfrm>
                <a:prstGeom prst="rect">
                  <a:avLst/>
                </a:prstGeom>
                <a:solidFill>
                  <a:srgbClr val="669900"/>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grpSp>
          <p:grpSp>
            <p:nvGrpSpPr>
              <p:cNvPr id="9" name="Group 38"/>
              <p:cNvGrpSpPr>
                <a:grpSpLocks noChangeAspect="1"/>
              </p:cNvGrpSpPr>
              <p:nvPr userDrawn="1"/>
            </p:nvGrpSpPr>
            <p:grpSpPr bwMode="auto">
              <a:xfrm>
                <a:off x="5921" y="2944"/>
                <a:ext cx="409" cy="101"/>
                <a:chOff x="5893" y="2886"/>
                <a:chExt cx="466" cy="115"/>
              </a:xfrm>
            </p:grpSpPr>
            <p:sp>
              <p:nvSpPr>
                <p:cNvPr id="10299" name="Rectangle 39"/>
                <p:cNvSpPr>
                  <a:spLocks noChangeAspect="1" noChangeArrowheads="1"/>
                </p:cNvSpPr>
                <p:nvPr userDrawn="1"/>
              </p:nvSpPr>
              <p:spPr bwMode="auto">
                <a:xfrm flipV="1">
                  <a:off x="6010" y="2886"/>
                  <a:ext cx="116" cy="115"/>
                </a:xfrm>
                <a:prstGeom prst="rect">
                  <a:avLst/>
                </a:prstGeom>
                <a:solidFill>
                  <a:srgbClr val="FF9900"/>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300" name="Rectangle 40"/>
                <p:cNvSpPr>
                  <a:spLocks noChangeAspect="1" noChangeArrowheads="1"/>
                </p:cNvSpPr>
                <p:nvPr userDrawn="1"/>
              </p:nvSpPr>
              <p:spPr bwMode="auto">
                <a:xfrm flipV="1">
                  <a:off x="6126" y="2886"/>
                  <a:ext cx="116" cy="115"/>
                </a:xfrm>
                <a:prstGeom prst="rect">
                  <a:avLst/>
                </a:prstGeom>
                <a:solidFill>
                  <a:srgbClr val="FFCC99"/>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301" name="Rectangle 41"/>
                <p:cNvSpPr>
                  <a:spLocks noChangeAspect="1" noChangeArrowheads="1"/>
                </p:cNvSpPr>
                <p:nvPr userDrawn="1"/>
              </p:nvSpPr>
              <p:spPr bwMode="auto">
                <a:xfrm flipV="1">
                  <a:off x="6242" y="2886"/>
                  <a:ext cx="117" cy="115"/>
                </a:xfrm>
                <a:prstGeom prst="rect">
                  <a:avLst/>
                </a:prstGeom>
                <a:solidFill>
                  <a:srgbClr val="FFCC66"/>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302" name="Rectangle 42"/>
                <p:cNvSpPr>
                  <a:spLocks noChangeAspect="1" noChangeArrowheads="1"/>
                </p:cNvSpPr>
                <p:nvPr userDrawn="1"/>
              </p:nvSpPr>
              <p:spPr bwMode="auto">
                <a:xfrm flipV="1">
                  <a:off x="5893" y="2886"/>
                  <a:ext cx="117" cy="115"/>
                </a:xfrm>
                <a:prstGeom prst="rect">
                  <a:avLst/>
                </a:prstGeom>
                <a:solidFill>
                  <a:schemeClr val="tx2"/>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grpSp>
          <p:grpSp>
            <p:nvGrpSpPr>
              <p:cNvPr id="10" name="Group 43"/>
              <p:cNvGrpSpPr>
                <a:grpSpLocks noChangeAspect="1"/>
              </p:cNvGrpSpPr>
              <p:nvPr userDrawn="1"/>
            </p:nvGrpSpPr>
            <p:grpSpPr bwMode="auto">
              <a:xfrm>
                <a:off x="5921" y="3064"/>
                <a:ext cx="409" cy="101"/>
                <a:chOff x="5893" y="3022"/>
                <a:chExt cx="466" cy="115"/>
              </a:xfrm>
            </p:grpSpPr>
            <p:sp>
              <p:nvSpPr>
                <p:cNvPr id="10295" name="Rectangle 44"/>
                <p:cNvSpPr>
                  <a:spLocks noChangeAspect="1" noChangeArrowheads="1"/>
                </p:cNvSpPr>
                <p:nvPr userDrawn="1"/>
              </p:nvSpPr>
              <p:spPr bwMode="auto">
                <a:xfrm flipV="1">
                  <a:off x="6010" y="3022"/>
                  <a:ext cx="116" cy="115"/>
                </a:xfrm>
                <a:prstGeom prst="rect">
                  <a:avLst/>
                </a:prstGeom>
                <a:solidFill>
                  <a:srgbClr val="006699"/>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296" name="Rectangle 45"/>
                <p:cNvSpPr>
                  <a:spLocks noChangeAspect="1" noChangeArrowheads="1"/>
                </p:cNvSpPr>
                <p:nvPr userDrawn="1"/>
              </p:nvSpPr>
              <p:spPr bwMode="auto">
                <a:xfrm flipV="1">
                  <a:off x="6126" y="3022"/>
                  <a:ext cx="116" cy="115"/>
                </a:xfrm>
                <a:prstGeom prst="rect">
                  <a:avLst/>
                </a:prstGeom>
                <a:solidFill>
                  <a:srgbClr val="99CCFF"/>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297" name="Rectangle 46"/>
                <p:cNvSpPr>
                  <a:spLocks noChangeAspect="1" noChangeArrowheads="1"/>
                </p:cNvSpPr>
                <p:nvPr userDrawn="1"/>
              </p:nvSpPr>
              <p:spPr bwMode="auto">
                <a:xfrm flipV="1">
                  <a:off x="6242" y="3022"/>
                  <a:ext cx="117" cy="115"/>
                </a:xfrm>
                <a:prstGeom prst="rect">
                  <a:avLst/>
                </a:prstGeom>
                <a:solidFill>
                  <a:srgbClr val="CCCCFF"/>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298" name="Rectangle 47"/>
                <p:cNvSpPr>
                  <a:spLocks noChangeAspect="1" noChangeArrowheads="1"/>
                </p:cNvSpPr>
                <p:nvPr userDrawn="1"/>
              </p:nvSpPr>
              <p:spPr bwMode="auto">
                <a:xfrm flipV="1">
                  <a:off x="5893" y="3022"/>
                  <a:ext cx="117" cy="115"/>
                </a:xfrm>
                <a:prstGeom prst="rect">
                  <a:avLst/>
                </a:prstGeom>
                <a:solidFill>
                  <a:srgbClr val="990000"/>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grpSp>
          <p:grpSp>
            <p:nvGrpSpPr>
              <p:cNvPr id="11" name="Group 48"/>
              <p:cNvGrpSpPr>
                <a:grpSpLocks noChangeAspect="1"/>
              </p:cNvGrpSpPr>
              <p:nvPr userDrawn="1"/>
            </p:nvGrpSpPr>
            <p:grpSpPr bwMode="auto">
              <a:xfrm>
                <a:off x="5921" y="3183"/>
                <a:ext cx="409" cy="101"/>
                <a:chOff x="5893" y="3158"/>
                <a:chExt cx="466" cy="115"/>
              </a:xfrm>
            </p:grpSpPr>
            <p:sp>
              <p:nvSpPr>
                <p:cNvPr id="10291" name="Rectangle 49"/>
                <p:cNvSpPr>
                  <a:spLocks noChangeAspect="1" noChangeArrowheads="1"/>
                </p:cNvSpPr>
                <p:nvPr userDrawn="1"/>
              </p:nvSpPr>
              <p:spPr bwMode="auto">
                <a:xfrm flipV="1">
                  <a:off x="6010" y="3158"/>
                  <a:ext cx="116" cy="115"/>
                </a:xfrm>
                <a:prstGeom prst="rect">
                  <a:avLst/>
                </a:prstGeom>
                <a:solidFill>
                  <a:srgbClr val="009999"/>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292" name="Rectangle 50"/>
                <p:cNvSpPr>
                  <a:spLocks noChangeAspect="1" noChangeArrowheads="1"/>
                </p:cNvSpPr>
                <p:nvPr userDrawn="1"/>
              </p:nvSpPr>
              <p:spPr bwMode="auto">
                <a:xfrm flipV="1">
                  <a:off x="6126" y="3158"/>
                  <a:ext cx="116" cy="115"/>
                </a:xfrm>
                <a:prstGeom prst="rect">
                  <a:avLst/>
                </a:prstGeom>
                <a:solidFill>
                  <a:srgbClr val="CCFF99"/>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293" name="Rectangle 51"/>
                <p:cNvSpPr>
                  <a:spLocks noChangeAspect="1" noChangeArrowheads="1"/>
                </p:cNvSpPr>
                <p:nvPr userDrawn="1"/>
              </p:nvSpPr>
              <p:spPr bwMode="auto">
                <a:xfrm flipV="1">
                  <a:off x="6242" y="3158"/>
                  <a:ext cx="117" cy="115"/>
                </a:xfrm>
                <a:prstGeom prst="rect">
                  <a:avLst/>
                </a:prstGeom>
                <a:solidFill>
                  <a:srgbClr val="99CCCC"/>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294" name="Rectangle 52"/>
                <p:cNvSpPr>
                  <a:spLocks noChangeAspect="1" noChangeArrowheads="1"/>
                </p:cNvSpPr>
                <p:nvPr userDrawn="1"/>
              </p:nvSpPr>
              <p:spPr bwMode="auto">
                <a:xfrm flipV="1">
                  <a:off x="5893" y="3158"/>
                  <a:ext cx="117" cy="115"/>
                </a:xfrm>
                <a:prstGeom prst="rect">
                  <a:avLst/>
                </a:prstGeom>
                <a:solidFill>
                  <a:srgbClr val="990000"/>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grpSp>
          <p:grpSp>
            <p:nvGrpSpPr>
              <p:cNvPr id="12" name="Group 53"/>
              <p:cNvGrpSpPr>
                <a:grpSpLocks noChangeAspect="1"/>
              </p:cNvGrpSpPr>
              <p:nvPr userDrawn="1"/>
            </p:nvGrpSpPr>
            <p:grpSpPr bwMode="auto">
              <a:xfrm>
                <a:off x="5921" y="3383"/>
                <a:ext cx="409" cy="100"/>
                <a:chOff x="5893" y="3385"/>
                <a:chExt cx="466" cy="115"/>
              </a:xfrm>
            </p:grpSpPr>
            <p:sp>
              <p:nvSpPr>
                <p:cNvPr id="10287" name="Rectangle 54"/>
                <p:cNvSpPr>
                  <a:spLocks noChangeAspect="1" noChangeArrowheads="1"/>
                </p:cNvSpPr>
                <p:nvPr userDrawn="1"/>
              </p:nvSpPr>
              <p:spPr bwMode="auto">
                <a:xfrm flipV="1">
                  <a:off x="6010" y="3385"/>
                  <a:ext cx="116" cy="115"/>
                </a:xfrm>
                <a:prstGeom prst="rect">
                  <a:avLst/>
                </a:prstGeom>
                <a:solidFill>
                  <a:srgbClr val="FF9900"/>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288" name="Rectangle 55"/>
                <p:cNvSpPr>
                  <a:spLocks noChangeAspect="1" noChangeArrowheads="1"/>
                </p:cNvSpPr>
                <p:nvPr userDrawn="1"/>
              </p:nvSpPr>
              <p:spPr bwMode="auto">
                <a:xfrm flipV="1">
                  <a:off x="6126" y="3385"/>
                  <a:ext cx="116" cy="115"/>
                </a:xfrm>
                <a:prstGeom prst="rect">
                  <a:avLst/>
                </a:prstGeom>
                <a:solidFill>
                  <a:srgbClr val="FFCC99"/>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289" name="Rectangle 56"/>
                <p:cNvSpPr>
                  <a:spLocks noChangeAspect="1" noChangeArrowheads="1"/>
                </p:cNvSpPr>
                <p:nvPr userDrawn="1"/>
              </p:nvSpPr>
              <p:spPr bwMode="auto">
                <a:xfrm flipV="1">
                  <a:off x="6242" y="3385"/>
                  <a:ext cx="117" cy="115"/>
                </a:xfrm>
                <a:prstGeom prst="rect">
                  <a:avLst/>
                </a:prstGeom>
                <a:solidFill>
                  <a:srgbClr val="FFCC66"/>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290" name="Rectangle 57"/>
                <p:cNvSpPr>
                  <a:spLocks noChangeAspect="1" noChangeArrowheads="1"/>
                </p:cNvSpPr>
                <p:nvPr userDrawn="1"/>
              </p:nvSpPr>
              <p:spPr bwMode="auto">
                <a:xfrm flipV="1">
                  <a:off x="5893" y="3385"/>
                  <a:ext cx="117" cy="115"/>
                </a:xfrm>
                <a:prstGeom prst="rect">
                  <a:avLst/>
                </a:prstGeom>
                <a:solidFill>
                  <a:schemeClr val="tx1"/>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grpSp>
          <p:grpSp>
            <p:nvGrpSpPr>
              <p:cNvPr id="13" name="Group 58"/>
              <p:cNvGrpSpPr>
                <a:grpSpLocks noChangeAspect="1"/>
              </p:cNvGrpSpPr>
              <p:nvPr userDrawn="1"/>
            </p:nvGrpSpPr>
            <p:grpSpPr bwMode="auto">
              <a:xfrm>
                <a:off x="5921" y="3502"/>
                <a:ext cx="409" cy="101"/>
                <a:chOff x="5893" y="3521"/>
                <a:chExt cx="466" cy="115"/>
              </a:xfrm>
            </p:grpSpPr>
            <p:sp>
              <p:nvSpPr>
                <p:cNvPr id="10283" name="Rectangle 59"/>
                <p:cNvSpPr>
                  <a:spLocks noChangeAspect="1" noChangeArrowheads="1"/>
                </p:cNvSpPr>
                <p:nvPr userDrawn="1"/>
              </p:nvSpPr>
              <p:spPr bwMode="auto">
                <a:xfrm flipV="1">
                  <a:off x="6010" y="3521"/>
                  <a:ext cx="116" cy="115"/>
                </a:xfrm>
                <a:prstGeom prst="rect">
                  <a:avLst/>
                </a:prstGeom>
                <a:solidFill>
                  <a:srgbClr val="006699"/>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284" name="Rectangle 60"/>
                <p:cNvSpPr>
                  <a:spLocks noChangeAspect="1" noChangeArrowheads="1"/>
                </p:cNvSpPr>
                <p:nvPr userDrawn="1"/>
              </p:nvSpPr>
              <p:spPr bwMode="auto">
                <a:xfrm flipV="1">
                  <a:off x="6126" y="3521"/>
                  <a:ext cx="116" cy="115"/>
                </a:xfrm>
                <a:prstGeom prst="rect">
                  <a:avLst/>
                </a:prstGeom>
                <a:solidFill>
                  <a:srgbClr val="99CCFF"/>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285" name="Rectangle 61"/>
                <p:cNvSpPr>
                  <a:spLocks noChangeAspect="1" noChangeArrowheads="1"/>
                </p:cNvSpPr>
                <p:nvPr userDrawn="1"/>
              </p:nvSpPr>
              <p:spPr bwMode="auto">
                <a:xfrm flipV="1">
                  <a:off x="6242" y="3521"/>
                  <a:ext cx="117" cy="115"/>
                </a:xfrm>
                <a:prstGeom prst="rect">
                  <a:avLst/>
                </a:prstGeom>
                <a:solidFill>
                  <a:srgbClr val="CCCCFF"/>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286" name="Rectangle 62"/>
                <p:cNvSpPr>
                  <a:spLocks noChangeAspect="1" noChangeArrowheads="1"/>
                </p:cNvSpPr>
                <p:nvPr userDrawn="1"/>
              </p:nvSpPr>
              <p:spPr bwMode="auto">
                <a:xfrm flipV="1">
                  <a:off x="5893" y="3521"/>
                  <a:ext cx="117" cy="115"/>
                </a:xfrm>
                <a:prstGeom prst="rect">
                  <a:avLst/>
                </a:prstGeom>
                <a:solidFill>
                  <a:schemeClr val="tx1"/>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grpSp>
          <p:grpSp>
            <p:nvGrpSpPr>
              <p:cNvPr id="14" name="Group 63"/>
              <p:cNvGrpSpPr>
                <a:grpSpLocks noChangeAspect="1"/>
              </p:cNvGrpSpPr>
              <p:nvPr userDrawn="1"/>
            </p:nvGrpSpPr>
            <p:grpSpPr bwMode="auto">
              <a:xfrm>
                <a:off x="5921" y="3621"/>
                <a:ext cx="409" cy="101"/>
                <a:chOff x="5893" y="3657"/>
                <a:chExt cx="466" cy="115"/>
              </a:xfrm>
            </p:grpSpPr>
            <p:sp>
              <p:nvSpPr>
                <p:cNvPr id="10279" name="Rectangle 64"/>
                <p:cNvSpPr>
                  <a:spLocks noChangeAspect="1" noChangeArrowheads="1"/>
                </p:cNvSpPr>
                <p:nvPr userDrawn="1"/>
              </p:nvSpPr>
              <p:spPr bwMode="auto">
                <a:xfrm flipV="1">
                  <a:off x="6010" y="3657"/>
                  <a:ext cx="116" cy="115"/>
                </a:xfrm>
                <a:prstGeom prst="rect">
                  <a:avLst/>
                </a:prstGeom>
                <a:solidFill>
                  <a:srgbClr val="009999"/>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280" name="Rectangle 65"/>
                <p:cNvSpPr>
                  <a:spLocks noChangeAspect="1" noChangeArrowheads="1"/>
                </p:cNvSpPr>
                <p:nvPr userDrawn="1"/>
              </p:nvSpPr>
              <p:spPr bwMode="auto">
                <a:xfrm flipV="1">
                  <a:off x="6126" y="3657"/>
                  <a:ext cx="116" cy="115"/>
                </a:xfrm>
                <a:prstGeom prst="rect">
                  <a:avLst/>
                </a:prstGeom>
                <a:solidFill>
                  <a:srgbClr val="CCFF99"/>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281" name="Rectangle 66"/>
                <p:cNvSpPr>
                  <a:spLocks noChangeAspect="1" noChangeArrowheads="1"/>
                </p:cNvSpPr>
                <p:nvPr userDrawn="1"/>
              </p:nvSpPr>
              <p:spPr bwMode="auto">
                <a:xfrm flipV="1">
                  <a:off x="6242" y="3657"/>
                  <a:ext cx="117" cy="115"/>
                </a:xfrm>
                <a:prstGeom prst="rect">
                  <a:avLst/>
                </a:prstGeom>
                <a:solidFill>
                  <a:srgbClr val="99CCCC"/>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282" name="Rectangle 67"/>
                <p:cNvSpPr>
                  <a:spLocks noChangeAspect="1" noChangeArrowheads="1"/>
                </p:cNvSpPr>
                <p:nvPr userDrawn="1"/>
              </p:nvSpPr>
              <p:spPr bwMode="auto">
                <a:xfrm flipV="1">
                  <a:off x="5893" y="3657"/>
                  <a:ext cx="117" cy="115"/>
                </a:xfrm>
                <a:prstGeom prst="rect">
                  <a:avLst/>
                </a:prstGeom>
                <a:solidFill>
                  <a:schemeClr val="tx1"/>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grpSp>
          <p:grpSp>
            <p:nvGrpSpPr>
              <p:cNvPr id="15" name="Group 68"/>
              <p:cNvGrpSpPr>
                <a:grpSpLocks noChangeAspect="1"/>
              </p:cNvGrpSpPr>
              <p:nvPr userDrawn="1"/>
            </p:nvGrpSpPr>
            <p:grpSpPr bwMode="auto">
              <a:xfrm>
                <a:off x="5921" y="3821"/>
                <a:ext cx="409" cy="101"/>
                <a:chOff x="5893" y="3884"/>
                <a:chExt cx="466" cy="115"/>
              </a:xfrm>
            </p:grpSpPr>
            <p:sp>
              <p:nvSpPr>
                <p:cNvPr id="10275" name="Rectangle 69"/>
                <p:cNvSpPr>
                  <a:spLocks noChangeAspect="1" noChangeArrowheads="1"/>
                </p:cNvSpPr>
                <p:nvPr userDrawn="1"/>
              </p:nvSpPr>
              <p:spPr bwMode="auto">
                <a:xfrm flipV="1">
                  <a:off x="6010" y="3884"/>
                  <a:ext cx="116" cy="115"/>
                </a:xfrm>
                <a:prstGeom prst="rect">
                  <a:avLst/>
                </a:prstGeom>
                <a:solidFill>
                  <a:srgbClr val="FF9900"/>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276" name="Rectangle 70"/>
                <p:cNvSpPr>
                  <a:spLocks noChangeAspect="1" noChangeArrowheads="1"/>
                </p:cNvSpPr>
                <p:nvPr userDrawn="1"/>
              </p:nvSpPr>
              <p:spPr bwMode="auto">
                <a:xfrm flipV="1">
                  <a:off x="6126" y="3884"/>
                  <a:ext cx="116" cy="115"/>
                </a:xfrm>
                <a:prstGeom prst="rect">
                  <a:avLst/>
                </a:prstGeom>
                <a:solidFill>
                  <a:srgbClr val="FFCC99"/>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277" name="Rectangle 71"/>
                <p:cNvSpPr>
                  <a:spLocks noChangeAspect="1" noChangeArrowheads="1"/>
                </p:cNvSpPr>
                <p:nvPr userDrawn="1"/>
              </p:nvSpPr>
              <p:spPr bwMode="auto">
                <a:xfrm flipV="1">
                  <a:off x="6242" y="3884"/>
                  <a:ext cx="117" cy="115"/>
                </a:xfrm>
                <a:prstGeom prst="rect">
                  <a:avLst/>
                </a:prstGeom>
                <a:solidFill>
                  <a:srgbClr val="FFCC66"/>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278" name="Rectangle 72"/>
                <p:cNvSpPr>
                  <a:spLocks noChangeAspect="1" noChangeArrowheads="1"/>
                </p:cNvSpPr>
                <p:nvPr userDrawn="1"/>
              </p:nvSpPr>
              <p:spPr bwMode="auto">
                <a:xfrm flipV="1">
                  <a:off x="5893" y="3884"/>
                  <a:ext cx="117" cy="115"/>
                </a:xfrm>
                <a:prstGeom prst="rect">
                  <a:avLst/>
                </a:prstGeom>
                <a:solidFill>
                  <a:schemeClr val="bg2"/>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grpSp>
          <p:grpSp>
            <p:nvGrpSpPr>
              <p:cNvPr id="16" name="Group 73"/>
              <p:cNvGrpSpPr>
                <a:grpSpLocks noChangeAspect="1"/>
              </p:cNvGrpSpPr>
              <p:nvPr userDrawn="1"/>
            </p:nvGrpSpPr>
            <p:grpSpPr bwMode="auto">
              <a:xfrm>
                <a:off x="5921" y="3945"/>
                <a:ext cx="409" cy="101"/>
                <a:chOff x="5893" y="4026"/>
                <a:chExt cx="466" cy="115"/>
              </a:xfrm>
            </p:grpSpPr>
            <p:sp>
              <p:nvSpPr>
                <p:cNvPr id="10271" name="Rectangle 74"/>
                <p:cNvSpPr>
                  <a:spLocks noChangeAspect="1" noChangeArrowheads="1"/>
                </p:cNvSpPr>
                <p:nvPr userDrawn="1"/>
              </p:nvSpPr>
              <p:spPr bwMode="auto">
                <a:xfrm flipV="1">
                  <a:off x="6010" y="4026"/>
                  <a:ext cx="116" cy="115"/>
                </a:xfrm>
                <a:prstGeom prst="rect">
                  <a:avLst/>
                </a:prstGeom>
                <a:solidFill>
                  <a:srgbClr val="006699"/>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272" name="Rectangle 75"/>
                <p:cNvSpPr>
                  <a:spLocks noChangeAspect="1" noChangeArrowheads="1"/>
                </p:cNvSpPr>
                <p:nvPr userDrawn="1"/>
              </p:nvSpPr>
              <p:spPr bwMode="auto">
                <a:xfrm flipV="1">
                  <a:off x="6126" y="4026"/>
                  <a:ext cx="116" cy="115"/>
                </a:xfrm>
                <a:prstGeom prst="rect">
                  <a:avLst/>
                </a:prstGeom>
                <a:solidFill>
                  <a:srgbClr val="99CCFF"/>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273" name="Rectangle 76"/>
                <p:cNvSpPr>
                  <a:spLocks noChangeAspect="1" noChangeArrowheads="1"/>
                </p:cNvSpPr>
                <p:nvPr userDrawn="1"/>
              </p:nvSpPr>
              <p:spPr bwMode="auto">
                <a:xfrm flipV="1">
                  <a:off x="6242" y="4026"/>
                  <a:ext cx="117" cy="115"/>
                </a:xfrm>
                <a:prstGeom prst="rect">
                  <a:avLst/>
                </a:prstGeom>
                <a:solidFill>
                  <a:srgbClr val="CCCCFF"/>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274" name="Rectangle 77"/>
                <p:cNvSpPr>
                  <a:spLocks noChangeAspect="1" noChangeArrowheads="1"/>
                </p:cNvSpPr>
                <p:nvPr userDrawn="1"/>
              </p:nvSpPr>
              <p:spPr bwMode="auto">
                <a:xfrm flipV="1">
                  <a:off x="5893" y="4026"/>
                  <a:ext cx="117" cy="115"/>
                </a:xfrm>
                <a:prstGeom prst="rect">
                  <a:avLst/>
                </a:prstGeom>
                <a:solidFill>
                  <a:schemeClr val="bg2"/>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grpSp>
          <p:grpSp>
            <p:nvGrpSpPr>
              <p:cNvPr id="17" name="Group 78"/>
              <p:cNvGrpSpPr>
                <a:grpSpLocks noChangeAspect="1"/>
              </p:cNvGrpSpPr>
              <p:nvPr userDrawn="1"/>
            </p:nvGrpSpPr>
            <p:grpSpPr bwMode="auto">
              <a:xfrm>
                <a:off x="5921" y="4069"/>
                <a:ext cx="409" cy="101"/>
                <a:chOff x="5893" y="4167"/>
                <a:chExt cx="466" cy="115"/>
              </a:xfrm>
            </p:grpSpPr>
            <p:sp>
              <p:nvSpPr>
                <p:cNvPr id="10267" name="Rectangle 79"/>
                <p:cNvSpPr>
                  <a:spLocks noChangeAspect="1" noChangeArrowheads="1"/>
                </p:cNvSpPr>
                <p:nvPr userDrawn="1"/>
              </p:nvSpPr>
              <p:spPr bwMode="auto">
                <a:xfrm flipV="1">
                  <a:off x="6010" y="4167"/>
                  <a:ext cx="116" cy="115"/>
                </a:xfrm>
                <a:prstGeom prst="rect">
                  <a:avLst/>
                </a:prstGeom>
                <a:solidFill>
                  <a:schemeClr val="hlink"/>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268" name="Rectangle 80"/>
                <p:cNvSpPr>
                  <a:spLocks noChangeAspect="1" noChangeArrowheads="1"/>
                </p:cNvSpPr>
                <p:nvPr userDrawn="1"/>
              </p:nvSpPr>
              <p:spPr bwMode="auto">
                <a:xfrm flipV="1">
                  <a:off x="6126" y="4167"/>
                  <a:ext cx="116" cy="115"/>
                </a:xfrm>
                <a:prstGeom prst="rect">
                  <a:avLst/>
                </a:prstGeom>
                <a:solidFill>
                  <a:schemeClr val="accent2"/>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269" name="Rectangle 81"/>
                <p:cNvSpPr>
                  <a:spLocks noChangeAspect="1" noChangeArrowheads="1"/>
                </p:cNvSpPr>
                <p:nvPr userDrawn="1"/>
              </p:nvSpPr>
              <p:spPr bwMode="auto">
                <a:xfrm flipV="1">
                  <a:off x="6242" y="4167"/>
                  <a:ext cx="117" cy="115"/>
                </a:xfrm>
                <a:prstGeom prst="rect">
                  <a:avLst/>
                </a:prstGeom>
                <a:solidFill>
                  <a:schemeClr val="accent1"/>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270" name="Rectangle 82"/>
                <p:cNvSpPr>
                  <a:spLocks noChangeAspect="1" noChangeArrowheads="1"/>
                </p:cNvSpPr>
                <p:nvPr userDrawn="1"/>
              </p:nvSpPr>
              <p:spPr bwMode="auto">
                <a:xfrm flipV="1">
                  <a:off x="5893" y="4167"/>
                  <a:ext cx="117" cy="115"/>
                </a:xfrm>
                <a:prstGeom prst="rect">
                  <a:avLst/>
                </a:prstGeom>
                <a:solidFill>
                  <a:schemeClr val="bg2"/>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grpSp>
        </p:grpSp>
      </p:grpSp>
      <p:sp>
        <p:nvSpPr>
          <p:cNvPr id="6149" name="Rectangle 5"/>
          <p:cNvSpPr>
            <a:spLocks noChangeArrowheads="1"/>
          </p:cNvSpPr>
          <p:nvPr/>
        </p:nvSpPr>
        <p:spPr bwMode="auto">
          <a:xfrm>
            <a:off x="8483738" y="6502673"/>
            <a:ext cx="2797175" cy="455613"/>
          </a:xfrm>
          <a:prstGeom prst="rect">
            <a:avLst/>
          </a:prstGeom>
          <a:noFill/>
          <a:ln w="9525">
            <a:noFill/>
            <a:miter lim="800000"/>
            <a:headEnd/>
            <a:tailEnd/>
          </a:ln>
        </p:spPr>
        <p:txBody>
          <a:bodyPr lIns="0" tIns="0" rIns="0" bIns="0"/>
          <a:lstStyle/>
          <a:p>
            <a:pPr defTabSz="913514" eaLnBrk="0" hangingPunct="0">
              <a:lnSpc>
                <a:spcPct val="85000"/>
              </a:lnSpc>
              <a:defRPr/>
            </a:pPr>
            <a:r>
              <a:rPr lang="de-DE" altLang="zh-CN" sz="1200" dirty="0">
                <a:solidFill>
                  <a:srgbClr val="000000"/>
                </a:solidFill>
                <a:latin typeface="FrutigerNext LT Bold" pitchFamily="20" charset="0"/>
                <a:ea typeface="MS PGothic" pitchFamily="34" charset="-128"/>
                <a:sym typeface="Lucida Grande"/>
              </a:rPr>
              <a:t>Page </a:t>
            </a:r>
            <a:fld id="{41617B6D-A209-4E64-B918-0E0F2EC90EB8}" type="slidenum">
              <a:rPr lang="de-DE" altLang="zh-CN" sz="1200">
                <a:solidFill>
                  <a:srgbClr val="000000"/>
                </a:solidFill>
                <a:latin typeface="FrutigerNext LT Bold" pitchFamily="20" charset="0"/>
                <a:ea typeface="MS PGothic" pitchFamily="34" charset="-128"/>
                <a:sym typeface="Lucida Grande"/>
              </a:rPr>
              <a:pPr defTabSz="913514" eaLnBrk="0" hangingPunct="0">
                <a:lnSpc>
                  <a:spcPct val="85000"/>
                </a:lnSpc>
                <a:defRPr/>
              </a:pPr>
              <a:t>‹#›</a:t>
            </a:fld>
            <a:endParaRPr lang="en-GB" altLang="zh-CN" sz="1200" dirty="0">
              <a:solidFill>
                <a:srgbClr val="000000"/>
              </a:solidFill>
              <a:latin typeface="FrutigerNext LT Bold" pitchFamily="20" charset="0"/>
              <a:ea typeface="MS PGothic" pitchFamily="34" charset="-128"/>
              <a:sym typeface="Lucida Grande"/>
            </a:endParaRPr>
          </a:p>
        </p:txBody>
      </p:sp>
      <p:sp>
        <p:nvSpPr>
          <p:cNvPr id="10321" name="Text Box 81"/>
          <p:cNvSpPr txBox="1">
            <a:spLocks noChangeArrowheads="1"/>
          </p:cNvSpPr>
          <p:nvPr/>
        </p:nvSpPr>
        <p:spPr bwMode="auto">
          <a:xfrm>
            <a:off x="-3846507" y="1330353"/>
            <a:ext cx="3702050" cy="3904626"/>
          </a:xfrm>
          <a:prstGeom prst="rect">
            <a:avLst/>
          </a:prstGeom>
          <a:noFill/>
          <a:ln w="9525" algn="ctr">
            <a:noFill/>
            <a:miter lim="800000"/>
            <a:headEnd/>
            <a:tailEnd/>
          </a:ln>
          <a:effectLst/>
        </p:spPr>
        <p:txBody>
          <a:bodyPr lIns="78159" tIns="39084" rIns="78159" bIns="39084">
            <a:spAutoFit/>
          </a:bodyPr>
          <a:lstStyle/>
          <a:p>
            <a:pPr algn="r" defTabSz="782411">
              <a:spcBef>
                <a:spcPct val="20000"/>
              </a:spcBef>
              <a:defRPr/>
            </a:pPr>
            <a:r>
              <a:rPr lang="zh-CN" altLang="zh-CN" sz="1100" dirty="0">
                <a:solidFill>
                  <a:srgbClr val="FFFFFF"/>
                </a:solidFill>
                <a:latin typeface="FrutigerNext LT Regular" pitchFamily="34" charset="0"/>
                <a:sym typeface="Lucida Grande"/>
              </a:rPr>
              <a:t>Slide title :32-35pt  </a:t>
            </a:r>
          </a:p>
          <a:p>
            <a:pPr algn="r" defTabSz="782411">
              <a:spcBef>
                <a:spcPct val="20000"/>
              </a:spcBef>
              <a:defRPr/>
            </a:pPr>
            <a:r>
              <a:rPr lang="zh-CN" altLang="zh-CN" sz="1100" dirty="0">
                <a:solidFill>
                  <a:srgbClr val="FFFFFF"/>
                </a:solidFill>
                <a:latin typeface="FrutigerNext LT Regular" pitchFamily="34" charset="0"/>
                <a:sym typeface="Lucida Grande"/>
              </a:rPr>
              <a:t>Color: R153 G0 B0</a:t>
            </a:r>
          </a:p>
          <a:p>
            <a:pPr algn="r" defTabSz="782411">
              <a:spcBef>
                <a:spcPct val="20000"/>
              </a:spcBef>
              <a:defRPr/>
            </a:pPr>
            <a:r>
              <a:rPr lang="zh-CN" altLang="zh-CN" sz="1100" dirty="0">
                <a:solidFill>
                  <a:srgbClr val="FFFFFF"/>
                </a:solidFill>
                <a:latin typeface="FrutigerNext LT Regular" pitchFamily="34" charset="0"/>
                <a:sym typeface="Lucida Grande"/>
              </a:rPr>
              <a:t>Corporate Font :</a:t>
            </a:r>
          </a:p>
          <a:p>
            <a:pPr algn="r" defTabSz="782411">
              <a:spcBef>
                <a:spcPct val="20000"/>
              </a:spcBef>
              <a:defRPr/>
            </a:pPr>
            <a:r>
              <a:rPr lang="zh-CN" altLang="zh-CN" sz="1100" dirty="0">
                <a:solidFill>
                  <a:srgbClr val="FFFFFF"/>
                </a:solidFill>
                <a:latin typeface="FrutigerNext LT Regular" pitchFamily="34" charset="0"/>
                <a:sym typeface="Lucida Grande"/>
              </a:rPr>
              <a:t>FrutigerNext LT Medium</a:t>
            </a:r>
          </a:p>
          <a:p>
            <a:pPr algn="r" defTabSz="782411">
              <a:spcBef>
                <a:spcPct val="20000"/>
              </a:spcBef>
              <a:defRPr/>
            </a:pPr>
            <a:r>
              <a:rPr lang="zh-CN" altLang="zh-CN" sz="1100" dirty="0">
                <a:solidFill>
                  <a:srgbClr val="FFFFFF"/>
                </a:solidFill>
                <a:latin typeface="FrutigerNext LT Regular" pitchFamily="34" charset="0"/>
                <a:sym typeface="Lucida Grande"/>
              </a:rPr>
              <a:t>Font to be used by customers and </a:t>
            </a:r>
          </a:p>
          <a:p>
            <a:pPr algn="r" defTabSz="782411">
              <a:spcBef>
                <a:spcPct val="20000"/>
              </a:spcBef>
              <a:defRPr/>
            </a:pPr>
            <a:r>
              <a:rPr lang="zh-CN" altLang="zh-CN" sz="1100" dirty="0">
                <a:solidFill>
                  <a:srgbClr val="FFFFFF"/>
                </a:solidFill>
                <a:latin typeface="FrutigerNext LT Regular" pitchFamily="34" charset="0"/>
                <a:sym typeface="Lucida Grande"/>
              </a:rPr>
              <a:t>partners : </a:t>
            </a:r>
          </a:p>
          <a:p>
            <a:pPr algn="r" defTabSz="782411">
              <a:spcBef>
                <a:spcPct val="20000"/>
              </a:spcBef>
              <a:defRPr/>
            </a:pPr>
            <a:r>
              <a:rPr lang="zh-CN" altLang="zh-CN" sz="1100" dirty="0">
                <a:solidFill>
                  <a:srgbClr val="FFFFFF"/>
                </a:solidFill>
                <a:latin typeface="FrutigerNext LT Regular" pitchFamily="34" charset="0"/>
                <a:sym typeface="Lucida Grande"/>
              </a:rPr>
              <a:t>Arial</a:t>
            </a:r>
          </a:p>
          <a:p>
            <a:pPr algn="r" defTabSz="782411">
              <a:spcBef>
                <a:spcPct val="20000"/>
              </a:spcBef>
              <a:defRPr/>
            </a:pPr>
            <a:endParaRPr lang="zh-CN" altLang="zh-CN" sz="1100" dirty="0">
              <a:solidFill>
                <a:srgbClr val="FFFFFF"/>
              </a:solidFill>
              <a:latin typeface="FrutigerNext LT Regular" pitchFamily="34" charset="0"/>
              <a:sym typeface="Lucida Grande"/>
            </a:endParaRPr>
          </a:p>
          <a:p>
            <a:pPr algn="r" defTabSz="782411">
              <a:spcBef>
                <a:spcPct val="20000"/>
              </a:spcBef>
              <a:defRPr/>
            </a:pPr>
            <a:endParaRPr lang="zh-CN" altLang="zh-CN" sz="1100" dirty="0">
              <a:solidFill>
                <a:srgbClr val="FFFFFF"/>
              </a:solidFill>
              <a:latin typeface="FrutigerNext LT Regular" pitchFamily="34" charset="0"/>
              <a:sym typeface="Lucida Grande"/>
            </a:endParaRPr>
          </a:p>
          <a:p>
            <a:pPr algn="r" defTabSz="782411">
              <a:spcBef>
                <a:spcPct val="20000"/>
              </a:spcBef>
              <a:defRPr/>
            </a:pPr>
            <a:endParaRPr lang="zh-CN" altLang="zh-CN" sz="1100" dirty="0">
              <a:solidFill>
                <a:srgbClr val="FFFFFF"/>
              </a:solidFill>
              <a:latin typeface="FrutigerNext LT Regular" pitchFamily="34" charset="0"/>
              <a:sym typeface="Lucida Grande"/>
            </a:endParaRPr>
          </a:p>
          <a:p>
            <a:pPr algn="r" defTabSz="782411">
              <a:spcBef>
                <a:spcPct val="20000"/>
              </a:spcBef>
              <a:defRPr/>
            </a:pPr>
            <a:r>
              <a:rPr lang="zh-CN" altLang="zh-CN" sz="1100" dirty="0">
                <a:solidFill>
                  <a:srgbClr val="FFFFFF"/>
                </a:solidFill>
                <a:latin typeface="FrutigerNext LT Regular" pitchFamily="34" charset="0"/>
                <a:sym typeface="Lucida Grande"/>
              </a:rPr>
              <a:t>Slide text :20-22pt</a:t>
            </a:r>
          </a:p>
          <a:p>
            <a:pPr algn="r" defTabSz="782411">
              <a:spcBef>
                <a:spcPct val="20000"/>
              </a:spcBef>
              <a:defRPr/>
            </a:pPr>
            <a:r>
              <a:rPr lang="zh-CN" altLang="zh-CN" sz="1100" dirty="0">
                <a:solidFill>
                  <a:srgbClr val="FFFFFF"/>
                </a:solidFill>
                <a:latin typeface="FrutigerNext LT Regular" pitchFamily="34" charset="0"/>
                <a:sym typeface="Lucida Grande"/>
              </a:rPr>
              <a:t>Bullets level 2-5:</a:t>
            </a:r>
          </a:p>
          <a:p>
            <a:pPr algn="r" defTabSz="782411">
              <a:spcBef>
                <a:spcPct val="20000"/>
              </a:spcBef>
              <a:defRPr/>
            </a:pPr>
            <a:r>
              <a:rPr lang="zh-CN" altLang="zh-CN" sz="1100" dirty="0">
                <a:solidFill>
                  <a:srgbClr val="FFFFFF"/>
                </a:solidFill>
                <a:latin typeface="FrutigerNext LT Regular" pitchFamily="34" charset="0"/>
                <a:sym typeface="Lucida Grande"/>
              </a:rPr>
              <a:t> 18pt  </a:t>
            </a:r>
          </a:p>
          <a:p>
            <a:pPr algn="r" defTabSz="782411">
              <a:spcBef>
                <a:spcPct val="20000"/>
              </a:spcBef>
              <a:defRPr/>
            </a:pPr>
            <a:r>
              <a:rPr lang="zh-CN" altLang="zh-CN" sz="1100" dirty="0">
                <a:solidFill>
                  <a:srgbClr val="FFFFFF"/>
                </a:solidFill>
                <a:latin typeface="FrutigerNext LT Regular" pitchFamily="34" charset="0"/>
                <a:sym typeface="Lucida Grande"/>
              </a:rPr>
              <a:t>Color:Black</a:t>
            </a:r>
          </a:p>
          <a:p>
            <a:pPr algn="r" defTabSz="782411">
              <a:spcBef>
                <a:spcPct val="20000"/>
              </a:spcBef>
              <a:defRPr/>
            </a:pPr>
            <a:r>
              <a:rPr lang="zh-CN" altLang="zh-CN" sz="1100" dirty="0">
                <a:solidFill>
                  <a:srgbClr val="FFFFFF"/>
                </a:solidFill>
                <a:latin typeface="FrutigerNext LT Regular" pitchFamily="34" charset="0"/>
                <a:sym typeface="Lucida Grande"/>
              </a:rPr>
              <a:t>Corporate Font :</a:t>
            </a:r>
          </a:p>
          <a:p>
            <a:pPr algn="r" defTabSz="782411">
              <a:spcBef>
                <a:spcPct val="20000"/>
              </a:spcBef>
              <a:defRPr/>
            </a:pPr>
            <a:r>
              <a:rPr lang="zh-CN" altLang="zh-CN" sz="1100" dirty="0">
                <a:solidFill>
                  <a:srgbClr val="FFFFFF"/>
                </a:solidFill>
                <a:latin typeface="FrutigerNext LT Regular" pitchFamily="34" charset="0"/>
                <a:sym typeface="Lucida Grande"/>
              </a:rPr>
              <a:t>FrutigerNext LT Medium</a:t>
            </a:r>
          </a:p>
          <a:p>
            <a:pPr algn="r" defTabSz="782411">
              <a:spcBef>
                <a:spcPct val="20000"/>
              </a:spcBef>
              <a:defRPr/>
            </a:pPr>
            <a:r>
              <a:rPr lang="zh-CN" altLang="zh-CN" sz="1100" dirty="0">
                <a:solidFill>
                  <a:srgbClr val="FFFFFF"/>
                </a:solidFill>
                <a:latin typeface="FrutigerNext LT Regular" pitchFamily="34" charset="0"/>
                <a:sym typeface="Lucida Grande"/>
              </a:rPr>
              <a:t>Font to be used by customers and </a:t>
            </a:r>
          </a:p>
          <a:p>
            <a:pPr algn="r" defTabSz="782411">
              <a:spcBef>
                <a:spcPct val="20000"/>
              </a:spcBef>
              <a:defRPr/>
            </a:pPr>
            <a:r>
              <a:rPr lang="zh-CN" altLang="zh-CN" sz="1100" dirty="0">
                <a:solidFill>
                  <a:srgbClr val="FFFFFF"/>
                </a:solidFill>
                <a:latin typeface="FrutigerNext LT Regular" pitchFamily="34" charset="0"/>
                <a:sym typeface="Lucida Grande"/>
              </a:rPr>
              <a:t>partners : </a:t>
            </a:r>
          </a:p>
          <a:p>
            <a:pPr algn="r" defTabSz="782411">
              <a:spcBef>
                <a:spcPct val="20000"/>
              </a:spcBef>
              <a:defRPr/>
            </a:pPr>
            <a:r>
              <a:rPr lang="zh-CN" altLang="zh-CN" sz="1100" dirty="0">
                <a:solidFill>
                  <a:srgbClr val="FFFFFF"/>
                </a:solidFill>
                <a:latin typeface="FrutigerNext LT Regular" pitchFamily="34" charset="0"/>
                <a:sym typeface="Lucida Grande"/>
              </a:rPr>
              <a:t>Arial</a:t>
            </a:r>
          </a:p>
        </p:txBody>
      </p:sp>
      <p:sp>
        <p:nvSpPr>
          <p:cNvPr id="10324" name="Text Box 84"/>
          <p:cNvSpPr txBox="1">
            <a:spLocks noChangeArrowheads="1"/>
          </p:cNvSpPr>
          <p:nvPr/>
        </p:nvSpPr>
        <p:spPr bwMode="auto">
          <a:xfrm>
            <a:off x="12339647" y="57164"/>
            <a:ext cx="1727200" cy="1107816"/>
          </a:xfrm>
          <a:prstGeom prst="rect">
            <a:avLst/>
          </a:prstGeom>
          <a:noFill/>
          <a:ln w="9525">
            <a:noFill/>
            <a:miter lim="800000"/>
            <a:headEnd/>
            <a:tailEnd/>
          </a:ln>
          <a:effectLst/>
        </p:spPr>
        <p:txBody>
          <a:bodyPr lIns="91228" tIns="45611" rIns="91228" bIns="45611">
            <a:spAutoFit/>
          </a:bodyPr>
          <a:lstStyle/>
          <a:p>
            <a:pPr defTabSz="913514">
              <a:defRPr/>
            </a:pPr>
            <a:r>
              <a:rPr lang="en-US" altLang="zh-CN" sz="1100" dirty="0">
                <a:solidFill>
                  <a:srgbClr val="FFFFFF"/>
                </a:solidFill>
                <a:latin typeface="FrutigerNext LT Regular" pitchFamily="34" charset="0"/>
                <a:sym typeface="Lucida Grande"/>
              </a:rPr>
              <a:t>Top right  corner  for   field-mark, customer or partner logotypes. </a:t>
            </a:r>
          </a:p>
          <a:p>
            <a:pPr defTabSz="913514">
              <a:defRPr/>
            </a:pPr>
            <a:endParaRPr lang="en-US" altLang="zh-CN" sz="1100" dirty="0">
              <a:solidFill>
                <a:srgbClr val="FFFFFF"/>
              </a:solidFill>
              <a:latin typeface="FrutigerNext LT Regular" pitchFamily="34" charset="0"/>
              <a:sym typeface="Lucida Grande"/>
            </a:endParaRPr>
          </a:p>
          <a:p>
            <a:pPr defTabSz="913514">
              <a:defRPr/>
            </a:pPr>
            <a:r>
              <a:rPr lang="en-US" altLang="zh-CN" sz="1100" dirty="0">
                <a:solidFill>
                  <a:srgbClr val="FFFFFF"/>
                </a:solidFill>
                <a:latin typeface="FrutigerNext LT Regular" pitchFamily="34" charset="0"/>
                <a:sym typeface="Lucida Grande"/>
              </a:rPr>
              <a:t>----------------   </a:t>
            </a:r>
          </a:p>
          <a:p>
            <a:pPr defTabSz="913514">
              <a:defRPr/>
            </a:pPr>
            <a:endParaRPr lang="zh-CN" altLang="en-US" sz="1100" dirty="0">
              <a:solidFill>
                <a:srgbClr val="FFFFFF"/>
              </a:solidFill>
              <a:latin typeface="FrutigerNext LT Regular" pitchFamily="34" charset="0"/>
              <a:sym typeface="Lucida Grande"/>
            </a:endParaRPr>
          </a:p>
        </p:txBody>
      </p:sp>
      <p:sp>
        <p:nvSpPr>
          <p:cNvPr id="10325" name="Text Box 85"/>
          <p:cNvSpPr txBox="1">
            <a:spLocks noChangeArrowheads="1"/>
          </p:cNvSpPr>
          <p:nvPr/>
        </p:nvSpPr>
        <p:spPr bwMode="auto">
          <a:xfrm>
            <a:off x="12339647" y="1197011"/>
            <a:ext cx="1727200" cy="2128686"/>
          </a:xfrm>
          <a:prstGeom prst="rect">
            <a:avLst/>
          </a:prstGeom>
          <a:noFill/>
          <a:ln w="9525">
            <a:noFill/>
            <a:miter lim="800000"/>
            <a:headEnd/>
            <a:tailEnd/>
          </a:ln>
          <a:effectLst/>
        </p:spPr>
        <p:txBody>
          <a:bodyPr lIns="91228" tIns="45611" rIns="91228" bIns="45611">
            <a:spAutoFit/>
          </a:bodyPr>
          <a:lstStyle/>
          <a:p>
            <a:pPr defTabSz="913514">
              <a:defRPr/>
            </a:pPr>
            <a:r>
              <a:rPr lang="en-US" altLang="zh-CN" sz="1100" dirty="0">
                <a:solidFill>
                  <a:srgbClr val="FFFFFF"/>
                </a:solidFill>
                <a:latin typeface="FrutigerNext LT Regular" pitchFamily="34" charset="0"/>
                <a:sym typeface="Lucida Grande"/>
              </a:rPr>
              <a:t>The following nine groups of colors are an example of how our design colors can be used, please take note that you should only use one design color group per slide. </a:t>
            </a:r>
          </a:p>
          <a:p>
            <a:pPr defTabSz="913514">
              <a:defRPr/>
            </a:pPr>
            <a:r>
              <a:rPr lang="en-US" altLang="zh-CN" sz="1100" dirty="0">
                <a:solidFill>
                  <a:srgbClr val="FFFFFF"/>
                </a:solidFill>
                <a:latin typeface="FrutigerNext LT Regular" pitchFamily="34" charset="0"/>
                <a:sym typeface="Lucida Grande"/>
              </a:rPr>
              <a:t> For specific usage details, refer to the “Typesetting Standard”.</a:t>
            </a:r>
          </a:p>
        </p:txBody>
      </p:sp>
    </p:spTree>
  </p:cSld>
  <p:clrMap bg1="lt1" tx1="dk1" bg2="lt2" tx2="dk2" accent1="accent1" accent2="accent2" accent3="accent3" accent4="accent4" accent5="accent5" accent6="accent6" hlink="hlink" folHlink="folHlink"/>
  <p:sldLayoutIdLst>
    <p:sldLayoutId id="2147494942" r:id="rId1"/>
    <p:sldLayoutId id="2147494943" r:id="rId2"/>
    <p:sldLayoutId id="2147494944" r:id="rId3"/>
    <p:sldLayoutId id="2147494946" r:id="rId4"/>
  </p:sldLayoutIdLst>
  <p:transition advClick="0"/>
  <p:timing>
    <p:tnLst>
      <p:par>
        <p:cTn id="1" dur="indefinite" restart="never" nodeType="tmRoot"/>
      </p:par>
    </p:tnLst>
  </p:timing>
  <p:txStyles>
    <p:titleStyle>
      <a:lvl1pPr algn="l" rtl="0" eaLnBrk="0" fontAlgn="base" hangingPunct="0">
        <a:spcBef>
          <a:spcPct val="0"/>
        </a:spcBef>
        <a:spcAft>
          <a:spcPct val="0"/>
        </a:spcAft>
        <a:defRPr sz="2900" b="1">
          <a:solidFill>
            <a:srgbClr val="990000"/>
          </a:solidFill>
          <a:latin typeface="Arial" pitchFamily="34" charset="0"/>
          <a:ea typeface="黑体" pitchFamily="49" charset="-122"/>
          <a:cs typeface="Arial" pitchFamily="34" charset="0"/>
        </a:defRPr>
      </a:lvl1pPr>
      <a:lvl2pPr algn="l" rtl="0" eaLnBrk="0" fontAlgn="base" hangingPunct="0">
        <a:spcBef>
          <a:spcPct val="0"/>
        </a:spcBef>
        <a:spcAft>
          <a:spcPct val="0"/>
        </a:spcAft>
        <a:defRPr sz="2900" b="1">
          <a:solidFill>
            <a:srgbClr val="990000"/>
          </a:solidFill>
          <a:latin typeface="Arial" charset="0"/>
          <a:ea typeface="黑体" pitchFamily="49" charset="-122"/>
          <a:cs typeface="Arial" charset="0"/>
        </a:defRPr>
      </a:lvl2pPr>
      <a:lvl3pPr algn="l" rtl="0" eaLnBrk="0" fontAlgn="base" hangingPunct="0">
        <a:spcBef>
          <a:spcPct val="0"/>
        </a:spcBef>
        <a:spcAft>
          <a:spcPct val="0"/>
        </a:spcAft>
        <a:defRPr sz="2900" b="1">
          <a:solidFill>
            <a:srgbClr val="990000"/>
          </a:solidFill>
          <a:latin typeface="Arial" charset="0"/>
          <a:ea typeface="黑体" pitchFamily="49" charset="-122"/>
          <a:cs typeface="Arial" charset="0"/>
        </a:defRPr>
      </a:lvl3pPr>
      <a:lvl4pPr algn="l" rtl="0" eaLnBrk="0" fontAlgn="base" hangingPunct="0">
        <a:spcBef>
          <a:spcPct val="0"/>
        </a:spcBef>
        <a:spcAft>
          <a:spcPct val="0"/>
        </a:spcAft>
        <a:defRPr sz="2900" b="1">
          <a:solidFill>
            <a:srgbClr val="990000"/>
          </a:solidFill>
          <a:latin typeface="Arial" charset="0"/>
          <a:ea typeface="黑体" pitchFamily="49" charset="-122"/>
          <a:cs typeface="Arial" charset="0"/>
        </a:defRPr>
      </a:lvl4pPr>
      <a:lvl5pPr algn="l" rtl="0" eaLnBrk="0" fontAlgn="base" hangingPunct="0">
        <a:spcBef>
          <a:spcPct val="0"/>
        </a:spcBef>
        <a:spcAft>
          <a:spcPct val="0"/>
        </a:spcAft>
        <a:defRPr sz="2900" b="1">
          <a:solidFill>
            <a:srgbClr val="990000"/>
          </a:solidFill>
          <a:latin typeface="Arial" charset="0"/>
          <a:ea typeface="黑体" pitchFamily="49" charset="-122"/>
          <a:cs typeface="Arial" charset="0"/>
        </a:defRPr>
      </a:lvl5pPr>
      <a:lvl6pPr marL="456152"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2289"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68431"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4573"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0763" indent="-340763" algn="l" rtl="0" eaLnBrk="0" fontAlgn="base" hangingPunct="0">
        <a:lnSpc>
          <a:spcPct val="140000"/>
        </a:lnSpc>
        <a:spcBef>
          <a:spcPct val="0"/>
        </a:spcBef>
        <a:spcAft>
          <a:spcPct val="0"/>
        </a:spcAft>
        <a:buClr>
          <a:srgbClr val="777777"/>
        </a:buClr>
        <a:buSzPct val="60000"/>
        <a:buFont typeface="Wingdings" pitchFamily="2" charset="2"/>
        <a:buChar char="l"/>
        <a:defRPr sz="2000" b="1">
          <a:solidFill>
            <a:schemeClr val="tx1"/>
          </a:solidFill>
          <a:latin typeface="Arial" pitchFamily="34" charset="0"/>
          <a:ea typeface="黑体" pitchFamily="49" charset="-122"/>
          <a:cs typeface="Arial" pitchFamily="34" charset="0"/>
        </a:defRPr>
      </a:lvl1pPr>
      <a:lvl2pPr marL="740173" indent="-283707" algn="l" rtl="0" eaLnBrk="0" fontAlgn="base" hangingPunct="0">
        <a:lnSpc>
          <a:spcPct val="140000"/>
        </a:lnSpc>
        <a:spcBef>
          <a:spcPct val="0"/>
        </a:spcBef>
        <a:spcAft>
          <a:spcPct val="0"/>
        </a:spcAft>
        <a:buSzPct val="50000"/>
        <a:buFont typeface="Wingdings" pitchFamily="2" charset="2"/>
        <a:buChar char="p"/>
        <a:defRPr>
          <a:solidFill>
            <a:schemeClr val="tx1"/>
          </a:solidFill>
          <a:latin typeface="Arial" pitchFamily="34" charset="0"/>
          <a:ea typeface="+mn-ea"/>
          <a:cs typeface="Arial" pitchFamily="34" charset="0"/>
        </a:defRPr>
      </a:lvl2pPr>
      <a:lvl3pPr marL="1139584" indent="-226651" algn="l" rtl="0" eaLnBrk="0" fontAlgn="base" hangingPunct="0">
        <a:lnSpc>
          <a:spcPct val="140000"/>
        </a:lnSpc>
        <a:spcBef>
          <a:spcPct val="0"/>
        </a:spcBef>
        <a:spcAft>
          <a:spcPct val="0"/>
        </a:spcAft>
        <a:buSzPct val="50000"/>
        <a:buFont typeface="Wingdings" pitchFamily="2" charset="2"/>
        <a:buChar char="n"/>
        <a:defRPr sz="1600">
          <a:solidFill>
            <a:schemeClr val="tx1"/>
          </a:solidFill>
          <a:latin typeface="Arial" pitchFamily="34" charset="0"/>
          <a:ea typeface="+mn-ea"/>
          <a:cs typeface="Arial" pitchFamily="34" charset="0"/>
        </a:defRPr>
      </a:lvl3pPr>
      <a:lvl4pPr marL="1596048" indent="-226651" algn="l" rtl="0" eaLnBrk="0" fontAlgn="base" hangingPunct="0">
        <a:lnSpc>
          <a:spcPct val="140000"/>
        </a:lnSpc>
        <a:spcBef>
          <a:spcPct val="0"/>
        </a:spcBef>
        <a:spcAft>
          <a:spcPct val="0"/>
        </a:spcAft>
        <a:buChar char="–"/>
        <a:defRPr sz="1300">
          <a:solidFill>
            <a:schemeClr val="tx1"/>
          </a:solidFill>
          <a:latin typeface="Arial" pitchFamily="34" charset="0"/>
          <a:ea typeface="+mn-ea"/>
          <a:cs typeface="Arial" pitchFamily="34" charset="0"/>
        </a:defRPr>
      </a:lvl4pPr>
      <a:lvl5pPr marL="2052515" indent="-226651" algn="l" rtl="0" eaLnBrk="0" fontAlgn="base" hangingPunct="0">
        <a:lnSpc>
          <a:spcPct val="140000"/>
        </a:lnSpc>
        <a:spcBef>
          <a:spcPct val="0"/>
        </a:spcBef>
        <a:spcAft>
          <a:spcPct val="0"/>
        </a:spcAft>
        <a:buFont typeface="Arial" charset="0"/>
        <a:buChar char="~"/>
        <a:defRPr sz="1200">
          <a:solidFill>
            <a:schemeClr val="tx1"/>
          </a:solidFill>
          <a:latin typeface="Arial" pitchFamily="34" charset="0"/>
          <a:ea typeface="+mn-ea"/>
          <a:cs typeface="Arial" pitchFamily="34" charset="0"/>
        </a:defRPr>
      </a:lvl5pPr>
      <a:lvl6pPr marL="2508788" indent="-228072"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64932" indent="-228072"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1074" indent="-228072"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77219" indent="-228072"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2289" rtl="0" eaLnBrk="1" latinLnBrk="0" hangingPunct="1">
        <a:defRPr sz="1700" kern="1200">
          <a:solidFill>
            <a:schemeClr val="tx1"/>
          </a:solidFill>
          <a:latin typeface="+mn-lt"/>
          <a:ea typeface="+mn-ea"/>
          <a:cs typeface="+mn-cs"/>
        </a:defRPr>
      </a:lvl1pPr>
      <a:lvl2pPr marL="456152" algn="l" defTabSz="912289" rtl="0" eaLnBrk="1" latinLnBrk="0" hangingPunct="1">
        <a:defRPr sz="1700" kern="1200">
          <a:solidFill>
            <a:schemeClr val="tx1"/>
          </a:solidFill>
          <a:latin typeface="+mn-lt"/>
          <a:ea typeface="+mn-ea"/>
          <a:cs typeface="+mn-cs"/>
        </a:defRPr>
      </a:lvl2pPr>
      <a:lvl3pPr marL="912289" algn="l" defTabSz="912289" rtl="0" eaLnBrk="1" latinLnBrk="0" hangingPunct="1">
        <a:defRPr sz="1700" kern="1200">
          <a:solidFill>
            <a:schemeClr val="tx1"/>
          </a:solidFill>
          <a:latin typeface="+mn-lt"/>
          <a:ea typeface="+mn-ea"/>
          <a:cs typeface="+mn-cs"/>
        </a:defRPr>
      </a:lvl3pPr>
      <a:lvl4pPr marL="1368431" algn="l" defTabSz="912289" rtl="0" eaLnBrk="1" latinLnBrk="0" hangingPunct="1">
        <a:defRPr sz="1700" kern="1200">
          <a:solidFill>
            <a:schemeClr val="tx1"/>
          </a:solidFill>
          <a:latin typeface="+mn-lt"/>
          <a:ea typeface="+mn-ea"/>
          <a:cs typeface="+mn-cs"/>
        </a:defRPr>
      </a:lvl4pPr>
      <a:lvl5pPr marL="1824573" algn="l" defTabSz="912289" rtl="0" eaLnBrk="1" latinLnBrk="0" hangingPunct="1">
        <a:defRPr sz="1700" kern="1200">
          <a:solidFill>
            <a:schemeClr val="tx1"/>
          </a:solidFill>
          <a:latin typeface="+mn-lt"/>
          <a:ea typeface="+mn-ea"/>
          <a:cs typeface="+mn-cs"/>
        </a:defRPr>
      </a:lvl5pPr>
      <a:lvl6pPr marL="2280716" algn="l" defTabSz="912289" rtl="0" eaLnBrk="1" latinLnBrk="0" hangingPunct="1">
        <a:defRPr sz="1700" kern="1200">
          <a:solidFill>
            <a:schemeClr val="tx1"/>
          </a:solidFill>
          <a:latin typeface="+mn-lt"/>
          <a:ea typeface="+mn-ea"/>
          <a:cs typeface="+mn-cs"/>
        </a:defRPr>
      </a:lvl6pPr>
      <a:lvl7pPr marL="2736864" algn="l" defTabSz="912289" rtl="0" eaLnBrk="1" latinLnBrk="0" hangingPunct="1">
        <a:defRPr sz="1700" kern="1200">
          <a:solidFill>
            <a:schemeClr val="tx1"/>
          </a:solidFill>
          <a:latin typeface="+mn-lt"/>
          <a:ea typeface="+mn-ea"/>
          <a:cs typeface="+mn-cs"/>
        </a:defRPr>
      </a:lvl7pPr>
      <a:lvl8pPr marL="3193003" algn="l" defTabSz="912289" rtl="0" eaLnBrk="1" latinLnBrk="0" hangingPunct="1">
        <a:defRPr sz="1700" kern="1200">
          <a:solidFill>
            <a:schemeClr val="tx1"/>
          </a:solidFill>
          <a:latin typeface="+mn-lt"/>
          <a:ea typeface="+mn-ea"/>
          <a:cs typeface="+mn-cs"/>
        </a:defRPr>
      </a:lvl8pPr>
      <a:lvl9pPr marL="3649141" algn="l" defTabSz="912289" rtl="0" eaLnBrk="1" latinLnBrk="0" hangingPunct="1">
        <a:defRPr sz="1700" kern="1200">
          <a:solidFill>
            <a:schemeClr val="tx1"/>
          </a:solidFill>
          <a:latin typeface="+mn-lt"/>
          <a:ea typeface="+mn-ea"/>
          <a:cs typeface="+mn-cs"/>
        </a:defRPr>
      </a:lvl9pPr>
    </p:otherStyle>
  </p:txStyles>
</p:sldMaster>
</file>

<file path=ppt/slideMasters/slideMaster16.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026" name="Picture 2" descr="C:\Users\z00205060\Desktop\多媒体规范\浅色(横版）.jpg"/>
          <p:cNvPicPr>
            <a:picLocks noChangeAspect="1" noChangeArrowheads="1"/>
          </p:cNvPicPr>
          <p:nvPr/>
        </p:nvPicPr>
        <p:blipFill>
          <a:blip r:embed="rId3" cstate="print"/>
          <a:srcRect/>
          <a:stretch>
            <a:fillRect/>
          </a:stretch>
        </p:blipFill>
        <p:spPr bwMode="auto">
          <a:xfrm>
            <a:off x="1" y="0"/>
            <a:ext cx="12195175" cy="6859786"/>
          </a:xfrm>
          <a:prstGeom prst="rect">
            <a:avLst/>
          </a:prstGeom>
          <a:noFill/>
        </p:spPr>
      </p:pic>
      <p:sp>
        <p:nvSpPr>
          <p:cNvPr id="1470550" name="Rectangle 86"/>
          <p:cNvSpPr>
            <a:spLocks noChangeArrowheads="1"/>
          </p:cNvSpPr>
          <p:nvPr/>
        </p:nvSpPr>
        <p:spPr bwMode="auto">
          <a:xfrm>
            <a:off x="11509375" y="6376989"/>
            <a:ext cx="685800" cy="461962"/>
          </a:xfrm>
          <a:prstGeom prst="rect">
            <a:avLst/>
          </a:prstGeom>
          <a:noFill/>
          <a:ln w="9525">
            <a:noFill/>
            <a:miter lim="800000"/>
            <a:headEnd/>
            <a:tailEnd/>
          </a:ln>
          <a:effectLst/>
        </p:spPr>
        <p:txBody>
          <a:bodyPr lIns="0" tIns="0" rIns="0" bIns="0"/>
          <a:lstStyle/>
          <a:p>
            <a:pPr defTabSz="784142" eaLnBrk="0" hangingPunct="0">
              <a:lnSpc>
                <a:spcPct val="85000"/>
              </a:lnSpc>
            </a:pPr>
            <a:endParaRPr lang="de-DE" sz="1000" dirty="0">
              <a:solidFill>
                <a:srgbClr val="000000"/>
              </a:solidFill>
              <a:latin typeface="FrutigerNext LT Light" pitchFamily="34" charset="0"/>
              <a:ea typeface="MS PGothic" pitchFamily="34" charset="-128"/>
            </a:endParaRPr>
          </a:p>
          <a:p>
            <a:pPr defTabSz="784142" eaLnBrk="0" hangingPunct="0">
              <a:lnSpc>
                <a:spcPct val="85000"/>
              </a:lnSpc>
            </a:pPr>
            <a:r>
              <a:rPr lang="de-DE" sz="1000" dirty="0">
                <a:solidFill>
                  <a:srgbClr val="000000"/>
                </a:solidFill>
                <a:latin typeface="FrutigerNext LT Light" pitchFamily="34" charset="0"/>
                <a:ea typeface="MS PGothic" pitchFamily="34" charset="-128"/>
              </a:rPr>
              <a:t>Page </a:t>
            </a:r>
            <a:fld id="{E68EC476-442B-4BB7-9603-F1440C241F3D}" type="slidenum">
              <a:rPr lang="de-DE" sz="1000">
                <a:solidFill>
                  <a:srgbClr val="000000"/>
                </a:solidFill>
                <a:latin typeface="FrutigerNext LT Light" pitchFamily="34" charset="0"/>
                <a:ea typeface="MS PGothic" pitchFamily="34" charset="-128"/>
              </a:rPr>
              <a:pPr defTabSz="784142" eaLnBrk="0" hangingPunct="0">
                <a:lnSpc>
                  <a:spcPct val="85000"/>
                </a:lnSpc>
              </a:pPr>
              <a:t>‹#›</a:t>
            </a:fld>
            <a:endParaRPr lang="en-GB" sz="1000" dirty="0">
              <a:solidFill>
                <a:srgbClr val="000000"/>
              </a:solidFill>
              <a:latin typeface="FrutigerNext LT Light" pitchFamily="34" charset="0"/>
              <a:ea typeface="MS PGothic" pitchFamily="34" charset="-128"/>
            </a:endParaRPr>
          </a:p>
        </p:txBody>
      </p:sp>
      <p:sp>
        <p:nvSpPr>
          <p:cNvPr id="10" name="Text Box 5"/>
          <p:cNvSpPr txBox="1">
            <a:spLocks noChangeArrowheads="1"/>
          </p:cNvSpPr>
          <p:nvPr/>
        </p:nvSpPr>
        <p:spPr bwMode="auto">
          <a:xfrm>
            <a:off x="856498" y="6467469"/>
            <a:ext cx="3127477" cy="215994"/>
          </a:xfrm>
          <a:prstGeom prst="rect">
            <a:avLst/>
          </a:prstGeom>
          <a:noFill/>
          <a:ln>
            <a:noFill/>
          </a:ln>
          <a:extLst>
            <a:ext uri="{909E8E84-426E-40DD-AFC4-6F175D3DCCD1}">
              <a14:hiddenFill xmlns:a14="http://schemas.microsoft.com/office/drawing/2010/main">
                <a:solidFill>
                  <a:srgbClr val="4F81BD"/>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91431" bIns="0">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400" dirty="0" smtClean="0">
                <a:solidFill>
                  <a:srgbClr val="000000">
                    <a:lumMod val="65000"/>
                    <a:lumOff val="35000"/>
                  </a:srgbClr>
                </a:solidFill>
                <a:latin typeface="FrutigerNext LT Light" pitchFamily="34" charset="0"/>
                <a:ea typeface="MS PGothic" pitchFamily="34" charset="-128"/>
              </a:rPr>
              <a:t>HUAWEI TECHNOLOGIES CO., LTD.</a:t>
            </a:r>
          </a:p>
        </p:txBody>
      </p:sp>
    </p:spTree>
  </p:cSld>
  <p:clrMap bg1="lt1" tx1="dk1" bg2="lt2" tx2="dk2" accent1="accent1" accent2="accent2" accent3="accent3" accent4="accent4" accent5="accent5" accent6="accent6" hlink="hlink" folHlink="folHlink"/>
  <p:sldLayoutIdLst>
    <p:sldLayoutId id="2147494949" r:id="rId1"/>
  </p:sldLayoutIdLst>
  <p:timing>
    <p:tnLst>
      <p:par>
        <p:cTn id="1" dur="indefinite" restart="never" nodeType="tmRoot"/>
      </p:par>
    </p:tnLst>
  </p:timing>
  <p:hf sldNum="0" hdr="0" ftr="0"/>
  <p:txStyles>
    <p:titleStyle>
      <a:lvl1pPr algn="l" rtl="0" eaLnBrk="1" fontAlgn="base" hangingPunct="1">
        <a:spcBef>
          <a:spcPct val="0"/>
        </a:spcBef>
        <a:spcAft>
          <a:spcPct val="0"/>
        </a:spcAft>
        <a:defRPr sz="3200" b="0">
          <a:solidFill>
            <a:srgbClr val="990000"/>
          </a:solidFill>
          <a:latin typeface="微软雅黑" pitchFamily="34" charset="-122"/>
          <a:ea typeface="微软雅黑" pitchFamily="34" charset="-122"/>
          <a:cs typeface="+mj-cs"/>
        </a:defRPr>
      </a:lvl1pPr>
      <a:lvl2pPr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2pPr>
      <a:lvl3pPr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3pPr>
      <a:lvl4pPr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4pPr>
      <a:lvl5pPr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5pPr>
      <a:lvl6pPr marL="457152"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6pPr>
      <a:lvl7pPr marL="914304"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7pPr>
      <a:lvl8pPr marL="1371456"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8pPr>
      <a:lvl9pPr marL="1828608"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9pPr>
    </p:titleStyle>
    <p:bodyStyle>
      <a:lvl1pPr marL="342864" indent="-342864" algn="l" rtl="0" eaLnBrk="1" fontAlgn="base" hangingPunct="1">
        <a:spcBef>
          <a:spcPct val="20000"/>
        </a:spcBef>
        <a:spcAft>
          <a:spcPct val="0"/>
        </a:spcAft>
        <a:buClr>
          <a:srgbClr val="990000"/>
        </a:buClr>
        <a:buChar char="•"/>
        <a:defRPr sz="2400" b="1">
          <a:solidFill>
            <a:schemeClr val="tx1"/>
          </a:solidFill>
          <a:latin typeface="微软雅黑" pitchFamily="34" charset="-122"/>
          <a:ea typeface="微软雅黑" pitchFamily="34" charset="-122"/>
          <a:cs typeface="+mn-cs"/>
        </a:defRPr>
      </a:lvl1pPr>
      <a:lvl2pPr marL="742872" indent="-285720" algn="l" rtl="0" eaLnBrk="1" fontAlgn="base" hangingPunct="1">
        <a:spcBef>
          <a:spcPct val="20000"/>
        </a:spcBef>
        <a:spcAft>
          <a:spcPct val="0"/>
        </a:spcAft>
        <a:buFont typeface="Arial" charset="0"/>
        <a:buChar char="›"/>
        <a:defRPr sz="2000">
          <a:solidFill>
            <a:schemeClr val="tx1"/>
          </a:solidFill>
          <a:latin typeface="微软雅黑" pitchFamily="34" charset="-122"/>
          <a:ea typeface="微软雅黑" pitchFamily="34" charset="-122"/>
          <a:cs typeface="+mn-cs"/>
        </a:defRPr>
      </a:lvl2pPr>
      <a:lvl3pPr marL="1142880" indent="-228576" algn="l" rtl="0" eaLnBrk="1" fontAlgn="base" hangingPunct="1">
        <a:spcBef>
          <a:spcPct val="20000"/>
        </a:spcBef>
        <a:spcAft>
          <a:spcPct val="0"/>
        </a:spcAft>
        <a:buFont typeface="FrutigerNext LT Medium" pitchFamily="34" charset="0"/>
        <a:buChar char="»"/>
        <a:defRPr>
          <a:solidFill>
            <a:schemeClr val="tx1"/>
          </a:solidFill>
          <a:latin typeface="微软雅黑" pitchFamily="34" charset="-122"/>
          <a:ea typeface="微软雅黑" pitchFamily="34" charset="-122"/>
          <a:cs typeface="+mn-cs"/>
        </a:defRPr>
      </a:lvl3pPr>
      <a:lvl4pPr marL="1600032" indent="-228576" algn="l" rtl="0" eaLnBrk="1" fontAlgn="base" hangingPunct="1">
        <a:spcBef>
          <a:spcPct val="20000"/>
        </a:spcBef>
        <a:spcAft>
          <a:spcPct val="0"/>
        </a:spcAft>
        <a:buChar char="–"/>
        <a:defRPr sz="1600">
          <a:solidFill>
            <a:schemeClr val="tx1"/>
          </a:solidFill>
          <a:latin typeface="微软雅黑" pitchFamily="34" charset="-122"/>
          <a:ea typeface="微软雅黑" pitchFamily="34" charset="-122"/>
          <a:cs typeface="+mn-cs"/>
        </a:defRPr>
      </a:lvl4pPr>
      <a:lvl5pPr marL="2057184" indent="-228576" algn="l" rtl="0" eaLnBrk="1" fontAlgn="base" hangingPunct="1">
        <a:spcBef>
          <a:spcPct val="20000"/>
        </a:spcBef>
        <a:spcAft>
          <a:spcPct val="0"/>
        </a:spcAft>
        <a:buFont typeface="Arial" charset="0"/>
        <a:buChar char="~"/>
        <a:defRPr sz="1600">
          <a:solidFill>
            <a:schemeClr val="tx1"/>
          </a:solidFill>
          <a:latin typeface="微软雅黑" pitchFamily="34" charset="-122"/>
          <a:ea typeface="微软雅黑" pitchFamily="34" charset="-122"/>
          <a:cs typeface="+mn-cs"/>
        </a:defRPr>
      </a:lvl5pPr>
      <a:lvl6pPr marL="2514335" indent="-228576"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488" indent="-228576"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8639" indent="-228576"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5792" indent="-228576"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304" rtl="0" eaLnBrk="1" latinLnBrk="0" hangingPunct="1">
        <a:defRPr sz="1800" kern="1200">
          <a:solidFill>
            <a:schemeClr val="tx1"/>
          </a:solidFill>
          <a:latin typeface="+mn-lt"/>
          <a:ea typeface="+mn-ea"/>
          <a:cs typeface="+mn-cs"/>
        </a:defRPr>
      </a:lvl1pPr>
      <a:lvl2pPr marL="457152" algn="l" defTabSz="914304" rtl="0" eaLnBrk="1" latinLnBrk="0" hangingPunct="1">
        <a:defRPr sz="1800" kern="1200">
          <a:solidFill>
            <a:schemeClr val="tx1"/>
          </a:solidFill>
          <a:latin typeface="+mn-lt"/>
          <a:ea typeface="+mn-ea"/>
          <a:cs typeface="+mn-cs"/>
        </a:defRPr>
      </a:lvl2pPr>
      <a:lvl3pPr marL="914304" algn="l" defTabSz="914304" rtl="0" eaLnBrk="1" latinLnBrk="0" hangingPunct="1">
        <a:defRPr sz="1800" kern="1200">
          <a:solidFill>
            <a:schemeClr val="tx1"/>
          </a:solidFill>
          <a:latin typeface="+mn-lt"/>
          <a:ea typeface="+mn-ea"/>
          <a:cs typeface="+mn-cs"/>
        </a:defRPr>
      </a:lvl3pPr>
      <a:lvl4pPr marL="1371456" algn="l" defTabSz="914304" rtl="0" eaLnBrk="1" latinLnBrk="0" hangingPunct="1">
        <a:defRPr sz="1800" kern="1200">
          <a:solidFill>
            <a:schemeClr val="tx1"/>
          </a:solidFill>
          <a:latin typeface="+mn-lt"/>
          <a:ea typeface="+mn-ea"/>
          <a:cs typeface="+mn-cs"/>
        </a:defRPr>
      </a:lvl4pPr>
      <a:lvl5pPr marL="1828608" algn="l" defTabSz="914304" rtl="0" eaLnBrk="1" latinLnBrk="0" hangingPunct="1">
        <a:defRPr sz="1800" kern="1200">
          <a:solidFill>
            <a:schemeClr val="tx1"/>
          </a:solidFill>
          <a:latin typeface="+mn-lt"/>
          <a:ea typeface="+mn-ea"/>
          <a:cs typeface="+mn-cs"/>
        </a:defRPr>
      </a:lvl5pPr>
      <a:lvl6pPr marL="2285760" algn="l" defTabSz="914304" rtl="0" eaLnBrk="1" latinLnBrk="0" hangingPunct="1">
        <a:defRPr sz="1800" kern="1200">
          <a:solidFill>
            <a:schemeClr val="tx1"/>
          </a:solidFill>
          <a:latin typeface="+mn-lt"/>
          <a:ea typeface="+mn-ea"/>
          <a:cs typeface="+mn-cs"/>
        </a:defRPr>
      </a:lvl6pPr>
      <a:lvl7pPr marL="2742912" algn="l" defTabSz="914304" rtl="0" eaLnBrk="1" latinLnBrk="0" hangingPunct="1">
        <a:defRPr sz="1800" kern="1200">
          <a:solidFill>
            <a:schemeClr val="tx1"/>
          </a:solidFill>
          <a:latin typeface="+mn-lt"/>
          <a:ea typeface="+mn-ea"/>
          <a:cs typeface="+mn-cs"/>
        </a:defRPr>
      </a:lvl7pPr>
      <a:lvl8pPr marL="3200064" algn="l" defTabSz="914304" rtl="0" eaLnBrk="1" latinLnBrk="0" hangingPunct="1">
        <a:defRPr sz="1800" kern="1200">
          <a:solidFill>
            <a:schemeClr val="tx1"/>
          </a:solidFill>
          <a:latin typeface="+mn-lt"/>
          <a:ea typeface="+mn-ea"/>
          <a:cs typeface="+mn-cs"/>
        </a:defRPr>
      </a:lvl8pPr>
      <a:lvl9pPr marL="3657216" algn="l" defTabSz="914304" rtl="0" eaLnBrk="1" latinLnBrk="0" hangingPunct="1">
        <a:defRPr sz="1800" kern="1200">
          <a:solidFill>
            <a:schemeClr val="tx1"/>
          </a:solidFill>
          <a:latin typeface="+mn-lt"/>
          <a:ea typeface="+mn-ea"/>
          <a:cs typeface="+mn-cs"/>
        </a:defRPr>
      </a:lvl9pPr>
    </p:otherStyle>
  </p:txStyles>
</p:sldMaster>
</file>

<file path=ppt/slideMasters/slideMaster17.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7170" name="Rectangle 197"/>
          <p:cNvSpPr>
            <a:spLocks noGrp="1" noChangeArrowheads="1"/>
          </p:cNvSpPr>
          <p:nvPr>
            <p:ph type="title"/>
          </p:nvPr>
        </p:nvSpPr>
        <p:spPr bwMode="auto">
          <a:xfrm>
            <a:off x="760419" y="0"/>
            <a:ext cx="10975975" cy="838200"/>
          </a:xfrm>
          <a:prstGeom prst="rect">
            <a:avLst/>
          </a:prstGeom>
          <a:noFill/>
          <a:ln w="9525" algn="ctr">
            <a:noFill/>
            <a:miter lim="800000"/>
            <a:headEnd/>
            <a:tailEnd/>
          </a:ln>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7171" name="Rectangle 198"/>
          <p:cNvSpPr>
            <a:spLocks noGrp="1" noChangeArrowheads="1"/>
          </p:cNvSpPr>
          <p:nvPr>
            <p:ph type="body" idx="1"/>
          </p:nvPr>
        </p:nvSpPr>
        <p:spPr bwMode="auto">
          <a:xfrm>
            <a:off x="781050" y="1600204"/>
            <a:ext cx="10975975" cy="4525963"/>
          </a:xfrm>
          <a:prstGeom prst="rect">
            <a:avLst/>
          </a:prstGeom>
          <a:noFill/>
          <a:ln w="9525" algn="ctr">
            <a:noFill/>
            <a:miter lim="800000"/>
            <a:headEnd/>
            <a:tailEnd/>
          </a:ln>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954371" name="Text Box 3"/>
          <p:cNvSpPr txBox="1">
            <a:spLocks noChangeArrowheads="1"/>
          </p:cNvSpPr>
          <p:nvPr/>
        </p:nvSpPr>
        <p:spPr bwMode="auto">
          <a:xfrm>
            <a:off x="869951" y="6467487"/>
            <a:ext cx="2401744" cy="263791"/>
          </a:xfrm>
          <a:prstGeom prst="rect">
            <a:avLst/>
          </a:prstGeom>
          <a:noFill/>
          <a:ln w="9525">
            <a:noFill/>
            <a:miter lim="800000"/>
            <a:headEnd/>
            <a:tailEnd/>
          </a:ln>
        </p:spPr>
        <p:txBody>
          <a:bodyPr wrap="none" lIns="78360" tIns="39180" rIns="78360" bIns="39180">
            <a:spAutoFit/>
          </a:bodyPr>
          <a:lstStyle/>
          <a:p>
            <a:pPr defTabSz="784225" eaLnBrk="0" hangingPunct="0">
              <a:defRPr/>
            </a:pPr>
            <a:r>
              <a:rPr lang="en-US" altLang="zh-CN" sz="1200" dirty="0">
                <a:solidFill>
                  <a:srgbClr val="000000"/>
                </a:solidFill>
                <a:latin typeface="FrutigerNext LT Bold" charset="0"/>
                <a:ea typeface="ＭＳ Ｐゴシック" pitchFamily="34" charset="-128"/>
              </a:rPr>
              <a:t>HISILICON SEMICONDUCTOR</a:t>
            </a:r>
          </a:p>
        </p:txBody>
      </p:sp>
      <p:grpSp>
        <p:nvGrpSpPr>
          <p:cNvPr id="3" name="Group 5"/>
          <p:cNvGrpSpPr>
            <a:grpSpLocks/>
          </p:cNvGrpSpPr>
          <p:nvPr/>
        </p:nvGrpSpPr>
        <p:grpSpPr bwMode="auto">
          <a:xfrm>
            <a:off x="0" y="6216650"/>
            <a:ext cx="12195175" cy="635000"/>
            <a:chOff x="0" y="3920"/>
            <a:chExt cx="7682" cy="400"/>
          </a:xfrm>
        </p:grpSpPr>
        <p:pic>
          <p:nvPicPr>
            <p:cNvPr id="7180" name="Picture 6" descr="图片1"/>
            <p:cNvPicPr>
              <a:picLocks noChangeAspect="1" noChangeArrowheads="1"/>
            </p:cNvPicPr>
            <p:nvPr userDrawn="1"/>
          </p:nvPicPr>
          <p:blipFill>
            <a:blip r:embed="rId4" cstate="email"/>
            <a:srcRect/>
            <a:stretch>
              <a:fillRect/>
            </a:stretch>
          </p:blipFill>
          <p:spPr bwMode="auto">
            <a:xfrm>
              <a:off x="0" y="3920"/>
              <a:ext cx="5760" cy="400"/>
            </a:xfrm>
            <a:prstGeom prst="rect">
              <a:avLst/>
            </a:prstGeom>
            <a:noFill/>
            <a:ln w="9525">
              <a:noFill/>
              <a:miter lim="800000"/>
              <a:headEnd/>
              <a:tailEnd/>
            </a:ln>
          </p:spPr>
        </p:pic>
        <p:pic>
          <p:nvPicPr>
            <p:cNvPr id="7181" name="Picture 7" descr="图片1"/>
            <p:cNvPicPr>
              <a:picLocks noChangeAspect="1" noChangeArrowheads="1"/>
            </p:cNvPicPr>
            <p:nvPr userDrawn="1"/>
          </p:nvPicPr>
          <p:blipFill>
            <a:blip r:embed="rId4" cstate="email"/>
            <a:srcRect/>
            <a:stretch>
              <a:fillRect/>
            </a:stretch>
          </p:blipFill>
          <p:spPr bwMode="auto">
            <a:xfrm>
              <a:off x="1539" y="3920"/>
              <a:ext cx="5760" cy="400"/>
            </a:xfrm>
            <a:prstGeom prst="rect">
              <a:avLst/>
            </a:prstGeom>
            <a:noFill/>
            <a:ln w="9525">
              <a:noFill/>
              <a:miter lim="800000"/>
              <a:headEnd/>
              <a:tailEnd/>
            </a:ln>
          </p:spPr>
        </p:pic>
        <p:pic>
          <p:nvPicPr>
            <p:cNvPr id="7182" name="Picture 8" descr="图片1"/>
            <p:cNvPicPr>
              <a:picLocks noChangeAspect="1" noChangeArrowheads="1"/>
            </p:cNvPicPr>
            <p:nvPr userDrawn="1"/>
          </p:nvPicPr>
          <p:blipFill>
            <a:blip r:embed="rId5" cstate="email"/>
            <a:srcRect/>
            <a:stretch>
              <a:fillRect/>
            </a:stretch>
          </p:blipFill>
          <p:spPr bwMode="auto">
            <a:xfrm rot="10800000">
              <a:off x="6619" y="3920"/>
              <a:ext cx="1063" cy="400"/>
            </a:xfrm>
            <a:prstGeom prst="rect">
              <a:avLst/>
            </a:prstGeom>
            <a:noFill/>
            <a:ln w="9525">
              <a:noFill/>
              <a:miter lim="800000"/>
              <a:headEnd/>
              <a:tailEnd/>
            </a:ln>
          </p:spPr>
        </p:pic>
      </p:grpSp>
      <p:sp>
        <p:nvSpPr>
          <p:cNvPr id="13375" name="Date Placeholder 3"/>
          <p:cNvSpPr txBox="1">
            <a:spLocks noGrp="1"/>
          </p:cNvSpPr>
          <p:nvPr/>
        </p:nvSpPr>
        <p:spPr bwMode="auto">
          <a:xfrm>
            <a:off x="8483607" y="6489712"/>
            <a:ext cx="2797175" cy="455613"/>
          </a:xfrm>
          <a:prstGeom prst="rect">
            <a:avLst/>
          </a:prstGeom>
          <a:noFill/>
          <a:ln w="9525">
            <a:noFill/>
            <a:miter lim="800000"/>
            <a:headEnd/>
            <a:tailEnd/>
          </a:ln>
        </p:spPr>
        <p:txBody>
          <a:bodyPr lIns="0" tIns="0" rIns="0" bIns="0"/>
          <a:lstStyle/>
          <a:p>
            <a:pPr defTabSz="801688">
              <a:lnSpc>
                <a:spcPct val="85000"/>
              </a:lnSpc>
              <a:defRPr/>
            </a:pPr>
            <a:r>
              <a:rPr lang="de-DE" altLang="zh-CN" sz="1200">
                <a:solidFill>
                  <a:srgbClr val="000000"/>
                </a:solidFill>
                <a:latin typeface="Arial" pitchFamily="34" charset="0"/>
                <a:ea typeface="MS PGothic" pitchFamily="34" charset="-128"/>
              </a:rPr>
              <a:t>Page </a:t>
            </a:r>
            <a:fld id="{6CCBC055-CE6F-4FF5-9AB9-E31CBD7940F2}" type="slidenum">
              <a:rPr lang="de-DE" altLang="zh-CN" sz="1200">
                <a:solidFill>
                  <a:srgbClr val="000000"/>
                </a:solidFill>
                <a:latin typeface="Arial" pitchFamily="34" charset="0"/>
                <a:ea typeface="MS PGothic" pitchFamily="34" charset="-128"/>
              </a:rPr>
              <a:pPr defTabSz="801688">
                <a:lnSpc>
                  <a:spcPct val="85000"/>
                </a:lnSpc>
                <a:defRPr/>
              </a:pPr>
              <a:t>‹#›</a:t>
            </a:fld>
            <a:endParaRPr lang="en-GB" altLang="zh-CN" sz="1200">
              <a:solidFill>
                <a:srgbClr val="000000"/>
              </a:solidFill>
              <a:latin typeface="Arial" pitchFamily="34" charset="0"/>
              <a:ea typeface="MS PGothic" pitchFamily="34" charset="-128"/>
            </a:endParaRPr>
          </a:p>
        </p:txBody>
      </p:sp>
      <p:sp>
        <p:nvSpPr>
          <p:cNvPr id="2" name="Date Placeholder 3"/>
          <p:cNvSpPr txBox="1">
            <a:spLocks noGrp="1"/>
          </p:cNvSpPr>
          <p:nvPr/>
        </p:nvSpPr>
        <p:spPr bwMode="auto">
          <a:xfrm>
            <a:off x="8483607" y="6489712"/>
            <a:ext cx="2797175" cy="455613"/>
          </a:xfrm>
          <a:prstGeom prst="rect">
            <a:avLst/>
          </a:prstGeom>
          <a:noFill/>
          <a:ln w="9525">
            <a:noFill/>
            <a:miter lim="800000"/>
            <a:headEnd/>
            <a:tailEnd/>
          </a:ln>
        </p:spPr>
        <p:txBody>
          <a:bodyPr lIns="0" tIns="0" rIns="0" bIns="0"/>
          <a:lstStyle/>
          <a:p>
            <a:pPr defTabSz="801688">
              <a:lnSpc>
                <a:spcPct val="85000"/>
              </a:lnSpc>
              <a:defRPr/>
            </a:pPr>
            <a:r>
              <a:rPr lang="de-DE" altLang="zh-CN" sz="1200">
                <a:solidFill>
                  <a:srgbClr val="000000"/>
                </a:solidFill>
                <a:latin typeface="Arial" pitchFamily="34" charset="0"/>
                <a:ea typeface="MS PGothic" pitchFamily="34" charset="-128"/>
              </a:rPr>
              <a:t>Page </a:t>
            </a:r>
            <a:fld id="{F6A9B49D-731E-405A-BD67-4312B6911253}" type="slidenum">
              <a:rPr lang="de-DE" altLang="zh-CN" sz="1200">
                <a:solidFill>
                  <a:srgbClr val="000000"/>
                </a:solidFill>
                <a:latin typeface="Arial" pitchFamily="34" charset="0"/>
                <a:ea typeface="MS PGothic" pitchFamily="34" charset="-128"/>
              </a:rPr>
              <a:pPr defTabSz="801688">
                <a:lnSpc>
                  <a:spcPct val="85000"/>
                </a:lnSpc>
                <a:defRPr/>
              </a:pPr>
              <a:t>‹#›</a:t>
            </a:fld>
            <a:endParaRPr lang="en-GB" altLang="zh-CN" sz="1200">
              <a:solidFill>
                <a:srgbClr val="000000"/>
              </a:solidFill>
              <a:latin typeface="Arial" pitchFamily="34" charset="0"/>
              <a:ea typeface="MS PGothic" pitchFamily="34" charset="-128"/>
            </a:endParaRPr>
          </a:p>
        </p:txBody>
      </p:sp>
      <p:sp>
        <p:nvSpPr>
          <p:cNvPr id="28680" name="Text Box 8"/>
          <p:cNvSpPr txBox="1">
            <a:spLocks noChangeArrowheads="1"/>
          </p:cNvSpPr>
          <p:nvPr/>
        </p:nvSpPr>
        <p:spPr bwMode="auto">
          <a:xfrm>
            <a:off x="869951" y="6438901"/>
            <a:ext cx="2829590" cy="265496"/>
          </a:xfrm>
          <a:prstGeom prst="rect">
            <a:avLst/>
          </a:prstGeom>
          <a:noFill/>
          <a:ln w="9525">
            <a:noFill/>
            <a:miter lim="800000"/>
            <a:headEnd/>
            <a:tailEnd/>
          </a:ln>
        </p:spPr>
        <p:txBody>
          <a:bodyPr wrap="none" lIns="80043" tIns="40024" rIns="80043" bIns="40024">
            <a:spAutoFit/>
          </a:bodyPr>
          <a:lstStyle/>
          <a:p>
            <a:pPr defTabSz="801688" eaLnBrk="0" hangingPunct="0">
              <a:defRPr/>
            </a:pPr>
            <a:r>
              <a:rPr lang="en-US" altLang="zh-CN" sz="1200">
                <a:solidFill>
                  <a:srgbClr val="000000"/>
                </a:solidFill>
                <a:latin typeface="Arial" pitchFamily="34" charset="0"/>
                <a:ea typeface="MS PGothic" pitchFamily="34" charset="-128"/>
              </a:rPr>
              <a:t>HUAWEI TECHNOLOGIES CO., LTD.</a:t>
            </a:r>
            <a:endParaRPr lang="en-US" altLang="zh-CN" sz="2200">
              <a:solidFill>
                <a:srgbClr val="000000"/>
              </a:solidFill>
              <a:latin typeface="Arial" pitchFamily="34" charset="0"/>
              <a:ea typeface="MS PGothic" pitchFamily="34" charset="-128"/>
            </a:endParaRPr>
          </a:p>
        </p:txBody>
      </p:sp>
      <p:sp>
        <p:nvSpPr>
          <p:cNvPr id="28693" name="Rectangle 21"/>
          <p:cNvSpPr>
            <a:spLocks noChangeArrowheads="1"/>
          </p:cNvSpPr>
          <p:nvPr/>
        </p:nvSpPr>
        <p:spPr bwMode="auto">
          <a:xfrm>
            <a:off x="5194300" y="6438912"/>
            <a:ext cx="2051504" cy="265455"/>
          </a:xfrm>
          <a:prstGeom prst="rect">
            <a:avLst/>
          </a:prstGeom>
          <a:noFill/>
          <a:ln w="9525" algn="ctr">
            <a:noFill/>
            <a:miter lim="800000"/>
            <a:headEnd/>
            <a:tailEnd/>
          </a:ln>
          <a:effectLst/>
        </p:spPr>
        <p:txBody>
          <a:bodyPr wrap="none" lIns="80011" tIns="40004" rIns="80011" bIns="40004">
            <a:spAutoFit/>
          </a:bodyPr>
          <a:lstStyle/>
          <a:p>
            <a:pPr defTabSz="801688" eaLnBrk="0" hangingPunct="0">
              <a:defRPr/>
            </a:pPr>
            <a:r>
              <a:rPr lang="en-US" altLang="zh-CN" sz="1200" dirty="0">
                <a:solidFill>
                  <a:srgbClr val="000000"/>
                </a:solidFill>
                <a:latin typeface="Arial" pitchFamily="34" charset="0"/>
                <a:ea typeface="MS PGothic" pitchFamily="34" charset="-128"/>
              </a:rPr>
              <a:t>Commercial in Confidence </a:t>
            </a:r>
          </a:p>
        </p:txBody>
      </p:sp>
      <p:pic>
        <p:nvPicPr>
          <p:cNvPr id="7178" name="Picture 2" descr="Logo"/>
          <p:cNvPicPr preferRelativeResize="0">
            <a:picLocks noChangeArrowheads="1"/>
          </p:cNvPicPr>
          <p:nvPr/>
        </p:nvPicPr>
        <p:blipFill>
          <a:blip r:embed="rId6" cstate="email"/>
          <a:srcRect/>
          <a:stretch>
            <a:fillRect/>
          </a:stretch>
        </p:blipFill>
        <p:spPr bwMode="auto">
          <a:xfrm>
            <a:off x="11202988" y="6300788"/>
            <a:ext cx="455612" cy="457200"/>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94951" r:id="rId1"/>
    <p:sldLayoutId id="2147494952" r:id="rId2"/>
  </p:sldLayoutIdLst>
  <p:hf sldNum="0" hdr="0" ftr="0"/>
  <p:txStyles>
    <p:titleStyle>
      <a:lvl1pPr algn="l" rtl="0" eaLnBrk="1" fontAlgn="base" hangingPunct="1">
        <a:spcBef>
          <a:spcPct val="0"/>
        </a:spcBef>
        <a:spcAft>
          <a:spcPct val="0"/>
        </a:spcAft>
        <a:defRPr sz="3200" b="1">
          <a:solidFill>
            <a:srgbClr val="990000"/>
          </a:solidFill>
          <a:latin typeface="+mj-lt"/>
          <a:ea typeface="宋体" pitchFamily="2" charset="-122"/>
          <a:cs typeface="+mj-cs"/>
        </a:defRPr>
      </a:lvl1pPr>
      <a:lvl2pPr algn="l" rtl="0" eaLnBrk="1" fontAlgn="base" hangingPunct="1">
        <a:spcBef>
          <a:spcPct val="0"/>
        </a:spcBef>
        <a:spcAft>
          <a:spcPct val="0"/>
        </a:spcAft>
        <a:defRPr sz="3200" b="1">
          <a:solidFill>
            <a:srgbClr val="990000"/>
          </a:solidFill>
          <a:latin typeface="FrutigerNext LT Medium" pitchFamily="34" charset="0"/>
          <a:ea typeface="宋体" pitchFamily="2" charset="-122"/>
        </a:defRPr>
      </a:lvl2pPr>
      <a:lvl3pPr algn="l" rtl="0" eaLnBrk="1" fontAlgn="base" hangingPunct="1">
        <a:spcBef>
          <a:spcPct val="0"/>
        </a:spcBef>
        <a:spcAft>
          <a:spcPct val="0"/>
        </a:spcAft>
        <a:defRPr sz="3200" b="1">
          <a:solidFill>
            <a:srgbClr val="990000"/>
          </a:solidFill>
          <a:latin typeface="FrutigerNext LT Medium" pitchFamily="34" charset="0"/>
          <a:ea typeface="宋体" pitchFamily="2" charset="-122"/>
        </a:defRPr>
      </a:lvl3pPr>
      <a:lvl4pPr algn="l" rtl="0" eaLnBrk="1" fontAlgn="base" hangingPunct="1">
        <a:spcBef>
          <a:spcPct val="0"/>
        </a:spcBef>
        <a:spcAft>
          <a:spcPct val="0"/>
        </a:spcAft>
        <a:defRPr sz="3200" b="1">
          <a:solidFill>
            <a:srgbClr val="990000"/>
          </a:solidFill>
          <a:latin typeface="FrutigerNext LT Medium" pitchFamily="34" charset="0"/>
          <a:ea typeface="宋体" pitchFamily="2" charset="-122"/>
        </a:defRPr>
      </a:lvl4pPr>
      <a:lvl5pPr algn="l" rtl="0" eaLnBrk="1" fontAlgn="base" hangingPunct="1">
        <a:spcBef>
          <a:spcPct val="0"/>
        </a:spcBef>
        <a:spcAft>
          <a:spcPct val="0"/>
        </a:spcAft>
        <a:defRPr sz="3200" b="1">
          <a:solidFill>
            <a:srgbClr val="990000"/>
          </a:solidFill>
          <a:latin typeface="FrutigerNext LT Medium" pitchFamily="34" charset="0"/>
          <a:ea typeface="宋体" pitchFamily="2"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宋体" pitchFamily="2"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宋体" pitchFamily="2"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宋体" pitchFamily="2"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宋体" pitchFamily="2" charset="-122"/>
        </a:defRPr>
      </a:lvl9pPr>
    </p:titleStyle>
    <p:bodyStyle>
      <a:lvl1pPr marL="342900" indent="-342900" algn="l" rtl="0" eaLnBrk="1" fontAlgn="base" hangingPunct="1">
        <a:spcBef>
          <a:spcPct val="20000"/>
        </a:spcBef>
        <a:spcAft>
          <a:spcPct val="0"/>
        </a:spcAft>
        <a:buClr>
          <a:srgbClr val="990000"/>
        </a:buClr>
        <a:buChar char="•"/>
        <a:defRPr sz="2400" b="1">
          <a:solidFill>
            <a:schemeClr val="tx1"/>
          </a:solidFill>
          <a:latin typeface="+mn-lt"/>
          <a:ea typeface="宋体" pitchFamily="2" charset="-122"/>
          <a:cs typeface="+mn-cs"/>
        </a:defRPr>
      </a:lvl1pPr>
      <a:lvl2pPr marL="742950" indent="-285750" algn="l" rtl="0" eaLnBrk="1" fontAlgn="base" hangingPunct="1">
        <a:spcBef>
          <a:spcPct val="20000"/>
        </a:spcBef>
        <a:spcAft>
          <a:spcPct val="0"/>
        </a:spcAft>
        <a:buFont typeface="Arial" pitchFamily="34" charset="0"/>
        <a:buChar char="›"/>
        <a:defRPr sz="2000">
          <a:solidFill>
            <a:schemeClr val="tx1"/>
          </a:solidFill>
          <a:latin typeface="+mn-lt"/>
          <a:ea typeface="宋体" pitchFamily="2" charset="-122"/>
        </a:defRPr>
      </a:lvl2pPr>
      <a:lvl3pPr marL="1143000" indent="-228600" algn="l" rtl="0" eaLnBrk="1" fontAlgn="base" hangingPunct="1">
        <a:spcBef>
          <a:spcPct val="20000"/>
        </a:spcBef>
        <a:spcAft>
          <a:spcPct val="0"/>
        </a:spcAft>
        <a:buFont typeface="FrutigerNext LT Medium" pitchFamily="34" charset="0"/>
        <a:buChar char="»"/>
        <a:defRPr>
          <a:solidFill>
            <a:schemeClr val="tx1"/>
          </a:solidFill>
          <a:latin typeface="+mn-lt"/>
          <a:ea typeface="宋体" pitchFamily="2" charset="-122"/>
        </a:defRPr>
      </a:lvl3pPr>
      <a:lvl4pPr marL="1600200" indent="-228600" algn="l" rtl="0" eaLnBrk="1" fontAlgn="base" hangingPunct="1">
        <a:spcBef>
          <a:spcPct val="20000"/>
        </a:spcBef>
        <a:spcAft>
          <a:spcPct val="0"/>
        </a:spcAft>
        <a:buChar char="–"/>
        <a:defRPr sz="1600">
          <a:solidFill>
            <a:schemeClr val="tx1"/>
          </a:solidFill>
          <a:latin typeface="+mn-lt"/>
          <a:ea typeface="宋体" pitchFamily="2" charset="-122"/>
        </a:defRPr>
      </a:lvl4pPr>
      <a:lvl5pPr marL="2057400" indent="-228600" algn="l" rtl="0" eaLnBrk="1" fontAlgn="base" hangingPunct="1">
        <a:spcBef>
          <a:spcPct val="20000"/>
        </a:spcBef>
        <a:spcAft>
          <a:spcPct val="0"/>
        </a:spcAft>
        <a:buFont typeface="Arial" pitchFamily="34" charset="0"/>
        <a:buChar char="~"/>
        <a:defRPr sz="1600">
          <a:solidFill>
            <a:schemeClr val="tx1"/>
          </a:solidFill>
          <a:latin typeface="+mn-lt"/>
          <a:ea typeface="宋体" pitchFamily="2" charset="-122"/>
        </a:defRPr>
      </a:lvl5pPr>
      <a:lvl6pPr marL="2514600" indent="-228600" algn="l" rtl="0" eaLnBrk="1" fontAlgn="base" hangingPunct="1">
        <a:spcBef>
          <a:spcPct val="20000"/>
        </a:spcBef>
        <a:spcAft>
          <a:spcPct val="0"/>
        </a:spcAft>
        <a:buFont typeface="Arial" pitchFamily="34" charset="0"/>
        <a:buChar char="~"/>
        <a:defRPr sz="1600">
          <a:solidFill>
            <a:schemeClr val="tx1"/>
          </a:solidFill>
          <a:latin typeface="+mn-lt"/>
          <a:ea typeface="+mn-ea"/>
        </a:defRPr>
      </a:lvl6pPr>
      <a:lvl7pPr marL="2971800" indent="-228600" algn="l" rtl="0" eaLnBrk="1" fontAlgn="base" hangingPunct="1">
        <a:spcBef>
          <a:spcPct val="20000"/>
        </a:spcBef>
        <a:spcAft>
          <a:spcPct val="0"/>
        </a:spcAft>
        <a:buFont typeface="Arial" pitchFamily="34" charset="0"/>
        <a:buChar char="~"/>
        <a:defRPr sz="1600">
          <a:solidFill>
            <a:schemeClr val="tx1"/>
          </a:solidFill>
          <a:latin typeface="+mn-lt"/>
          <a:ea typeface="+mn-ea"/>
        </a:defRPr>
      </a:lvl7pPr>
      <a:lvl8pPr marL="3429000" indent="-228600" algn="l" rtl="0" eaLnBrk="1" fontAlgn="base" hangingPunct="1">
        <a:spcBef>
          <a:spcPct val="20000"/>
        </a:spcBef>
        <a:spcAft>
          <a:spcPct val="0"/>
        </a:spcAft>
        <a:buFont typeface="Arial" pitchFamily="34" charset="0"/>
        <a:buChar char="~"/>
        <a:defRPr sz="1600">
          <a:solidFill>
            <a:schemeClr val="tx1"/>
          </a:solidFill>
          <a:latin typeface="+mn-lt"/>
          <a:ea typeface="+mn-ea"/>
        </a:defRPr>
      </a:lvl8pPr>
      <a:lvl9pPr marL="3886200" indent="-228600" algn="l" rtl="0" eaLnBrk="1" fontAlgn="base" hangingPunct="1">
        <a:spcBef>
          <a:spcPct val="20000"/>
        </a:spcBef>
        <a:spcAft>
          <a:spcPct val="0"/>
        </a:spcAft>
        <a:buFont typeface="Arial" pitchFamily="34" charset="0"/>
        <a:buChar char="~"/>
        <a:defRPr sz="1600">
          <a:solidFill>
            <a:schemeClr val="tx1"/>
          </a:solidFill>
          <a:latin typeface="+mn-lt"/>
          <a:ea typeface="+mn-ea"/>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8.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grpSp>
        <p:nvGrpSpPr>
          <p:cNvPr id="2" name="Group 97"/>
          <p:cNvGrpSpPr>
            <a:grpSpLocks/>
          </p:cNvGrpSpPr>
          <p:nvPr/>
        </p:nvGrpSpPr>
        <p:grpSpPr bwMode="auto">
          <a:xfrm>
            <a:off x="121" y="6223011"/>
            <a:ext cx="12195175" cy="635000"/>
            <a:chOff x="0" y="3920"/>
            <a:chExt cx="7682" cy="400"/>
          </a:xfrm>
        </p:grpSpPr>
        <p:pic>
          <p:nvPicPr>
            <p:cNvPr id="236624" name="Picture 98" descr="图片1"/>
            <p:cNvPicPr>
              <a:picLocks noChangeAspect="1" noChangeArrowheads="1"/>
            </p:cNvPicPr>
            <p:nvPr userDrawn="1"/>
          </p:nvPicPr>
          <p:blipFill>
            <a:blip r:embed="rId6" cstate="print"/>
            <a:srcRect/>
            <a:stretch>
              <a:fillRect/>
            </a:stretch>
          </p:blipFill>
          <p:spPr bwMode="auto">
            <a:xfrm>
              <a:off x="0" y="3920"/>
              <a:ext cx="5760" cy="400"/>
            </a:xfrm>
            <a:prstGeom prst="rect">
              <a:avLst/>
            </a:prstGeom>
            <a:noFill/>
            <a:ln w="9525">
              <a:noFill/>
              <a:miter lim="800000"/>
              <a:headEnd/>
              <a:tailEnd/>
            </a:ln>
          </p:spPr>
        </p:pic>
        <p:pic>
          <p:nvPicPr>
            <p:cNvPr id="236625" name="Picture 99" descr="图片1"/>
            <p:cNvPicPr>
              <a:picLocks noChangeAspect="1" noChangeArrowheads="1"/>
            </p:cNvPicPr>
            <p:nvPr userDrawn="1"/>
          </p:nvPicPr>
          <p:blipFill>
            <a:blip r:embed="rId6" cstate="print"/>
            <a:srcRect/>
            <a:stretch>
              <a:fillRect/>
            </a:stretch>
          </p:blipFill>
          <p:spPr bwMode="auto">
            <a:xfrm>
              <a:off x="1539" y="3920"/>
              <a:ext cx="5760" cy="400"/>
            </a:xfrm>
            <a:prstGeom prst="rect">
              <a:avLst/>
            </a:prstGeom>
            <a:noFill/>
            <a:ln w="9525">
              <a:noFill/>
              <a:miter lim="800000"/>
              <a:headEnd/>
              <a:tailEnd/>
            </a:ln>
          </p:spPr>
        </p:pic>
        <p:pic>
          <p:nvPicPr>
            <p:cNvPr id="236626" name="Picture 100" descr="图片1"/>
            <p:cNvPicPr>
              <a:picLocks noChangeAspect="1" noChangeArrowheads="1"/>
            </p:cNvPicPr>
            <p:nvPr userDrawn="1"/>
          </p:nvPicPr>
          <p:blipFill>
            <a:blip r:embed="rId6" cstate="print"/>
            <a:srcRect/>
            <a:stretch>
              <a:fillRect/>
            </a:stretch>
          </p:blipFill>
          <p:spPr bwMode="auto">
            <a:xfrm rot="10800000">
              <a:off x="6619" y="3920"/>
              <a:ext cx="1063" cy="400"/>
            </a:xfrm>
            <a:prstGeom prst="rect">
              <a:avLst/>
            </a:prstGeom>
            <a:noFill/>
            <a:ln w="9525">
              <a:noFill/>
              <a:miter lim="800000"/>
              <a:headEnd/>
              <a:tailEnd/>
            </a:ln>
          </p:spPr>
        </p:pic>
      </p:grpSp>
      <p:pic>
        <p:nvPicPr>
          <p:cNvPr id="236547" name="Picture 101" descr="图片3副本"/>
          <p:cNvPicPr>
            <a:picLocks noChangeAspect="1" noChangeArrowheads="1"/>
          </p:cNvPicPr>
          <p:nvPr/>
        </p:nvPicPr>
        <p:blipFill>
          <a:blip r:embed="rId7" cstate="print"/>
          <a:srcRect/>
          <a:stretch>
            <a:fillRect/>
          </a:stretch>
        </p:blipFill>
        <p:spPr bwMode="auto">
          <a:xfrm>
            <a:off x="10182249" y="6393139"/>
            <a:ext cx="1295400" cy="307975"/>
          </a:xfrm>
          <a:prstGeom prst="rect">
            <a:avLst/>
          </a:prstGeom>
          <a:noFill/>
          <a:ln w="9525">
            <a:noFill/>
            <a:miter lim="800000"/>
            <a:headEnd/>
            <a:tailEnd/>
          </a:ln>
        </p:spPr>
      </p:pic>
      <p:sp>
        <p:nvSpPr>
          <p:cNvPr id="154" name="Text Box 8"/>
          <p:cNvSpPr txBox="1">
            <a:spLocks noChangeArrowheads="1"/>
          </p:cNvSpPr>
          <p:nvPr/>
        </p:nvSpPr>
        <p:spPr bwMode="auto">
          <a:xfrm>
            <a:off x="876324" y="6502411"/>
            <a:ext cx="2685580" cy="185137"/>
          </a:xfrm>
          <a:prstGeom prst="rect">
            <a:avLst/>
          </a:prstGeom>
          <a:noFill/>
          <a:ln>
            <a:noFill/>
          </a:ln>
          <a:extLst/>
        </p:spPr>
        <p:txBody>
          <a:bodyPr wrap="none" lIns="0" tIns="0" rIns="79923" bIns="0">
            <a:spAutoFit/>
          </a:bodyPr>
          <a:lstStyle>
            <a:lvl1pPr defTabSz="801688" eaLnBrk="0" hangingPunct="0">
              <a:defRPr>
                <a:solidFill>
                  <a:schemeClr val="tx1"/>
                </a:solidFill>
                <a:latin typeface="Calibri" pitchFamily="34" charset="0"/>
                <a:ea typeface="宋体" pitchFamily="2" charset="-122"/>
              </a:defRPr>
            </a:lvl1pPr>
            <a:lvl2pPr marL="742950" indent="-285750" defTabSz="801688" eaLnBrk="0" hangingPunct="0">
              <a:defRPr>
                <a:solidFill>
                  <a:schemeClr val="tx1"/>
                </a:solidFill>
                <a:latin typeface="Calibri" pitchFamily="34" charset="0"/>
                <a:ea typeface="宋体" pitchFamily="2" charset="-122"/>
              </a:defRPr>
            </a:lvl2pPr>
            <a:lvl3pPr marL="1143000" indent="-228600" defTabSz="801688" eaLnBrk="0" hangingPunct="0">
              <a:defRPr>
                <a:solidFill>
                  <a:schemeClr val="tx1"/>
                </a:solidFill>
                <a:latin typeface="Calibri" pitchFamily="34" charset="0"/>
                <a:ea typeface="宋体" pitchFamily="2" charset="-122"/>
              </a:defRPr>
            </a:lvl3pPr>
            <a:lvl4pPr marL="1600200" indent="-228600" defTabSz="801688" eaLnBrk="0" hangingPunct="0">
              <a:defRPr>
                <a:solidFill>
                  <a:schemeClr val="tx1"/>
                </a:solidFill>
                <a:latin typeface="Calibri" pitchFamily="34" charset="0"/>
                <a:ea typeface="宋体" pitchFamily="2" charset="-122"/>
              </a:defRPr>
            </a:lvl4pPr>
            <a:lvl5pPr marL="2057400" indent="-228600" defTabSz="801688" eaLnBrk="0" hangingPunct="0">
              <a:defRPr>
                <a:solidFill>
                  <a:schemeClr val="tx1"/>
                </a:solidFill>
                <a:latin typeface="Calibri" pitchFamily="34" charset="0"/>
                <a:ea typeface="宋体" pitchFamily="2" charset="-122"/>
              </a:defRPr>
            </a:lvl5pPr>
            <a:lvl6pPr marL="2514600" indent="-228600" defTabSz="801688"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defTabSz="801688"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defTabSz="801688"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defTabSz="801688"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200" dirty="0" smtClean="0">
                <a:solidFill>
                  <a:prstClr val="black"/>
                </a:solidFill>
                <a:latin typeface="FrutigerNext LT Bold" pitchFamily="34" charset="0"/>
                <a:ea typeface="MS PGothic" pitchFamily="34" charset="-128"/>
                <a:sym typeface="Lucida Grande"/>
              </a:rPr>
              <a:t>HUAWEI TECHNOLOGIES CO., LTD.</a:t>
            </a:r>
          </a:p>
        </p:txBody>
      </p:sp>
      <p:sp>
        <p:nvSpPr>
          <p:cNvPr id="236549" name="Rectangle 13"/>
          <p:cNvSpPr>
            <a:spLocks noGrp="1" noChangeArrowheads="1"/>
          </p:cNvSpPr>
          <p:nvPr>
            <p:ph type="title"/>
          </p:nvPr>
        </p:nvSpPr>
        <p:spPr bwMode="auto">
          <a:xfrm>
            <a:off x="876306" y="325479"/>
            <a:ext cx="10440988" cy="871537"/>
          </a:xfrm>
          <a:prstGeom prst="rect">
            <a:avLst/>
          </a:prstGeom>
          <a:noFill/>
          <a:ln w="9525">
            <a:noFill/>
            <a:miter lim="800000"/>
            <a:headEnd/>
            <a:tailEnd/>
          </a:ln>
        </p:spPr>
        <p:txBody>
          <a:bodyPr vert="horz" wrap="square" lIns="0" tIns="39971" rIns="79944" bIns="39971" numCol="1" anchor="ctr" anchorCtr="0" compatLnSpc="1">
            <a:prstTxWarp prst="textNoShape">
              <a:avLst/>
            </a:prstTxWarp>
          </a:bodyPr>
          <a:lstStyle/>
          <a:p>
            <a:pPr lvl="0"/>
            <a:r>
              <a:rPr lang="en-US" altLang="zh-CN" smtClean="0"/>
              <a:t>Click to edit Master title style</a:t>
            </a:r>
            <a:endParaRPr lang="zh-CN" altLang="en-US" smtClean="0"/>
          </a:p>
        </p:txBody>
      </p:sp>
      <p:sp>
        <p:nvSpPr>
          <p:cNvPr id="10247" name="Rectangle 21"/>
          <p:cNvSpPr>
            <a:spLocks noChangeArrowheads="1"/>
          </p:cNvSpPr>
          <p:nvPr/>
        </p:nvSpPr>
        <p:spPr bwMode="auto">
          <a:xfrm>
            <a:off x="5137215" y="6502409"/>
            <a:ext cx="1568543" cy="185137"/>
          </a:xfrm>
          <a:prstGeom prst="rect">
            <a:avLst/>
          </a:prstGeom>
          <a:noFill/>
          <a:ln w="9525" algn="ctr">
            <a:noFill/>
            <a:miter lim="800000"/>
            <a:headEnd/>
            <a:tailEnd/>
          </a:ln>
          <a:effectLst/>
        </p:spPr>
        <p:txBody>
          <a:bodyPr wrap="none" lIns="79889" tIns="0" rIns="79889" bIns="0">
            <a:spAutoFit/>
          </a:bodyPr>
          <a:lstStyle/>
          <a:p>
            <a:pPr defTabSz="799835" eaLnBrk="0" hangingPunct="0">
              <a:defRPr/>
            </a:pPr>
            <a:r>
              <a:rPr lang="en-US" altLang="zh-CN" sz="1200" dirty="0">
                <a:solidFill>
                  <a:prstClr val="black"/>
                </a:solidFill>
                <a:latin typeface="FrutigerNext LT Bold" pitchFamily="20" charset="0"/>
                <a:ea typeface="MS PGothic" pitchFamily="34" charset="-128"/>
                <a:sym typeface="Lucida Grande"/>
              </a:rPr>
              <a:t>Huawei Confidential </a:t>
            </a:r>
          </a:p>
        </p:txBody>
      </p:sp>
      <p:sp>
        <p:nvSpPr>
          <p:cNvPr id="236551" name="Rectangle 68"/>
          <p:cNvSpPr>
            <a:spLocks noGrp="1" noChangeArrowheads="1"/>
          </p:cNvSpPr>
          <p:nvPr>
            <p:ph type="body" idx="1"/>
          </p:nvPr>
        </p:nvSpPr>
        <p:spPr bwMode="auto">
          <a:xfrm>
            <a:off x="876306" y="1628782"/>
            <a:ext cx="10440988" cy="4194175"/>
          </a:xfrm>
          <a:prstGeom prst="rect">
            <a:avLst/>
          </a:prstGeom>
          <a:noFill/>
          <a:ln w="9525">
            <a:noFill/>
            <a:miter lim="800000"/>
            <a:headEnd/>
            <a:tailEnd/>
          </a:ln>
        </p:spPr>
        <p:txBody>
          <a:bodyPr vert="horz" wrap="square" lIns="79957" tIns="39978" rIns="79957" bIns="39978" numCol="1" anchor="t" anchorCtr="0" compatLnSpc="1">
            <a:prstTxWarp prst="textNoShape">
              <a:avLst/>
            </a:prstTxWarp>
          </a:bodyPr>
          <a:lstStyle/>
          <a:p>
            <a:pPr lvl="0"/>
            <a:r>
              <a:rPr lang="en-US" altLang="zh-CN" smtClean="0"/>
              <a:t>Click to edit Master text styles</a:t>
            </a:r>
            <a:endParaRPr lang="zh-CN" altLang="en-US" smtClean="0"/>
          </a:p>
          <a:p>
            <a:pPr lvl="1"/>
            <a:r>
              <a:rPr lang="en-US" altLang="zh-CN" smtClean="0"/>
              <a:t>Second level</a:t>
            </a:r>
            <a:endParaRPr lang="zh-CN" altLang="en-US" smtClean="0"/>
          </a:p>
          <a:p>
            <a:pPr lvl="2"/>
            <a:r>
              <a:rPr lang="en-US" altLang="zh-CN" smtClean="0"/>
              <a:t>Third level</a:t>
            </a:r>
            <a:endParaRPr lang="zh-CN" altLang="en-US" smtClean="0"/>
          </a:p>
          <a:p>
            <a:pPr lvl="3"/>
            <a:r>
              <a:rPr lang="en-US" altLang="zh-CN" smtClean="0"/>
              <a:t>Fourth level</a:t>
            </a:r>
            <a:endParaRPr lang="zh-CN" altLang="en-US" smtClean="0"/>
          </a:p>
          <a:p>
            <a:pPr lvl="4"/>
            <a:r>
              <a:rPr lang="en-US" altLang="zh-CN" smtClean="0"/>
              <a:t>Fifth level</a:t>
            </a:r>
            <a:endParaRPr lang="zh-CN" altLang="en-US" smtClean="0"/>
          </a:p>
        </p:txBody>
      </p:sp>
      <p:grpSp>
        <p:nvGrpSpPr>
          <p:cNvPr id="3" name="Group 88"/>
          <p:cNvGrpSpPr>
            <a:grpSpLocks/>
          </p:cNvGrpSpPr>
          <p:nvPr/>
        </p:nvGrpSpPr>
        <p:grpSpPr bwMode="auto">
          <a:xfrm>
            <a:off x="12436618" y="3832260"/>
            <a:ext cx="1152525" cy="3025775"/>
            <a:chOff x="5874" y="2414"/>
            <a:chExt cx="544" cy="1906"/>
          </a:xfrm>
        </p:grpSpPr>
        <p:sp>
          <p:nvSpPr>
            <p:cNvPr id="10326" name="Rectangle 86"/>
            <p:cNvSpPr>
              <a:spLocks noChangeArrowheads="1"/>
            </p:cNvSpPr>
            <p:nvPr userDrawn="1"/>
          </p:nvSpPr>
          <p:spPr bwMode="auto">
            <a:xfrm>
              <a:off x="5874" y="2414"/>
              <a:ext cx="544" cy="1906"/>
            </a:xfrm>
            <a:prstGeom prst="rect">
              <a:avLst/>
            </a:prstGeom>
            <a:solidFill>
              <a:schemeClr val="bg1"/>
            </a:solidFill>
            <a:ln w="9525">
              <a:noFill/>
              <a:miter lim="800000"/>
              <a:headEnd/>
              <a:tailEnd/>
            </a:ln>
            <a:effectLst/>
          </p:spPr>
          <p:txBody>
            <a:bodyPr wrap="none" anchor="ctr"/>
            <a:lstStyle/>
            <a:p>
              <a:pPr defTabSz="913514">
                <a:defRPr/>
              </a:pPr>
              <a:endParaRPr lang="zh-CN" altLang="en-US" sz="1700" dirty="0">
                <a:solidFill>
                  <a:prstClr val="black"/>
                </a:solidFill>
                <a:latin typeface="Calibri" pitchFamily="34" charset="0"/>
                <a:sym typeface="Lucida Grande"/>
              </a:endParaRPr>
            </a:p>
          </p:txBody>
        </p:sp>
        <p:grpSp>
          <p:nvGrpSpPr>
            <p:cNvPr id="4" name="Group 87"/>
            <p:cNvGrpSpPr>
              <a:grpSpLocks/>
            </p:cNvGrpSpPr>
            <p:nvPr userDrawn="1"/>
          </p:nvGrpSpPr>
          <p:grpSpPr bwMode="auto">
            <a:xfrm>
              <a:off x="5941" y="2475"/>
              <a:ext cx="409" cy="1783"/>
              <a:chOff x="5921" y="2387"/>
              <a:chExt cx="409" cy="1783"/>
            </a:xfrm>
          </p:grpSpPr>
          <p:grpSp>
            <p:nvGrpSpPr>
              <p:cNvPr id="5" name="Group 18"/>
              <p:cNvGrpSpPr>
                <a:grpSpLocks noChangeAspect="1"/>
              </p:cNvGrpSpPr>
              <p:nvPr userDrawn="1"/>
            </p:nvGrpSpPr>
            <p:grpSpPr bwMode="auto">
              <a:xfrm>
                <a:off x="5921" y="2506"/>
                <a:ext cx="409" cy="101"/>
                <a:chOff x="5893" y="2387"/>
                <a:chExt cx="466" cy="115"/>
              </a:xfrm>
            </p:grpSpPr>
            <p:sp>
              <p:nvSpPr>
                <p:cNvPr id="10315" name="Rectangle 19"/>
                <p:cNvSpPr>
                  <a:spLocks noChangeAspect="1" noChangeArrowheads="1"/>
                </p:cNvSpPr>
                <p:nvPr userDrawn="1"/>
              </p:nvSpPr>
              <p:spPr bwMode="auto">
                <a:xfrm flipV="1">
                  <a:off x="6010" y="2387"/>
                  <a:ext cx="116" cy="115"/>
                </a:xfrm>
                <a:prstGeom prst="rect">
                  <a:avLst/>
                </a:prstGeom>
                <a:solidFill>
                  <a:srgbClr val="FFCC66"/>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316" name="Rectangle 20"/>
                <p:cNvSpPr>
                  <a:spLocks noChangeAspect="1" noChangeArrowheads="1"/>
                </p:cNvSpPr>
                <p:nvPr userDrawn="1"/>
              </p:nvSpPr>
              <p:spPr bwMode="auto">
                <a:xfrm flipV="1">
                  <a:off x="6126" y="2387"/>
                  <a:ext cx="116" cy="115"/>
                </a:xfrm>
                <a:prstGeom prst="rect">
                  <a:avLst/>
                </a:prstGeom>
                <a:solidFill>
                  <a:srgbClr val="FF9900"/>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317" name="Rectangle 21"/>
                <p:cNvSpPr>
                  <a:spLocks noChangeAspect="1" noChangeArrowheads="1"/>
                </p:cNvSpPr>
                <p:nvPr userDrawn="1"/>
              </p:nvSpPr>
              <p:spPr bwMode="auto">
                <a:xfrm flipV="1">
                  <a:off x="6242" y="2387"/>
                  <a:ext cx="117" cy="115"/>
                </a:xfrm>
                <a:prstGeom prst="rect">
                  <a:avLst/>
                </a:prstGeom>
                <a:solidFill>
                  <a:srgbClr val="99660A"/>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318" name="Rectangle 22"/>
                <p:cNvSpPr>
                  <a:spLocks noChangeAspect="1" noChangeArrowheads="1"/>
                </p:cNvSpPr>
                <p:nvPr userDrawn="1"/>
              </p:nvSpPr>
              <p:spPr bwMode="auto">
                <a:xfrm flipV="1">
                  <a:off x="5893" y="2387"/>
                  <a:ext cx="117" cy="115"/>
                </a:xfrm>
                <a:prstGeom prst="rect">
                  <a:avLst/>
                </a:prstGeom>
                <a:solidFill>
                  <a:srgbClr val="FFCC99"/>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grpSp>
          <p:grpSp>
            <p:nvGrpSpPr>
              <p:cNvPr id="6" name="Group 23"/>
              <p:cNvGrpSpPr>
                <a:grpSpLocks noChangeAspect="1"/>
              </p:cNvGrpSpPr>
              <p:nvPr userDrawn="1"/>
            </p:nvGrpSpPr>
            <p:grpSpPr bwMode="auto">
              <a:xfrm>
                <a:off x="5921" y="2626"/>
                <a:ext cx="409" cy="101"/>
                <a:chOff x="5893" y="2523"/>
                <a:chExt cx="466" cy="115"/>
              </a:xfrm>
            </p:grpSpPr>
            <p:sp>
              <p:nvSpPr>
                <p:cNvPr id="10311" name="Rectangle 24"/>
                <p:cNvSpPr>
                  <a:spLocks noChangeAspect="1" noChangeArrowheads="1"/>
                </p:cNvSpPr>
                <p:nvPr userDrawn="1"/>
              </p:nvSpPr>
              <p:spPr bwMode="auto">
                <a:xfrm flipV="1">
                  <a:off x="6010" y="2523"/>
                  <a:ext cx="116" cy="115"/>
                </a:xfrm>
                <a:prstGeom prst="rect">
                  <a:avLst/>
                </a:prstGeom>
                <a:solidFill>
                  <a:srgbClr val="99CCFF"/>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312" name="Rectangle 25"/>
                <p:cNvSpPr>
                  <a:spLocks noChangeAspect="1" noChangeArrowheads="1"/>
                </p:cNvSpPr>
                <p:nvPr userDrawn="1"/>
              </p:nvSpPr>
              <p:spPr bwMode="auto">
                <a:xfrm flipV="1">
                  <a:off x="6126" y="2523"/>
                  <a:ext cx="116" cy="115"/>
                </a:xfrm>
                <a:prstGeom prst="rect">
                  <a:avLst/>
                </a:prstGeom>
                <a:solidFill>
                  <a:srgbClr val="99CCCC"/>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313" name="Rectangle 26"/>
                <p:cNvSpPr>
                  <a:spLocks noChangeAspect="1" noChangeArrowheads="1"/>
                </p:cNvSpPr>
                <p:nvPr userDrawn="1"/>
              </p:nvSpPr>
              <p:spPr bwMode="auto">
                <a:xfrm flipV="1">
                  <a:off x="6242" y="2523"/>
                  <a:ext cx="117" cy="115"/>
                </a:xfrm>
                <a:prstGeom prst="rect">
                  <a:avLst/>
                </a:prstGeom>
                <a:solidFill>
                  <a:srgbClr val="009999"/>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314" name="Rectangle 27"/>
                <p:cNvSpPr>
                  <a:spLocks noChangeAspect="1" noChangeArrowheads="1"/>
                </p:cNvSpPr>
                <p:nvPr userDrawn="1"/>
              </p:nvSpPr>
              <p:spPr bwMode="auto">
                <a:xfrm flipV="1">
                  <a:off x="5893" y="2523"/>
                  <a:ext cx="117" cy="115"/>
                </a:xfrm>
                <a:prstGeom prst="rect">
                  <a:avLst/>
                </a:prstGeom>
                <a:solidFill>
                  <a:srgbClr val="CCCCFF"/>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grpSp>
          <p:grpSp>
            <p:nvGrpSpPr>
              <p:cNvPr id="7" name="Group 28"/>
              <p:cNvGrpSpPr>
                <a:grpSpLocks noChangeAspect="1"/>
              </p:cNvGrpSpPr>
              <p:nvPr userDrawn="1"/>
            </p:nvGrpSpPr>
            <p:grpSpPr bwMode="auto">
              <a:xfrm>
                <a:off x="5921" y="2745"/>
                <a:ext cx="409" cy="101"/>
                <a:chOff x="5893" y="2659"/>
                <a:chExt cx="466" cy="115"/>
              </a:xfrm>
            </p:grpSpPr>
            <p:sp>
              <p:nvSpPr>
                <p:cNvPr id="10307" name="Rectangle 29"/>
                <p:cNvSpPr>
                  <a:spLocks noChangeAspect="1" noChangeArrowheads="1"/>
                </p:cNvSpPr>
                <p:nvPr userDrawn="1"/>
              </p:nvSpPr>
              <p:spPr bwMode="auto">
                <a:xfrm flipV="1">
                  <a:off x="6010" y="2659"/>
                  <a:ext cx="116" cy="115"/>
                </a:xfrm>
                <a:prstGeom prst="rect">
                  <a:avLst/>
                </a:prstGeom>
                <a:solidFill>
                  <a:srgbClr val="99CCCC"/>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308" name="Rectangle 30"/>
                <p:cNvSpPr>
                  <a:spLocks noChangeAspect="1" noChangeArrowheads="1"/>
                </p:cNvSpPr>
                <p:nvPr userDrawn="1"/>
              </p:nvSpPr>
              <p:spPr bwMode="auto">
                <a:xfrm flipV="1">
                  <a:off x="6126" y="2659"/>
                  <a:ext cx="116" cy="115"/>
                </a:xfrm>
                <a:prstGeom prst="rect">
                  <a:avLst/>
                </a:prstGeom>
                <a:solidFill>
                  <a:srgbClr val="0099CC"/>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309" name="Rectangle 31"/>
                <p:cNvSpPr>
                  <a:spLocks noChangeAspect="1" noChangeArrowheads="1"/>
                </p:cNvSpPr>
                <p:nvPr userDrawn="1"/>
              </p:nvSpPr>
              <p:spPr bwMode="auto">
                <a:xfrm flipV="1">
                  <a:off x="6242" y="2659"/>
                  <a:ext cx="117" cy="115"/>
                </a:xfrm>
                <a:prstGeom prst="rect">
                  <a:avLst/>
                </a:prstGeom>
                <a:solidFill>
                  <a:srgbClr val="006699"/>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310" name="Rectangle 32"/>
                <p:cNvSpPr>
                  <a:spLocks noChangeAspect="1" noChangeArrowheads="1"/>
                </p:cNvSpPr>
                <p:nvPr userDrawn="1"/>
              </p:nvSpPr>
              <p:spPr bwMode="auto">
                <a:xfrm flipV="1">
                  <a:off x="5893" y="2659"/>
                  <a:ext cx="117" cy="115"/>
                </a:xfrm>
                <a:prstGeom prst="rect">
                  <a:avLst/>
                </a:prstGeom>
                <a:solidFill>
                  <a:srgbClr val="CCFF99"/>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grpSp>
          <p:grpSp>
            <p:nvGrpSpPr>
              <p:cNvPr id="8" name="Group 33"/>
              <p:cNvGrpSpPr>
                <a:grpSpLocks noChangeAspect="1"/>
              </p:cNvGrpSpPr>
              <p:nvPr userDrawn="1"/>
            </p:nvGrpSpPr>
            <p:grpSpPr bwMode="auto">
              <a:xfrm>
                <a:off x="5921" y="2387"/>
                <a:ext cx="409" cy="104"/>
                <a:chOff x="5893" y="2251"/>
                <a:chExt cx="466" cy="119"/>
              </a:xfrm>
            </p:grpSpPr>
            <p:sp>
              <p:nvSpPr>
                <p:cNvPr id="10303" name="Rectangle 34"/>
                <p:cNvSpPr>
                  <a:spLocks noChangeAspect="1" noChangeArrowheads="1"/>
                </p:cNvSpPr>
                <p:nvPr userDrawn="1"/>
              </p:nvSpPr>
              <p:spPr bwMode="auto">
                <a:xfrm flipV="1">
                  <a:off x="6126" y="2251"/>
                  <a:ext cx="116" cy="119"/>
                </a:xfrm>
                <a:prstGeom prst="rect">
                  <a:avLst/>
                </a:prstGeom>
                <a:solidFill>
                  <a:srgbClr val="FF9900"/>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304" name="Rectangle 35"/>
                <p:cNvSpPr>
                  <a:spLocks noChangeAspect="1" noChangeArrowheads="1"/>
                </p:cNvSpPr>
                <p:nvPr userDrawn="1"/>
              </p:nvSpPr>
              <p:spPr bwMode="auto">
                <a:xfrm flipV="1">
                  <a:off x="6242" y="2251"/>
                  <a:ext cx="117" cy="119"/>
                </a:xfrm>
                <a:prstGeom prst="rect">
                  <a:avLst/>
                </a:prstGeom>
                <a:solidFill>
                  <a:srgbClr val="CCCCCC"/>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305" name="Rectangle 36"/>
                <p:cNvSpPr>
                  <a:spLocks noChangeAspect="1" noChangeArrowheads="1"/>
                </p:cNvSpPr>
                <p:nvPr userDrawn="1"/>
              </p:nvSpPr>
              <p:spPr bwMode="auto">
                <a:xfrm flipV="1">
                  <a:off x="5893" y="2251"/>
                  <a:ext cx="117" cy="119"/>
                </a:xfrm>
                <a:prstGeom prst="rect">
                  <a:avLst/>
                </a:prstGeom>
                <a:solidFill>
                  <a:srgbClr val="99CCFF"/>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306" name="Rectangle 37"/>
                <p:cNvSpPr>
                  <a:spLocks noChangeAspect="1" noChangeArrowheads="1"/>
                </p:cNvSpPr>
                <p:nvPr userDrawn="1"/>
              </p:nvSpPr>
              <p:spPr bwMode="auto">
                <a:xfrm flipV="1">
                  <a:off x="6010" y="2251"/>
                  <a:ext cx="116" cy="119"/>
                </a:xfrm>
                <a:prstGeom prst="rect">
                  <a:avLst/>
                </a:prstGeom>
                <a:solidFill>
                  <a:srgbClr val="669900"/>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grpSp>
          <p:grpSp>
            <p:nvGrpSpPr>
              <p:cNvPr id="9" name="Group 38"/>
              <p:cNvGrpSpPr>
                <a:grpSpLocks noChangeAspect="1"/>
              </p:cNvGrpSpPr>
              <p:nvPr userDrawn="1"/>
            </p:nvGrpSpPr>
            <p:grpSpPr bwMode="auto">
              <a:xfrm>
                <a:off x="5921" y="2944"/>
                <a:ext cx="409" cy="101"/>
                <a:chOff x="5893" y="2886"/>
                <a:chExt cx="466" cy="115"/>
              </a:xfrm>
            </p:grpSpPr>
            <p:sp>
              <p:nvSpPr>
                <p:cNvPr id="10299" name="Rectangle 39"/>
                <p:cNvSpPr>
                  <a:spLocks noChangeAspect="1" noChangeArrowheads="1"/>
                </p:cNvSpPr>
                <p:nvPr userDrawn="1"/>
              </p:nvSpPr>
              <p:spPr bwMode="auto">
                <a:xfrm flipV="1">
                  <a:off x="6010" y="2886"/>
                  <a:ext cx="116" cy="115"/>
                </a:xfrm>
                <a:prstGeom prst="rect">
                  <a:avLst/>
                </a:prstGeom>
                <a:solidFill>
                  <a:srgbClr val="FF9900"/>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300" name="Rectangle 40"/>
                <p:cNvSpPr>
                  <a:spLocks noChangeAspect="1" noChangeArrowheads="1"/>
                </p:cNvSpPr>
                <p:nvPr userDrawn="1"/>
              </p:nvSpPr>
              <p:spPr bwMode="auto">
                <a:xfrm flipV="1">
                  <a:off x="6126" y="2886"/>
                  <a:ext cx="116" cy="115"/>
                </a:xfrm>
                <a:prstGeom prst="rect">
                  <a:avLst/>
                </a:prstGeom>
                <a:solidFill>
                  <a:srgbClr val="FFCC99"/>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301" name="Rectangle 41"/>
                <p:cNvSpPr>
                  <a:spLocks noChangeAspect="1" noChangeArrowheads="1"/>
                </p:cNvSpPr>
                <p:nvPr userDrawn="1"/>
              </p:nvSpPr>
              <p:spPr bwMode="auto">
                <a:xfrm flipV="1">
                  <a:off x="6242" y="2886"/>
                  <a:ext cx="117" cy="115"/>
                </a:xfrm>
                <a:prstGeom prst="rect">
                  <a:avLst/>
                </a:prstGeom>
                <a:solidFill>
                  <a:srgbClr val="FFCC66"/>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302" name="Rectangle 42"/>
                <p:cNvSpPr>
                  <a:spLocks noChangeAspect="1" noChangeArrowheads="1"/>
                </p:cNvSpPr>
                <p:nvPr userDrawn="1"/>
              </p:nvSpPr>
              <p:spPr bwMode="auto">
                <a:xfrm flipV="1">
                  <a:off x="5893" y="2886"/>
                  <a:ext cx="117" cy="115"/>
                </a:xfrm>
                <a:prstGeom prst="rect">
                  <a:avLst/>
                </a:prstGeom>
                <a:solidFill>
                  <a:schemeClr val="tx2"/>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grpSp>
          <p:grpSp>
            <p:nvGrpSpPr>
              <p:cNvPr id="10" name="Group 43"/>
              <p:cNvGrpSpPr>
                <a:grpSpLocks noChangeAspect="1"/>
              </p:cNvGrpSpPr>
              <p:nvPr userDrawn="1"/>
            </p:nvGrpSpPr>
            <p:grpSpPr bwMode="auto">
              <a:xfrm>
                <a:off x="5921" y="3064"/>
                <a:ext cx="409" cy="101"/>
                <a:chOff x="5893" y="3022"/>
                <a:chExt cx="466" cy="115"/>
              </a:xfrm>
            </p:grpSpPr>
            <p:sp>
              <p:nvSpPr>
                <p:cNvPr id="10295" name="Rectangle 44"/>
                <p:cNvSpPr>
                  <a:spLocks noChangeAspect="1" noChangeArrowheads="1"/>
                </p:cNvSpPr>
                <p:nvPr userDrawn="1"/>
              </p:nvSpPr>
              <p:spPr bwMode="auto">
                <a:xfrm flipV="1">
                  <a:off x="6010" y="3022"/>
                  <a:ext cx="116" cy="115"/>
                </a:xfrm>
                <a:prstGeom prst="rect">
                  <a:avLst/>
                </a:prstGeom>
                <a:solidFill>
                  <a:srgbClr val="006699"/>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296" name="Rectangle 45"/>
                <p:cNvSpPr>
                  <a:spLocks noChangeAspect="1" noChangeArrowheads="1"/>
                </p:cNvSpPr>
                <p:nvPr userDrawn="1"/>
              </p:nvSpPr>
              <p:spPr bwMode="auto">
                <a:xfrm flipV="1">
                  <a:off x="6126" y="3022"/>
                  <a:ext cx="116" cy="115"/>
                </a:xfrm>
                <a:prstGeom prst="rect">
                  <a:avLst/>
                </a:prstGeom>
                <a:solidFill>
                  <a:srgbClr val="99CCFF"/>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297" name="Rectangle 46"/>
                <p:cNvSpPr>
                  <a:spLocks noChangeAspect="1" noChangeArrowheads="1"/>
                </p:cNvSpPr>
                <p:nvPr userDrawn="1"/>
              </p:nvSpPr>
              <p:spPr bwMode="auto">
                <a:xfrm flipV="1">
                  <a:off x="6242" y="3022"/>
                  <a:ext cx="117" cy="115"/>
                </a:xfrm>
                <a:prstGeom prst="rect">
                  <a:avLst/>
                </a:prstGeom>
                <a:solidFill>
                  <a:srgbClr val="CCCCFF"/>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298" name="Rectangle 47"/>
                <p:cNvSpPr>
                  <a:spLocks noChangeAspect="1" noChangeArrowheads="1"/>
                </p:cNvSpPr>
                <p:nvPr userDrawn="1"/>
              </p:nvSpPr>
              <p:spPr bwMode="auto">
                <a:xfrm flipV="1">
                  <a:off x="5893" y="3022"/>
                  <a:ext cx="117" cy="115"/>
                </a:xfrm>
                <a:prstGeom prst="rect">
                  <a:avLst/>
                </a:prstGeom>
                <a:solidFill>
                  <a:srgbClr val="990000"/>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grpSp>
          <p:grpSp>
            <p:nvGrpSpPr>
              <p:cNvPr id="11" name="Group 48"/>
              <p:cNvGrpSpPr>
                <a:grpSpLocks noChangeAspect="1"/>
              </p:cNvGrpSpPr>
              <p:nvPr userDrawn="1"/>
            </p:nvGrpSpPr>
            <p:grpSpPr bwMode="auto">
              <a:xfrm>
                <a:off x="5921" y="3183"/>
                <a:ext cx="409" cy="101"/>
                <a:chOff x="5893" y="3158"/>
                <a:chExt cx="466" cy="115"/>
              </a:xfrm>
            </p:grpSpPr>
            <p:sp>
              <p:nvSpPr>
                <p:cNvPr id="10291" name="Rectangle 49"/>
                <p:cNvSpPr>
                  <a:spLocks noChangeAspect="1" noChangeArrowheads="1"/>
                </p:cNvSpPr>
                <p:nvPr userDrawn="1"/>
              </p:nvSpPr>
              <p:spPr bwMode="auto">
                <a:xfrm flipV="1">
                  <a:off x="6010" y="3158"/>
                  <a:ext cx="116" cy="115"/>
                </a:xfrm>
                <a:prstGeom prst="rect">
                  <a:avLst/>
                </a:prstGeom>
                <a:solidFill>
                  <a:srgbClr val="009999"/>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292" name="Rectangle 50"/>
                <p:cNvSpPr>
                  <a:spLocks noChangeAspect="1" noChangeArrowheads="1"/>
                </p:cNvSpPr>
                <p:nvPr userDrawn="1"/>
              </p:nvSpPr>
              <p:spPr bwMode="auto">
                <a:xfrm flipV="1">
                  <a:off x="6126" y="3158"/>
                  <a:ext cx="116" cy="115"/>
                </a:xfrm>
                <a:prstGeom prst="rect">
                  <a:avLst/>
                </a:prstGeom>
                <a:solidFill>
                  <a:srgbClr val="CCFF99"/>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293" name="Rectangle 51"/>
                <p:cNvSpPr>
                  <a:spLocks noChangeAspect="1" noChangeArrowheads="1"/>
                </p:cNvSpPr>
                <p:nvPr userDrawn="1"/>
              </p:nvSpPr>
              <p:spPr bwMode="auto">
                <a:xfrm flipV="1">
                  <a:off x="6242" y="3158"/>
                  <a:ext cx="117" cy="115"/>
                </a:xfrm>
                <a:prstGeom prst="rect">
                  <a:avLst/>
                </a:prstGeom>
                <a:solidFill>
                  <a:srgbClr val="99CCCC"/>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294" name="Rectangle 52"/>
                <p:cNvSpPr>
                  <a:spLocks noChangeAspect="1" noChangeArrowheads="1"/>
                </p:cNvSpPr>
                <p:nvPr userDrawn="1"/>
              </p:nvSpPr>
              <p:spPr bwMode="auto">
                <a:xfrm flipV="1">
                  <a:off x="5893" y="3158"/>
                  <a:ext cx="117" cy="115"/>
                </a:xfrm>
                <a:prstGeom prst="rect">
                  <a:avLst/>
                </a:prstGeom>
                <a:solidFill>
                  <a:srgbClr val="990000"/>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grpSp>
          <p:grpSp>
            <p:nvGrpSpPr>
              <p:cNvPr id="12" name="Group 53"/>
              <p:cNvGrpSpPr>
                <a:grpSpLocks noChangeAspect="1"/>
              </p:cNvGrpSpPr>
              <p:nvPr userDrawn="1"/>
            </p:nvGrpSpPr>
            <p:grpSpPr bwMode="auto">
              <a:xfrm>
                <a:off x="5921" y="3383"/>
                <a:ext cx="409" cy="100"/>
                <a:chOff x="5893" y="3385"/>
                <a:chExt cx="466" cy="115"/>
              </a:xfrm>
            </p:grpSpPr>
            <p:sp>
              <p:nvSpPr>
                <p:cNvPr id="10287" name="Rectangle 54"/>
                <p:cNvSpPr>
                  <a:spLocks noChangeAspect="1" noChangeArrowheads="1"/>
                </p:cNvSpPr>
                <p:nvPr userDrawn="1"/>
              </p:nvSpPr>
              <p:spPr bwMode="auto">
                <a:xfrm flipV="1">
                  <a:off x="6010" y="3385"/>
                  <a:ext cx="116" cy="115"/>
                </a:xfrm>
                <a:prstGeom prst="rect">
                  <a:avLst/>
                </a:prstGeom>
                <a:solidFill>
                  <a:srgbClr val="FF9900"/>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288" name="Rectangle 55"/>
                <p:cNvSpPr>
                  <a:spLocks noChangeAspect="1" noChangeArrowheads="1"/>
                </p:cNvSpPr>
                <p:nvPr userDrawn="1"/>
              </p:nvSpPr>
              <p:spPr bwMode="auto">
                <a:xfrm flipV="1">
                  <a:off x="6126" y="3385"/>
                  <a:ext cx="116" cy="115"/>
                </a:xfrm>
                <a:prstGeom prst="rect">
                  <a:avLst/>
                </a:prstGeom>
                <a:solidFill>
                  <a:srgbClr val="FFCC99"/>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289" name="Rectangle 56"/>
                <p:cNvSpPr>
                  <a:spLocks noChangeAspect="1" noChangeArrowheads="1"/>
                </p:cNvSpPr>
                <p:nvPr userDrawn="1"/>
              </p:nvSpPr>
              <p:spPr bwMode="auto">
                <a:xfrm flipV="1">
                  <a:off x="6242" y="3385"/>
                  <a:ext cx="117" cy="115"/>
                </a:xfrm>
                <a:prstGeom prst="rect">
                  <a:avLst/>
                </a:prstGeom>
                <a:solidFill>
                  <a:srgbClr val="FFCC66"/>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290" name="Rectangle 57"/>
                <p:cNvSpPr>
                  <a:spLocks noChangeAspect="1" noChangeArrowheads="1"/>
                </p:cNvSpPr>
                <p:nvPr userDrawn="1"/>
              </p:nvSpPr>
              <p:spPr bwMode="auto">
                <a:xfrm flipV="1">
                  <a:off x="5893" y="3385"/>
                  <a:ext cx="117" cy="115"/>
                </a:xfrm>
                <a:prstGeom prst="rect">
                  <a:avLst/>
                </a:prstGeom>
                <a:solidFill>
                  <a:schemeClr val="tx1"/>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grpSp>
          <p:grpSp>
            <p:nvGrpSpPr>
              <p:cNvPr id="13" name="Group 58"/>
              <p:cNvGrpSpPr>
                <a:grpSpLocks noChangeAspect="1"/>
              </p:cNvGrpSpPr>
              <p:nvPr userDrawn="1"/>
            </p:nvGrpSpPr>
            <p:grpSpPr bwMode="auto">
              <a:xfrm>
                <a:off x="5921" y="3502"/>
                <a:ext cx="409" cy="101"/>
                <a:chOff x="5893" y="3521"/>
                <a:chExt cx="466" cy="115"/>
              </a:xfrm>
            </p:grpSpPr>
            <p:sp>
              <p:nvSpPr>
                <p:cNvPr id="10283" name="Rectangle 59"/>
                <p:cNvSpPr>
                  <a:spLocks noChangeAspect="1" noChangeArrowheads="1"/>
                </p:cNvSpPr>
                <p:nvPr userDrawn="1"/>
              </p:nvSpPr>
              <p:spPr bwMode="auto">
                <a:xfrm flipV="1">
                  <a:off x="6010" y="3521"/>
                  <a:ext cx="116" cy="115"/>
                </a:xfrm>
                <a:prstGeom prst="rect">
                  <a:avLst/>
                </a:prstGeom>
                <a:solidFill>
                  <a:srgbClr val="006699"/>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284" name="Rectangle 60"/>
                <p:cNvSpPr>
                  <a:spLocks noChangeAspect="1" noChangeArrowheads="1"/>
                </p:cNvSpPr>
                <p:nvPr userDrawn="1"/>
              </p:nvSpPr>
              <p:spPr bwMode="auto">
                <a:xfrm flipV="1">
                  <a:off x="6126" y="3521"/>
                  <a:ext cx="116" cy="115"/>
                </a:xfrm>
                <a:prstGeom prst="rect">
                  <a:avLst/>
                </a:prstGeom>
                <a:solidFill>
                  <a:srgbClr val="99CCFF"/>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285" name="Rectangle 61"/>
                <p:cNvSpPr>
                  <a:spLocks noChangeAspect="1" noChangeArrowheads="1"/>
                </p:cNvSpPr>
                <p:nvPr userDrawn="1"/>
              </p:nvSpPr>
              <p:spPr bwMode="auto">
                <a:xfrm flipV="1">
                  <a:off x="6242" y="3521"/>
                  <a:ext cx="117" cy="115"/>
                </a:xfrm>
                <a:prstGeom prst="rect">
                  <a:avLst/>
                </a:prstGeom>
                <a:solidFill>
                  <a:srgbClr val="CCCCFF"/>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286" name="Rectangle 62"/>
                <p:cNvSpPr>
                  <a:spLocks noChangeAspect="1" noChangeArrowheads="1"/>
                </p:cNvSpPr>
                <p:nvPr userDrawn="1"/>
              </p:nvSpPr>
              <p:spPr bwMode="auto">
                <a:xfrm flipV="1">
                  <a:off x="5893" y="3521"/>
                  <a:ext cx="117" cy="115"/>
                </a:xfrm>
                <a:prstGeom prst="rect">
                  <a:avLst/>
                </a:prstGeom>
                <a:solidFill>
                  <a:schemeClr val="tx1"/>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grpSp>
          <p:grpSp>
            <p:nvGrpSpPr>
              <p:cNvPr id="14" name="Group 63"/>
              <p:cNvGrpSpPr>
                <a:grpSpLocks noChangeAspect="1"/>
              </p:cNvGrpSpPr>
              <p:nvPr userDrawn="1"/>
            </p:nvGrpSpPr>
            <p:grpSpPr bwMode="auto">
              <a:xfrm>
                <a:off x="5921" y="3621"/>
                <a:ext cx="409" cy="101"/>
                <a:chOff x="5893" y="3657"/>
                <a:chExt cx="466" cy="115"/>
              </a:xfrm>
            </p:grpSpPr>
            <p:sp>
              <p:nvSpPr>
                <p:cNvPr id="10279" name="Rectangle 64"/>
                <p:cNvSpPr>
                  <a:spLocks noChangeAspect="1" noChangeArrowheads="1"/>
                </p:cNvSpPr>
                <p:nvPr userDrawn="1"/>
              </p:nvSpPr>
              <p:spPr bwMode="auto">
                <a:xfrm flipV="1">
                  <a:off x="6010" y="3657"/>
                  <a:ext cx="116" cy="115"/>
                </a:xfrm>
                <a:prstGeom prst="rect">
                  <a:avLst/>
                </a:prstGeom>
                <a:solidFill>
                  <a:srgbClr val="009999"/>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280" name="Rectangle 65"/>
                <p:cNvSpPr>
                  <a:spLocks noChangeAspect="1" noChangeArrowheads="1"/>
                </p:cNvSpPr>
                <p:nvPr userDrawn="1"/>
              </p:nvSpPr>
              <p:spPr bwMode="auto">
                <a:xfrm flipV="1">
                  <a:off x="6126" y="3657"/>
                  <a:ext cx="116" cy="115"/>
                </a:xfrm>
                <a:prstGeom prst="rect">
                  <a:avLst/>
                </a:prstGeom>
                <a:solidFill>
                  <a:srgbClr val="CCFF99"/>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281" name="Rectangle 66"/>
                <p:cNvSpPr>
                  <a:spLocks noChangeAspect="1" noChangeArrowheads="1"/>
                </p:cNvSpPr>
                <p:nvPr userDrawn="1"/>
              </p:nvSpPr>
              <p:spPr bwMode="auto">
                <a:xfrm flipV="1">
                  <a:off x="6242" y="3657"/>
                  <a:ext cx="117" cy="115"/>
                </a:xfrm>
                <a:prstGeom prst="rect">
                  <a:avLst/>
                </a:prstGeom>
                <a:solidFill>
                  <a:srgbClr val="99CCCC"/>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282" name="Rectangle 67"/>
                <p:cNvSpPr>
                  <a:spLocks noChangeAspect="1" noChangeArrowheads="1"/>
                </p:cNvSpPr>
                <p:nvPr userDrawn="1"/>
              </p:nvSpPr>
              <p:spPr bwMode="auto">
                <a:xfrm flipV="1">
                  <a:off x="5893" y="3657"/>
                  <a:ext cx="117" cy="115"/>
                </a:xfrm>
                <a:prstGeom prst="rect">
                  <a:avLst/>
                </a:prstGeom>
                <a:solidFill>
                  <a:schemeClr val="tx1"/>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grpSp>
          <p:grpSp>
            <p:nvGrpSpPr>
              <p:cNvPr id="15" name="Group 68"/>
              <p:cNvGrpSpPr>
                <a:grpSpLocks noChangeAspect="1"/>
              </p:cNvGrpSpPr>
              <p:nvPr userDrawn="1"/>
            </p:nvGrpSpPr>
            <p:grpSpPr bwMode="auto">
              <a:xfrm>
                <a:off x="5921" y="3821"/>
                <a:ext cx="409" cy="101"/>
                <a:chOff x="5893" y="3884"/>
                <a:chExt cx="466" cy="115"/>
              </a:xfrm>
            </p:grpSpPr>
            <p:sp>
              <p:nvSpPr>
                <p:cNvPr id="10275" name="Rectangle 69"/>
                <p:cNvSpPr>
                  <a:spLocks noChangeAspect="1" noChangeArrowheads="1"/>
                </p:cNvSpPr>
                <p:nvPr userDrawn="1"/>
              </p:nvSpPr>
              <p:spPr bwMode="auto">
                <a:xfrm flipV="1">
                  <a:off x="6010" y="3884"/>
                  <a:ext cx="116" cy="115"/>
                </a:xfrm>
                <a:prstGeom prst="rect">
                  <a:avLst/>
                </a:prstGeom>
                <a:solidFill>
                  <a:srgbClr val="FF9900"/>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276" name="Rectangle 70"/>
                <p:cNvSpPr>
                  <a:spLocks noChangeAspect="1" noChangeArrowheads="1"/>
                </p:cNvSpPr>
                <p:nvPr userDrawn="1"/>
              </p:nvSpPr>
              <p:spPr bwMode="auto">
                <a:xfrm flipV="1">
                  <a:off x="6126" y="3884"/>
                  <a:ext cx="116" cy="115"/>
                </a:xfrm>
                <a:prstGeom prst="rect">
                  <a:avLst/>
                </a:prstGeom>
                <a:solidFill>
                  <a:srgbClr val="FFCC99"/>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277" name="Rectangle 71"/>
                <p:cNvSpPr>
                  <a:spLocks noChangeAspect="1" noChangeArrowheads="1"/>
                </p:cNvSpPr>
                <p:nvPr userDrawn="1"/>
              </p:nvSpPr>
              <p:spPr bwMode="auto">
                <a:xfrm flipV="1">
                  <a:off x="6242" y="3884"/>
                  <a:ext cx="117" cy="115"/>
                </a:xfrm>
                <a:prstGeom prst="rect">
                  <a:avLst/>
                </a:prstGeom>
                <a:solidFill>
                  <a:srgbClr val="FFCC66"/>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278" name="Rectangle 72"/>
                <p:cNvSpPr>
                  <a:spLocks noChangeAspect="1" noChangeArrowheads="1"/>
                </p:cNvSpPr>
                <p:nvPr userDrawn="1"/>
              </p:nvSpPr>
              <p:spPr bwMode="auto">
                <a:xfrm flipV="1">
                  <a:off x="5893" y="3884"/>
                  <a:ext cx="117" cy="115"/>
                </a:xfrm>
                <a:prstGeom prst="rect">
                  <a:avLst/>
                </a:prstGeom>
                <a:solidFill>
                  <a:schemeClr val="bg2"/>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grpSp>
          <p:grpSp>
            <p:nvGrpSpPr>
              <p:cNvPr id="16" name="Group 73"/>
              <p:cNvGrpSpPr>
                <a:grpSpLocks noChangeAspect="1"/>
              </p:cNvGrpSpPr>
              <p:nvPr userDrawn="1"/>
            </p:nvGrpSpPr>
            <p:grpSpPr bwMode="auto">
              <a:xfrm>
                <a:off x="5921" y="3945"/>
                <a:ext cx="409" cy="101"/>
                <a:chOff x="5893" y="4026"/>
                <a:chExt cx="466" cy="115"/>
              </a:xfrm>
            </p:grpSpPr>
            <p:sp>
              <p:nvSpPr>
                <p:cNvPr id="10271" name="Rectangle 74"/>
                <p:cNvSpPr>
                  <a:spLocks noChangeAspect="1" noChangeArrowheads="1"/>
                </p:cNvSpPr>
                <p:nvPr userDrawn="1"/>
              </p:nvSpPr>
              <p:spPr bwMode="auto">
                <a:xfrm flipV="1">
                  <a:off x="6010" y="4026"/>
                  <a:ext cx="116" cy="115"/>
                </a:xfrm>
                <a:prstGeom prst="rect">
                  <a:avLst/>
                </a:prstGeom>
                <a:solidFill>
                  <a:srgbClr val="006699"/>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272" name="Rectangle 75"/>
                <p:cNvSpPr>
                  <a:spLocks noChangeAspect="1" noChangeArrowheads="1"/>
                </p:cNvSpPr>
                <p:nvPr userDrawn="1"/>
              </p:nvSpPr>
              <p:spPr bwMode="auto">
                <a:xfrm flipV="1">
                  <a:off x="6126" y="4026"/>
                  <a:ext cx="116" cy="115"/>
                </a:xfrm>
                <a:prstGeom prst="rect">
                  <a:avLst/>
                </a:prstGeom>
                <a:solidFill>
                  <a:srgbClr val="99CCFF"/>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273" name="Rectangle 76"/>
                <p:cNvSpPr>
                  <a:spLocks noChangeAspect="1" noChangeArrowheads="1"/>
                </p:cNvSpPr>
                <p:nvPr userDrawn="1"/>
              </p:nvSpPr>
              <p:spPr bwMode="auto">
                <a:xfrm flipV="1">
                  <a:off x="6242" y="4026"/>
                  <a:ext cx="117" cy="115"/>
                </a:xfrm>
                <a:prstGeom prst="rect">
                  <a:avLst/>
                </a:prstGeom>
                <a:solidFill>
                  <a:srgbClr val="CCCCFF"/>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274" name="Rectangle 77"/>
                <p:cNvSpPr>
                  <a:spLocks noChangeAspect="1" noChangeArrowheads="1"/>
                </p:cNvSpPr>
                <p:nvPr userDrawn="1"/>
              </p:nvSpPr>
              <p:spPr bwMode="auto">
                <a:xfrm flipV="1">
                  <a:off x="5893" y="4026"/>
                  <a:ext cx="117" cy="115"/>
                </a:xfrm>
                <a:prstGeom prst="rect">
                  <a:avLst/>
                </a:prstGeom>
                <a:solidFill>
                  <a:schemeClr val="bg2"/>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grpSp>
          <p:grpSp>
            <p:nvGrpSpPr>
              <p:cNvPr id="17" name="Group 78"/>
              <p:cNvGrpSpPr>
                <a:grpSpLocks noChangeAspect="1"/>
              </p:cNvGrpSpPr>
              <p:nvPr userDrawn="1"/>
            </p:nvGrpSpPr>
            <p:grpSpPr bwMode="auto">
              <a:xfrm>
                <a:off x="5921" y="4069"/>
                <a:ext cx="409" cy="101"/>
                <a:chOff x="5893" y="4167"/>
                <a:chExt cx="466" cy="115"/>
              </a:xfrm>
            </p:grpSpPr>
            <p:sp>
              <p:nvSpPr>
                <p:cNvPr id="10267" name="Rectangle 79"/>
                <p:cNvSpPr>
                  <a:spLocks noChangeAspect="1" noChangeArrowheads="1"/>
                </p:cNvSpPr>
                <p:nvPr userDrawn="1"/>
              </p:nvSpPr>
              <p:spPr bwMode="auto">
                <a:xfrm flipV="1">
                  <a:off x="6010" y="4167"/>
                  <a:ext cx="116" cy="115"/>
                </a:xfrm>
                <a:prstGeom prst="rect">
                  <a:avLst/>
                </a:prstGeom>
                <a:solidFill>
                  <a:schemeClr val="hlink"/>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268" name="Rectangle 80"/>
                <p:cNvSpPr>
                  <a:spLocks noChangeAspect="1" noChangeArrowheads="1"/>
                </p:cNvSpPr>
                <p:nvPr userDrawn="1"/>
              </p:nvSpPr>
              <p:spPr bwMode="auto">
                <a:xfrm flipV="1">
                  <a:off x="6126" y="4167"/>
                  <a:ext cx="116" cy="115"/>
                </a:xfrm>
                <a:prstGeom prst="rect">
                  <a:avLst/>
                </a:prstGeom>
                <a:solidFill>
                  <a:schemeClr val="accent2"/>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269" name="Rectangle 81"/>
                <p:cNvSpPr>
                  <a:spLocks noChangeAspect="1" noChangeArrowheads="1"/>
                </p:cNvSpPr>
                <p:nvPr userDrawn="1"/>
              </p:nvSpPr>
              <p:spPr bwMode="auto">
                <a:xfrm flipV="1">
                  <a:off x="6242" y="4167"/>
                  <a:ext cx="117" cy="115"/>
                </a:xfrm>
                <a:prstGeom prst="rect">
                  <a:avLst/>
                </a:prstGeom>
                <a:solidFill>
                  <a:schemeClr val="accent1"/>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270" name="Rectangle 82"/>
                <p:cNvSpPr>
                  <a:spLocks noChangeAspect="1" noChangeArrowheads="1"/>
                </p:cNvSpPr>
                <p:nvPr userDrawn="1"/>
              </p:nvSpPr>
              <p:spPr bwMode="auto">
                <a:xfrm flipV="1">
                  <a:off x="5893" y="4167"/>
                  <a:ext cx="117" cy="115"/>
                </a:xfrm>
                <a:prstGeom prst="rect">
                  <a:avLst/>
                </a:prstGeom>
                <a:solidFill>
                  <a:schemeClr val="bg2"/>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grpSp>
        </p:grpSp>
      </p:grpSp>
      <p:sp>
        <p:nvSpPr>
          <p:cNvPr id="6149" name="Rectangle 5"/>
          <p:cNvSpPr>
            <a:spLocks noChangeArrowheads="1"/>
          </p:cNvSpPr>
          <p:nvPr/>
        </p:nvSpPr>
        <p:spPr bwMode="auto">
          <a:xfrm>
            <a:off x="8483738" y="6502673"/>
            <a:ext cx="2797175" cy="455613"/>
          </a:xfrm>
          <a:prstGeom prst="rect">
            <a:avLst/>
          </a:prstGeom>
          <a:noFill/>
          <a:ln w="9525">
            <a:noFill/>
            <a:miter lim="800000"/>
            <a:headEnd/>
            <a:tailEnd/>
          </a:ln>
        </p:spPr>
        <p:txBody>
          <a:bodyPr lIns="0" tIns="0" rIns="0" bIns="0"/>
          <a:lstStyle/>
          <a:p>
            <a:pPr defTabSz="913514" eaLnBrk="0" hangingPunct="0">
              <a:lnSpc>
                <a:spcPct val="85000"/>
              </a:lnSpc>
              <a:defRPr/>
            </a:pPr>
            <a:r>
              <a:rPr lang="de-DE" altLang="zh-CN" sz="1200" dirty="0">
                <a:solidFill>
                  <a:srgbClr val="000000"/>
                </a:solidFill>
                <a:latin typeface="FrutigerNext LT Bold" pitchFamily="20" charset="0"/>
                <a:ea typeface="MS PGothic" pitchFamily="34" charset="-128"/>
                <a:sym typeface="Lucida Grande"/>
              </a:rPr>
              <a:t>Page </a:t>
            </a:r>
            <a:fld id="{41617B6D-A209-4E64-B918-0E0F2EC90EB8}" type="slidenum">
              <a:rPr lang="de-DE" altLang="zh-CN" sz="1200">
                <a:solidFill>
                  <a:srgbClr val="000000"/>
                </a:solidFill>
                <a:latin typeface="FrutigerNext LT Bold" pitchFamily="20" charset="0"/>
                <a:ea typeface="MS PGothic" pitchFamily="34" charset="-128"/>
                <a:sym typeface="Lucida Grande"/>
              </a:rPr>
              <a:pPr defTabSz="913514" eaLnBrk="0" hangingPunct="0">
                <a:lnSpc>
                  <a:spcPct val="85000"/>
                </a:lnSpc>
                <a:defRPr/>
              </a:pPr>
              <a:t>‹#›</a:t>
            </a:fld>
            <a:endParaRPr lang="en-GB" altLang="zh-CN" sz="1200" dirty="0">
              <a:solidFill>
                <a:srgbClr val="000000"/>
              </a:solidFill>
              <a:latin typeface="FrutigerNext LT Bold" pitchFamily="20" charset="0"/>
              <a:ea typeface="MS PGothic" pitchFamily="34" charset="-128"/>
              <a:sym typeface="Lucida Grande"/>
            </a:endParaRPr>
          </a:p>
        </p:txBody>
      </p:sp>
      <p:sp>
        <p:nvSpPr>
          <p:cNvPr id="10321" name="Text Box 81"/>
          <p:cNvSpPr txBox="1">
            <a:spLocks noChangeArrowheads="1"/>
          </p:cNvSpPr>
          <p:nvPr/>
        </p:nvSpPr>
        <p:spPr bwMode="auto">
          <a:xfrm>
            <a:off x="-3846507" y="1330353"/>
            <a:ext cx="3702050" cy="3904626"/>
          </a:xfrm>
          <a:prstGeom prst="rect">
            <a:avLst/>
          </a:prstGeom>
          <a:noFill/>
          <a:ln w="9525" algn="ctr">
            <a:noFill/>
            <a:miter lim="800000"/>
            <a:headEnd/>
            <a:tailEnd/>
          </a:ln>
          <a:effectLst/>
        </p:spPr>
        <p:txBody>
          <a:bodyPr lIns="78159" tIns="39084" rIns="78159" bIns="39084">
            <a:spAutoFit/>
          </a:bodyPr>
          <a:lstStyle/>
          <a:p>
            <a:pPr algn="r" defTabSz="782411">
              <a:spcBef>
                <a:spcPct val="20000"/>
              </a:spcBef>
              <a:defRPr/>
            </a:pPr>
            <a:r>
              <a:rPr lang="zh-CN" altLang="zh-CN" sz="1100" dirty="0">
                <a:solidFill>
                  <a:srgbClr val="FFFFFF"/>
                </a:solidFill>
                <a:latin typeface="FrutigerNext LT Regular" pitchFamily="34" charset="0"/>
                <a:sym typeface="Lucida Grande"/>
              </a:rPr>
              <a:t>Slide title :32-35pt  </a:t>
            </a:r>
          </a:p>
          <a:p>
            <a:pPr algn="r" defTabSz="782411">
              <a:spcBef>
                <a:spcPct val="20000"/>
              </a:spcBef>
              <a:defRPr/>
            </a:pPr>
            <a:r>
              <a:rPr lang="zh-CN" altLang="zh-CN" sz="1100" dirty="0">
                <a:solidFill>
                  <a:srgbClr val="FFFFFF"/>
                </a:solidFill>
                <a:latin typeface="FrutigerNext LT Regular" pitchFamily="34" charset="0"/>
                <a:sym typeface="Lucida Grande"/>
              </a:rPr>
              <a:t>Color: R153 G0 B0</a:t>
            </a:r>
          </a:p>
          <a:p>
            <a:pPr algn="r" defTabSz="782411">
              <a:spcBef>
                <a:spcPct val="20000"/>
              </a:spcBef>
              <a:defRPr/>
            </a:pPr>
            <a:r>
              <a:rPr lang="zh-CN" altLang="zh-CN" sz="1100" dirty="0">
                <a:solidFill>
                  <a:srgbClr val="FFFFFF"/>
                </a:solidFill>
                <a:latin typeface="FrutigerNext LT Regular" pitchFamily="34" charset="0"/>
                <a:sym typeface="Lucida Grande"/>
              </a:rPr>
              <a:t>Corporate Font :</a:t>
            </a:r>
          </a:p>
          <a:p>
            <a:pPr algn="r" defTabSz="782411">
              <a:spcBef>
                <a:spcPct val="20000"/>
              </a:spcBef>
              <a:defRPr/>
            </a:pPr>
            <a:r>
              <a:rPr lang="zh-CN" altLang="zh-CN" sz="1100" dirty="0">
                <a:solidFill>
                  <a:srgbClr val="FFFFFF"/>
                </a:solidFill>
                <a:latin typeface="FrutigerNext LT Regular" pitchFamily="34" charset="0"/>
                <a:sym typeface="Lucida Grande"/>
              </a:rPr>
              <a:t>FrutigerNext LT Medium</a:t>
            </a:r>
          </a:p>
          <a:p>
            <a:pPr algn="r" defTabSz="782411">
              <a:spcBef>
                <a:spcPct val="20000"/>
              </a:spcBef>
              <a:defRPr/>
            </a:pPr>
            <a:r>
              <a:rPr lang="zh-CN" altLang="zh-CN" sz="1100" dirty="0">
                <a:solidFill>
                  <a:srgbClr val="FFFFFF"/>
                </a:solidFill>
                <a:latin typeface="FrutigerNext LT Regular" pitchFamily="34" charset="0"/>
                <a:sym typeface="Lucida Grande"/>
              </a:rPr>
              <a:t>Font to be used by customers and </a:t>
            </a:r>
          </a:p>
          <a:p>
            <a:pPr algn="r" defTabSz="782411">
              <a:spcBef>
                <a:spcPct val="20000"/>
              </a:spcBef>
              <a:defRPr/>
            </a:pPr>
            <a:r>
              <a:rPr lang="zh-CN" altLang="zh-CN" sz="1100" dirty="0">
                <a:solidFill>
                  <a:srgbClr val="FFFFFF"/>
                </a:solidFill>
                <a:latin typeface="FrutigerNext LT Regular" pitchFamily="34" charset="0"/>
                <a:sym typeface="Lucida Grande"/>
              </a:rPr>
              <a:t>partners : </a:t>
            </a:r>
          </a:p>
          <a:p>
            <a:pPr algn="r" defTabSz="782411">
              <a:spcBef>
                <a:spcPct val="20000"/>
              </a:spcBef>
              <a:defRPr/>
            </a:pPr>
            <a:r>
              <a:rPr lang="zh-CN" altLang="zh-CN" sz="1100" dirty="0">
                <a:solidFill>
                  <a:srgbClr val="FFFFFF"/>
                </a:solidFill>
                <a:latin typeface="FrutigerNext LT Regular" pitchFamily="34" charset="0"/>
                <a:sym typeface="Lucida Grande"/>
              </a:rPr>
              <a:t>Arial</a:t>
            </a:r>
          </a:p>
          <a:p>
            <a:pPr algn="r" defTabSz="782411">
              <a:spcBef>
                <a:spcPct val="20000"/>
              </a:spcBef>
              <a:defRPr/>
            </a:pPr>
            <a:endParaRPr lang="zh-CN" altLang="zh-CN" sz="1100" dirty="0">
              <a:solidFill>
                <a:srgbClr val="FFFFFF"/>
              </a:solidFill>
              <a:latin typeface="FrutigerNext LT Regular" pitchFamily="34" charset="0"/>
              <a:sym typeface="Lucida Grande"/>
            </a:endParaRPr>
          </a:p>
          <a:p>
            <a:pPr algn="r" defTabSz="782411">
              <a:spcBef>
                <a:spcPct val="20000"/>
              </a:spcBef>
              <a:defRPr/>
            </a:pPr>
            <a:endParaRPr lang="zh-CN" altLang="zh-CN" sz="1100" dirty="0">
              <a:solidFill>
                <a:srgbClr val="FFFFFF"/>
              </a:solidFill>
              <a:latin typeface="FrutigerNext LT Regular" pitchFamily="34" charset="0"/>
              <a:sym typeface="Lucida Grande"/>
            </a:endParaRPr>
          </a:p>
          <a:p>
            <a:pPr algn="r" defTabSz="782411">
              <a:spcBef>
                <a:spcPct val="20000"/>
              </a:spcBef>
              <a:defRPr/>
            </a:pPr>
            <a:endParaRPr lang="zh-CN" altLang="zh-CN" sz="1100" dirty="0">
              <a:solidFill>
                <a:srgbClr val="FFFFFF"/>
              </a:solidFill>
              <a:latin typeface="FrutigerNext LT Regular" pitchFamily="34" charset="0"/>
              <a:sym typeface="Lucida Grande"/>
            </a:endParaRPr>
          </a:p>
          <a:p>
            <a:pPr algn="r" defTabSz="782411">
              <a:spcBef>
                <a:spcPct val="20000"/>
              </a:spcBef>
              <a:defRPr/>
            </a:pPr>
            <a:r>
              <a:rPr lang="zh-CN" altLang="zh-CN" sz="1100" dirty="0">
                <a:solidFill>
                  <a:srgbClr val="FFFFFF"/>
                </a:solidFill>
                <a:latin typeface="FrutigerNext LT Regular" pitchFamily="34" charset="0"/>
                <a:sym typeface="Lucida Grande"/>
              </a:rPr>
              <a:t>Slide text :20-22pt</a:t>
            </a:r>
          </a:p>
          <a:p>
            <a:pPr algn="r" defTabSz="782411">
              <a:spcBef>
                <a:spcPct val="20000"/>
              </a:spcBef>
              <a:defRPr/>
            </a:pPr>
            <a:r>
              <a:rPr lang="zh-CN" altLang="zh-CN" sz="1100" dirty="0">
                <a:solidFill>
                  <a:srgbClr val="FFFFFF"/>
                </a:solidFill>
                <a:latin typeface="FrutigerNext LT Regular" pitchFamily="34" charset="0"/>
                <a:sym typeface="Lucida Grande"/>
              </a:rPr>
              <a:t>Bullets level 2-5:</a:t>
            </a:r>
          </a:p>
          <a:p>
            <a:pPr algn="r" defTabSz="782411">
              <a:spcBef>
                <a:spcPct val="20000"/>
              </a:spcBef>
              <a:defRPr/>
            </a:pPr>
            <a:r>
              <a:rPr lang="zh-CN" altLang="zh-CN" sz="1100" dirty="0">
                <a:solidFill>
                  <a:srgbClr val="FFFFFF"/>
                </a:solidFill>
                <a:latin typeface="FrutigerNext LT Regular" pitchFamily="34" charset="0"/>
                <a:sym typeface="Lucida Grande"/>
              </a:rPr>
              <a:t> 18pt  </a:t>
            </a:r>
          </a:p>
          <a:p>
            <a:pPr algn="r" defTabSz="782411">
              <a:spcBef>
                <a:spcPct val="20000"/>
              </a:spcBef>
              <a:defRPr/>
            </a:pPr>
            <a:r>
              <a:rPr lang="zh-CN" altLang="zh-CN" sz="1100" dirty="0">
                <a:solidFill>
                  <a:srgbClr val="FFFFFF"/>
                </a:solidFill>
                <a:latin typeface="FrutigerNext LT Regular" pitchFamily="34" charset="0"/>
                <a:sym typeface="Lucida Grande"/>
              </a:rPr>
              <a:t>Color:Black</a:t>
            </a:r>
          </a:p>
          <a:p>
            <a:pPr algn="r" defTabSz="782411">
              <a:spcBef>
                <a:spcPct val="20000"/>
              </a:spcBef>
              <a:defRPr/>
            </a:pPr>
            <a:r>
              <a:rPr lang="zh-CN" altLang="zh-CN" sz="1100" dirty="0">
                <a:solidFill>
                  <a:srgbClr val="FFFFFF"/>
                </a:solidFill>
                <a:latin typeface="FrutigerNext LT Regular" pitchFamily="34" charset="0"/>
                <a:sym typeface="Lucida Grande"/>
              </a:rPr>
              <a:t>Corporate Font :</a:t>
            </a:r>
          </a:p>
          <a:p>
            <a:pPr algn="r" defTabSz="782411">
              <a:spcBef>
                <a:spcPct val="20000"/>
              </a:spcBef>
              <a:defRPr/>
            </a:pPr>
            <a:r>
              <a:rPr lang="zh-CN" altLang="zh-CN" sz="1100" dirty="0">
                <a:solidFill>
                  <a:srgbClr val="FFFFFF"/>
                </a:solidFill>
                <a:latin typeface="FrutigerNext LT Regular" pitchFamily="34" charset="0"/>
                <a:sym typeface="Lucida Grande"/>
              </a:rPr>
              <a:t>FrutigerNext LT Medium</a:t>
            </a:r>
          </a:p>
          <a:p>
            <a:pPr algn="r" defTabSz="782411">
              <a:spcBef>
                <a:spcPct val="20000"/>
              </a:spcBef>
              <a:defRPr/>
            </a:pPr>
            <a:r>
              <a:rPr lang="zh-CN" altLang="zh-CN" sz="1100" dirty="0">
                <a:solidFill>
                  <a:srgbClr val="FFFFFF"/>
                </a:solidFill>
                <a:latin typeface="FrutigerNext LT Regular" pitchFamily="34" charset="0"/>
                <a:sym typeface="Lucida Grande"/>
              </a:rPr>
              <a:t>Font to be used by customers and </a:t>
            </a:r>
          </a:p>
          <a:p>
            <a:pPr algn="r" defTabSz="782411">
              <a:spcBef>
                <a:spcPct val="20000"/>
              </a:spcBef>
              <a:defRPr/>
            </a:pPr>
            <a:r>
              <a:rPr lang="zh-CN" altLang="zh-CN" sz="1100" dirty="0">
                <a:solidFill>
                  <a:srgbClr val="FFFFFF"/>
                </a:solidFill>
                <a:latin typeface="FrutigerNext LT Regular" pitchFamily="34" charset="0"/>
                <a:sym typeface="Lucida Grande"/>
              </a:rPr>
              <a:t>partners : </a:t>
            </a:r>
          </a:p>
          <a:p>
            <a:pPr algn="r" defTabSz="782411">
              <a:spcBef>
                <a:spcPct val="20000"/>
              </a:spcBef>
              <a:defRPr/>
            </a:pPr>
            <a:r>
              <a:rPr lang="zh-CN" altLang="zh-CN" sz="1100" dirty="0">
                <a:solidFill>
                  <a:srgbClr val="FFFFFF"/>
                </a:solidFill>
                <a:latin typeface="FrutigerNext LT Regular" pitchFamily="34" charset="0"/>
                <a:sym typeface="Lucida Grande"/>
              </a:rPr>
              <a:t>Arial</a:t>
            </a:r>
          </a:p>
        </p:txBody>
      </p:sp>
      <p:sp>
        <p:nvSpPr>
          <p:cNvPr id="10324" name="Text Box 84"/>
          <p:cNvSpPr txBox="1">
            <a:spLocks noChangeArrowheads="1"/>
          </p:cNvSpPr>
          <p:nvPr/>
        </p:nvSpPr>
        <p:spPr bwMode="auto">
          <a:xfrm>
            <a:off x="12339647" y="57164"/>
            <a:ext cx="1727200" cy="1107816"/>
          </a:xfrm>
          <a:prstGeom prst="rect">
            <a:avLst/>
          </a:prstGeom>
          <a:noFill/>
          <a:ln w="9525">
            <a:noFill/>
            <a:miter lim="800000"/>
            <a:headEnd/>
            <a:tailEnd/>
          </a:ln>
          <a:effectLst/>
        </p:spPr>
        <p:txBody>
          <a:bodyPr lIns="91228" tIns="45611" rIns="91228" bIns="45611">
            <a:spAutoFit/>
          </a:bodyPr>
          <a:lstStyle/>
          <a:p>
            <a:pPr defTabSz="913514">
              <a:defRPr/>
            </a:pPr>
            <a:r>
              <a:rPr lang="en-US" altLang="zh-CN" sz="1100" dirty="0">
                <a:solidFill>
                  <a:srgbClr val="FFFFFF"/>
                </a:solidFill>
                <a:latin typeface="FrutigerNext LT Regular" pitchFamily="34" charset="0"/>
                <a:sym typeface="Lucida Grande"/>
              </a:rPr>
              <a:t>Top right  corner  for   field-mark, customer or partner logotypes. </a:t>
            </a:r>
          </a:p>
          <a:p>
            <a:pPr defTabSz="913514">
              <a:defRPr/>
            </a:pPr>
            <a:endParaRPr lang="en-US" altLang="zh-CN" sz="1100" dirty="0">
              <a:solidFill>
                <a:srgbClr val="FFFFFF"/>
              </a:solidFill>
              <a:latin typeface="FrutigerNext LT Regular" pitchFamily="34" charset="0"/>
              <a:sym typeface="Lucida Grande"/>
            </a:endParaRPr>
          </a:p>
          <a:p>
            <a:pPr defTabSz="913514">
              <a:defRPr/>
            </a:pPr>
            <a:r>
              <a:rPr lang="en-US" altLang="zh-CN" sz="1100" dirty="0">
                <a:solidFill>
                  <a:srgbClr val="FFFFFF"/>
                </a:solidFill>
                <a:latin typeface="FrutigerNext LT Regular" pitchFamily="34" charset="0"/>
                <a:sym typeface="Lucida Grande"/>
              </a:rPr>
              <a:t>----------------   </a:t>
            </a:r>
          </a:p>
          <a:p>
            <a:pPr defTabSz="913514">
              <a:defRPr/>
            </a:pPr>
            <a:endParaRPr lang="zh-CN" altLang="en-US" sz="1100" dirty="0">
              <a:solidFill>
                <a:srgbClr val="FFFFFF"/>
              </a:solidFill>
              <a:latin typeface="FrutigerNext LT Regular" pitchFamily="34" charset="0"/>
              <a:sym typeface="Lucida Grande"/>
            </a:endParaRPr>
          </a:p>
        </p:txBody>
      </p:sp>
      <p:sp>
        <p:nvSpPr>
          <p:cNvPr id="10325" name="Text Box 85"/>
          <p:cNvSpPr txBox="1">
            <a:spLocks noChangeArrowheads="1"/>
          </p:cNvSpPr>
          <p:nvPr/>
        </p:nvSpPr>
        <p:spPr bwMode="auto">
          <a:xfrm>
            <a:off x="12339647" y="1197011"/>
            <a:ext cx="1727200" cy="2128686"/>
          </a:xfrm>
          <a:prstGeom prst="rect">
            <a:avLst/>
          </a:prstGeom>
          <a:noFill/>
          <a:ln w="9525">
            <a:noFill/>
            <a:miter lim="800000"/>
            <a:headEnd/>
            <a:tailEnd/>
          </a:ln>
          <a:effectLst/>
        </p:spPr>
        <p:txBody>
          <a:bodyPr lIns="91228" tIns="45611" rIns="91228" bIns="45611">
            <a:spAutoFit/>
          </a:bodyPr>
          <a:lstStyle/>
          <a:p>
            <a:pPr defTabSz="913514">
              <a:defRPr/>
            </a:pPr>
            <a:r>
              <a:rPr lang="en-US" altLang="zh-CN" sz="1100" dirty="0">
                <a:solidFill>
                  <a:srgbClr val="FFFFFF"/>
                </a:solidFill>
                <a:latin typeface="FrutigerNext LT Regular" pitchFamily="34" charset="0"/>
                <a:sym typeface="Lucida Grande"/>
              </a:rPr>
              <a:t>The following nine groups of colors are an example of how our design colors can be used, please take note that you should only use one design color group per slide. </a:t>
            </a:r>
          </a:p>
          <a:p>
            <a:pPr defTabSz="913514">
              <a:defRPr/>
            </a:pPr>
            <a:r>
              <a:rPr lang="en-US" altLang="zh-CN" sz="1100" dirty="0">
                <a:solidFill>
                  <a:srgbClr val="FFFFFF"/>
                </a:solidFill>
                <a:latin typeface="FrutigerNext LT Regular" pitchFamily="34" charset="0"/>
                <a:sym typeface="Lucida Grande"/>
              </a:rPr>
              <a:t> For specific usage details, refer to the “Typesetting Standard”.</a:t>
            </a:r>
          </a:p>
        </p:txBody>
      </p:sp>
    </p:spTree>
  </p:cSld>
  <p:clrMap bg1="lt1" tx1="dk1" bg2="lt2" tx2="dk2" accent1="accent1" accent2="accent2" accent3="accent3" accent4="accent4" accent5="accent5" accent6="accent6" hlink="hlink" folHlink="folHlink"/>
  <p:sldLayoutIdLst>
    <p:sldLayoutId id="2147494954" r:id="rId1"/>
    <p:sldLayoutId id="2147494955" r:id="rId2"/>
    <p:sldLayoutId id="2147494956" r:id="rId3"/>
    <p:sldLayoutId id="2147494957" r:id="rId4"/>
  </p:sldLayoutIdLst>
  <p:transition advClick="0"/>
  <p:timing>
    <p:tnLst>
      <p:par>
        <p:cTn id="1" dur="indefinite" restart="never" nodeType="tmRoot"/>
      </p:par>
    </p:tnLst>
  </p:timing>
  <p:txStyles>
    <p:titleStyle>
      <a:lvl1pPr algn="l" rtl="0" eaLnBrk="0" fontAlgn="base" hangingPunct="0">
        <a:spcBef>
          <a:spcPct val="0"/>
        </a:spcBef>
        <a:spcAft>
          <a:spcPct val="0"/>
        </a:spcAft>
        <a:defRPr sz="2900" b="1">
          <a:solidFill>
            <a:srgbClr val="990000"/>
          </a:solidFill>
          <a:latin typeface="Arial" pitchFamily="34" charset="0"/>
          <a:ea typeface="黑体" pitchFamily="49" charset="-122"/>
          <a:cs typeface="Arial" pitchFamily="34" charset="0"/>
        </a:defRPr>
      </a:lvl1pPr>
      <a:lvl2pPr algn="l" rtl="0" eaLnBrk="0" fontAlgn="base" hangingPunct="0">
        <a:spcBef>
          <a:spcPct val="0"/>
        </a:spcBef>
        <a:spcAft>
          <a:spcPct val="0"/>
        </a:spcAft>
        <a:defRPr sz="2900" b="1">
          <a:solidFill>
            <a:srgbClr val="990000"/>
          </a:solidFill>
          <a:latin typeface="Arial" charset="0"/>
          <a:ea typeface="黑体" pitchFamily="49" charset="-122"/>
          <a:cs typeface="Arial" charset="0"/>
        </a:defRPr>
      </a:lvl2pPr>
      <a:lvl3pPr algn="l" rtl="0" eaLnBrk="0" fontAlgn="base" hangingPunct="0">
        <a:spcBef>
          <a:spcPct val="0"/>
        </a:spcBef>
        <a:spcAft>
          <a:spcPct val="0"/>
        </a:spcAft>
        <a:defRPr sz="2900" b="1">
          <a:solidFill>
            <a:srgbClr val="990000"/>
          </a:solidFill>
          <a:latin typeface="Arial" charset="0"/>
          <a:ea typeface="黑体" pitchFamily="49" charset="-122"/>
          <a:cs typeface="Arial" charset="0"/>
        </a:defRPr>
      </a:lvl3pPr>
      <a:lvl4pPr algn="l" rtl="0" eaLnBrk="0" fontAlgn="base" hangingPunct="0">
        <a:spcBef>
          <a:spcPct val="0"/>
        </a:spcBef>
        <a:spcAft>
          <a:spcPct val="0"/>
        </a:spcAft>
        <a:defRPr sz="2900" b="1">
          <a:solidFill>
            <a:srgbClr val="990000"/>
          </a:solidFill>
          <a:latin typeface="Arial" charset="0"/>
          <a:ea typeface="黑体" pitchFamily="49" charset="-122"/>
          <a:cs typeface="Arial" charset="0"/>
        </a:defRPr>
      </a:lvl4pPr>
      <a:lvl5pPr algn="l" rtl="0" eaLnBrk="0" fontAlgn="base" hangingPunct="0">
        <a:spcBef>
          <a:spcPct val="0"/>
        </a:spcBef>
        <a:spcAft>
          <a:spcPct val="0"/>
        </a:spcAft>
        <a:defRPr sz="2900" b="1">
          <a:solidFill>
            <a:srgbClr val="990000"/>
          </a:solidFill>
          <a:latin typeface="Arial" charset="0"/>
          <a:ea typeface="黑体" pitchFamily="49" charset="-122"/>
          <a:cs typeface="Arial" charset="0"/>
        </a:defRPr>
      </a:lvl5pPr>
      <a:lvl6pPr marL="456152"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2289"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68431"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4573"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0763" indent="-340763" algn="l" rtl="0" eaLnBrk="0" fontAlgn="base" hangingPunct="0">
        <a:lnSpc>
          <a:spcPct val="140000"/>
        </a:lnSpc>
        <a:spcBef>
          <a:spcPct val="0"/>
        </a:spcBef>
        <a:spcAft>
          <a:spcPct val="0"/>
        </a:spcAft>
        <a:buClr>
          <a:srgbClr val="777777"/>
        </a:buClr>
        <a:buSzPct val="60000"/>
        <a:buFont typeface="Wingdings" pitchFamily="2" charset="2"/>
        <a:buChar char="l"/>
        <a:defRPr sz="2000" b="1">
          <a:solidFill>
            <a:schemeClr val="tx1"/>
          </a:solidFill>
          <a:latin typeface="Arial" pitchFamily="34" charset="0"/>
          <a:ea typeface="黑体" pitchFamily="49" charset="-122"/>
          <a:cs typeface="Arial" pitchFamily="34" charset="0"/>
        </a:defRPr>
      </a:lvl1pPr>
      <a:lvl2pPr marL="740173" indent="-283707" algn="l" rtl="0" eaLnBrk="0" fontAlgn="base" hangingPunct="0">
        <a:lnSpc>
          <a:spcPct val="140000"/>
        </a:lnSpc>
        <a:spcBef>
          <a:spcPct val="0"/>
        </a:spcBef>
        <a:spcAft>
          <a:spcPct val="0"/>
        </a:spcAft>
        <a:buSzPct val="50000"/>
        <a:buFont typeface="Wingdings" pitchFamily="2" charset="2"/>
        <a:buChar char="p"/>
        <a:defRPr>
          <a:solidFill>
            <a:schemeClr val="tx1"/>
          </a:solidFill>
          <a:latin typeface="Arial" pitchFamily="34" charset="0"/>
          <a:ea typeface="+mn-ea"/>
          <a:cs typeface="Arial" pitchFamily="34" charset="0"/>
        </a:defRPr>
      </a:lvl2pPr>
      <a:lvl3pPr marL="1139584" indent="-226651" algn="l" rtl="0" eaLnBrk="0" fontAlgn="base" hangingPunct="0">
        <a:lnSpc>
          <a:spcPct val="140000"/>
        </a:lnSpc>
        <a:spcBef>
          <a:spcPct val="0"/>
        </a:spcBef>
        <a:spcAft>
          <a:spcPct val="0"/>
        </a:spcAft>
        <a:buSzPct val="50000"/>
        <a:buFont typeface="Wingdings" pitchFamily="2" charset="2"/>
        <a:buChar char="n"/>
        <a:defRPr sz="1600">
          <a:solidFill>
            <a:schemeClr val="tx1"/>
          </a:solidFill>
          <a:latin typeface="Arial" pitchFamily="34" charset="0"/>
          <a:ea typeface="+mn-ea"/>
          <a:cs typeface="Arial" pitchFamily="34" charset="0"/>
        </a:defRPr>
      </a:lvl3pPr>
      <a:lvl4pPr marL="1596048" indent="-226651" algn="l" rtl="0" eaLnBrk="0" fontAlgn="base" hangingPunct="0">
        <a:lnSpc>
          <a:spcPct val="140000"/>
        </a:lnSpc>
        <a:spcBef>
          <a:spcPct val="0"/>
        </a:spcBef>
        <a:spcAft>
          <a:spcPct val="0"/>
        </a:spcAft>
        <a:buChar char="–"/>
        <a:defRPr sz="1300">
          <a:solidFill>
            <a:schemeClr val="tx1"/>
          </a:solidFill>
          <a:latin typeface="Arial" pitchFamily="34" charset="0"/>
          <a:ea typeface="+mn-ea"/>
          <a:cs typeface="Arial" pitchFamily="34" charset="0"/>
        </a:defRPr>
      </a:lvl4pPr>
      <a:lvl5pPr marL="2052515" indent="-226651" algn="l" rtl="0" eaLnBrk="0" fontAlgn="base" hangingPunct="0">
        <a:lnSpc>
          <a:spcPct val="140000"/>
        </a:lnSpc>
        <a:spcBef>
          <a:spcPct val="0"/>
        </a:spcBef>
        <a:spcAft>
          <a:spcPct val="0"/>
        </a:spcAft>
        <a:buFont typeface="Arial" charset="0"/>
        <a:buChar char="~"/>
        <a:defRPr sz="1200">
          <a:solidFill>
            <a:schemeClr val="tx1"/>
          </a:solidFill>
          <a:latin typeface="Arial" pitchFamily="34" charset="0"/>
          <a:ea typeface="+mn-ea"/>
          <a:cs typeface="Arial" pitchFamily="34" charset="0"/>
        </a:defRPr>
      </a:lvl5pPr>
      <a:lvl6pPr marL="2508788" indent="-228072"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64932" indent="-228072"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1074" indent="-228072"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77219" indent="-228072"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2289" rtl="0" eaLnBrk="1" latinLnBrk="0" hangingPunct="1">
        <a:defRPr sz="1700" kern="1200">
          <a:solidFill>
            <a:schemeClr val="tx1"/>
          </a:solidFill>
          <a:latin typeface="+mn-lt"/>
          <a:ea typeface="+mn-ea"/>
          <a:cs typeface="+mn-cs"/>
        </a:defRPr>
      </a:lvl1pPr>
      <a:lvl2pPr marL="456152" algn="l" defTabSz="912289" rtl="0" eaLnBrk="1" latinLnBrk="0" hangingPunct="1">
        <a:defRPr sz="1700" kern="1200">
          <a:solidFill>
            <a:schemeClr val="tx1"/>
          </a:solidFill>
          <a:latin typeface="+mn-lt"/>
          <a:ea typeface="+mn-ea"/>
          <a:cs typeface="+mn-cs"/>
        </a:defRPr>
      </a:lvl2pPr>
      <a:lvl3pPr marL="912289" algn="l" defTabSz="912289" rtl="0" eaLnBrk="1" latinLnBrk="0" hangingPunct="1">
        <a:defRPr sz="1700" kern="1200">
          <a:solidFill>
            <a:schemeClr val="tx1"/>
          </a:solidFill>
          <a:latin typeface="+mn-lt"/>
          <a:ea typeface="+mn-ea"/>
          <a:cs typeface="+mn-cs"/>
        </a:defRPr>
      </a:lvl3pPr>
      <a:lvl4pPr marL="1368431" algn="l" defTabSz="912289" rtl="0" eaLnBrk="1" latinLnBrk="0" hangingPunct="1">
        <a:defRPr sz="1700" kern="1200">
          <a:solidFill>
            <a:schemeClr val="tx1"/>
          </a:solidFill>
          <a:latin typeface="+mn-lt"/>
          <a:ea typeface="+mn-ea"/>
          <a:cs typeface="+mn-cs"/>
        </a:defRPr>
      </a:lvl4pPr>
      <a:lvl5pPr marL="1824573" algn="l" defTabSz="912289" rtl="0" eaLnBrk="1" latinLnBrk="0" hangingPunct="1">
        <a:defRPr sz="1700" kern="1200">
          <a:solidFill>
            <a:schemeClr val="tx1"/>
          </a:solidFill>
          <a:latin typeface="+mn-lt"/>
          <a:ea typeface="+mn-ea"/>
          <a:cs typeface="+mn-cs"/>
        </a:defRPr>
      </a:lvl5pPr>
      <a:lvl6pPr marL="2280716" algn="l" defTabSz="912289" rtl="0" eaLnBrk="1" latinLnBrk="0" hangingPunct="1">
        <a:defRPr sz="1700" kern="1200">
          <a:solidFill>
            <a:schemeClr val="tx1"/>
          </a:solidFill>
          <a:latin typeface="+mn-lt"/>
          <a:ea typeface="+mn-ea"/>
          <a:cs typeface="+mn-cs"/>
        </a:defRPr>
      </a:lvl6pPr>
      <a:lvl7pPr marL="2736864" algn="l" defTabSz="912289" rtl="0" eaLnBrk="1" latinLnBrk="0" hangingPunct="1">
        <a:defRPr sz="1700" kern="1200">
          <a:solidFill>
            <a:schemeClr val="tx1"/>
          </a:solidFill>
          <a:latin typeface="+mn-lt"/>
          <a:ea typeface="+mn-ea"/>
          <a:cs typeface="+mn-cs"/>
        </a:defRPr>
      </a:lvl7pPr>
      <a:lvl8pPr marL="3193003" algn="l" defTabSz="912289" rtl="0" eaLnBrk="1" latinLnBrk="0" hangingPunct="1">
        <a:defRPr sz="1700" kern="1200">
          <a:solidFill>
            <a:schemeClr val="tx1"/>
          </a:solidFill>
          <a:latin typeface="+mn-lt"/>
          <a:ea typeface="+mn-ea"/>
          <a:cs typeface="+mn-cs"/>
        </a:defRPr>
      </a:lvl8pPr>
      <a:lvl9pPr marL="3649141" algn="l" defTabSz="912289" rtl="0" eaLnBrk="1" latinLnBrk="0" hangingPunct="1">
        <a:defRPr sz="1700" kern="1200">
          <a:solidFill>
            <a:schemeClr val="tx1"/>
          </a:solidFill>
          <a:latin typeface="+mn-lt"/>
          <a:ea typeface="+mn-ea"/>
          <a:cs typeface="+mn-cs"/>
        </a:defRPr>
      </a:lvl9pPr>
    </p:otherStyle>
  </p:txStyles>
</p:sldMaster>
</file>

<file path=ppt/slideMasters/slideMaster19.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grpSp>
        <p:nvGrpSpPr>
          <p:cNvPr id="2" name="Group 97"/>
          <p:cNvGrpSpPr>
            <a:grpSpLocks/>
          </p:cNvGrpSpPr>
          <p:nvPr/>
        </p:nvGrpSpPr>
        <p:grpSpPr bwMode="auto">
          <a:xfrm>
            <a:off x="121" y="6223011"/>
            <a:ext cx="12195175" cy="635000"/>
            <a:chOff x="0" y="3920"/>
            <a:chExt cx="7682" cy="400"/>
          </a:xfrm>
        </p:grpSpPr>
        <p:pic>
          <p:nvPicPr>
            <p:cNvPr id="236624" name="Picture 98" descr="图片1"/>
            <p:cNvPicPr>
              <a:picLocks noChangeAspect="1" noChangeArrowheads="1"/>
            </p:cNvPicPr>
            <p:nvPr userDrawn="1"/>
          </p:nvPicPr>
          <p:blipFill>
            <a:blip r:embed="rId6" cstate="print"/>
            <a:srcRect/>
            <a:stretch>
              <a:fillRect/>
            </a:stretch>
          </p:blipFill>
          <p:spPr bwMode="auto">
            <a:xfrm>
              <a:off x="0" y="3920"/>
              <a:ext cx="5760" cy="400"/>
            </a:xfrm>
            <a:prstGeom prst="rect">
              <a:avLst/>
            </a:prstGeom>
            <a:noFill/>
            <a:ln w="9525">
              <a:noFill/>
              <a:miter lim="800000"/>
              <a:headEnd/>
              <a:tailEnd/>
            </a:ln>
          </p:spPr>
        </p:pic>
        <p:pic>
          <p:nvPicPr>
            <p:cNvPr id="236625" name="Picture 99" descr="图片1"/>
            <p:cNvPicPr>
              <a:picLocks noChangeAspect="1" noChangeArrowheads="1"/>
            </p:cNvPicPr>
            <p:nvPr userDrawn="1"/>
          </p:nvPicPr>
          <p:blipFill>
            <a:blip r:embed="rId6" cstate="print"/>
            <a:srcRect/>
            <a:stretch>
              <a:fillRect/>
            </a:stretch>
          </p:blipFill>
          <p:spPr bwMode="auto">
            <a:xfrm>
              <a:off x="1539" y="3920"/>
              <a:ext cx="5760" cy="400"/>
            </a:xfrm>
            <a:prstGeom prst="rect">
              <a:avLst/>
            </a:prstGeom>
            <a:noFill/>
            <a:ln w="9525">
              <a:noFill/>
              <a:miter lim="800000"/>
              <a:headEnd/>
              <a:tailEnd/>
            </a:ln>
          </p:spPr>
        </p:pic>
        <p:pic>
          <p:nvPicPr>
            <p:cNvPr id="236626" name="Picture 100" descr="图片1"/>
            <p:cNvPicPr>
              <a:picLocks noChangeAspect="1" noChangeArrowheads="1"/>
            </p:cNvPicPr>
            <p:nvPr userDrawn="1"/>
          </p:nvPicPr>
          <p:blipFill>
            <a:blip r:embed="rId6" cstate="print"/>
            <a:srcRect/>
            <a:stretch>
              <a:fillRect/>
            </a:stretch>
          </p:blipFill>
          <p:spPr bwMode="auto">
            <a:xfrm rot="10800000">
              <a:off x="6619" y="3920"/>
              <a:ext cx="1063" cy="400"/>
            </a:xfrm>
            <a:prstGeom prst="rect">
              <a:avLst/>
            </a:prstGeom>
            <a:noFill/>
            <a:ln w="9525">
              <a:noFill/>
              <a:miter lim="800000"/>
              <a:headEnd/>
              <a:tailEnd/>
            </a:ln>
          </p:spPr>
        </p:pic>
      </p:grpSp>
      <p:pic>
        <p:nvPicPr>
          <p:cNvPr id="236547" name="Picture 101" descr="图片3副本"/>
          <p:cNvPicPr>
            <a:picLocks noChangeAspect="1" noChangeArrowheads="1"/>
          </p:cNvPicPr>
          <p:nvPr/>
        </p:nvPicPr>
        <p:blipFill>
          <a:blip r:embed="rId7" cstate="print"/>
          <a:srcRect/>
          <a:stretch>
            <a:fillRect/>
          </a:stretch>
        </p:blipFill>
        <p:spPr bwMode="auto">
          <a:xfrm>
            <a:off x="10182249" y="6393139"/>
            <a:ext cx="1295400" cy="307975"/>
          </a:xfrm>
          <a:prstGeom prst="rect">
            <a:avLst/>
          </a:prstGeom>
          <a:noFill/>
          <a:ln w="9525">
            <a:noFill/>
            <a:miter lim="800000"/>
            <a:headEnd/>
            <a:tailEnd/>
          </a:ln>
        </p:spPr>
      </p:pic>
      <p:sp>
        <p:nvSpPr>
          <p:cNvPr id="154" name="Text Box 8"/>
          <p:cNvSpPr txBox="1">
            <a:spLocks noChangeArrowheads="1"/>
          </p:cNvSpPr>
          <p:nvPr/>
        </p:nvSpPr>
        <p:spPr bwMode="auto">
          <a:xfrm>
            <a:off x="876324" y="6502411"/>
            <a:ext cx="2685580" cy="185137"/>
          </a:xfrm>
          <a:prstGeom prst="rect">
            <a:avLst/>
          </a:prstGeom>
          <a:noFill/>
          <a:ln>
            <a:noFill/>
          </a:ln>
          <a:extLst/>
        </p:spPr>
        <p:txBody>
          <a:bodyPr wrap="none" lIns="0" tIns="0" rIns="79923" bIns="0">
            <a:spAutoFit/>
          </a:bodyPr>
          <a:lstStyle>
            <a:lvl1pPr defTabSz="801688" eaLnBrk="0" hangingPunct="0">
              <a:defRPr>
                <a:solidFill>
                  <a:schemeClr val="tx1"/>
                </a:solidFill>
                <a:latin typeface="Calibri" pitchFamily="34" charset="0"/>
                <a:ea typeface="宋体" pitchFamily="2" charset="-122"/>
              </a:defRPr>
            </a:lvl1pPr>
            <a:lvl2pPr marL="742950" indent="-285750" defTabSz="801688" eaLnBrk="0" hangingPunct="0">
              <a:defRPr>
                <a:solidFill>
                  <a:schemeClr val="tx1"/>
                </a:solidFill>
                <a:latin typeface="Calibri" pitchFamily="34" charset="0"/>
                <a:ea typeface="宋体" pitchFamily="2" charset="-122"/>
              </a:defRPr>
            </a:lvl2pPr>
            <a:lvl3pPr marL="1143000" indent="-228600" defTabSz="801688" eaLnBrk="0" hangingPunct="0">
              <a:defRPr>
                <a:solidFill>
                  <a:schemeClr val="tx1"/>
                </a:solidFill>
                <a:latin typeface="Calibri" pitchFamily="34" charset="0"/>
                <a:ea typeface="宋体" pitchFamily="2" charset="-122"/>
              </a:defRPr>
            </a:lvl3pPr>
            <a:lvl4pPr marL="1600200" indent="-228600" defTabSz="801688" eaLnBrk="0" hangingPunct="0">
              <a:defRPr>
                <a:solidFill>
                  <a:schemeClr val="tx1"/>
                </a:solidFill>
                <a:latin typeface="Calibri" pitchFamily="34" charset="0"/>
                <a:ea typeface="宋体" pitchFamily="2" charset="-122"/>
              </a:defRPr>
            </a:lvl4pPr>
            <a:lvl5pPr marL="2057400" indent="-228600" defTabSz="801688" eaLnBrk="0" hangingPunct="0">
              <a:defRPr>
                <a:solidFill>
                  <a:schemeClr val="tx1"/>
                </a:solidFill>
                <a:latin typeface="Calibri" pitchFamily="34" charset="0"/>
                <a:ea typeface="宋体" pitchFamily="2" charset="-122"/>
              </a:defRPr>
            </a:lvl5pPr>
            <a:lvl6pPr marL="2514600" indent="-228600" defTabSz="801688"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defTabSz="801688"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defTabSz="801688"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defTabSz="801688"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200" dirty="0" smtClean="0">
                <a:solidFill>
                  <a:prstClr val="black"/>
                </a:solidFill>
                <a:latin typeface="FrutigerNext LT Bold" pitchFamily="34" charset="0"/>
                <a:ea typeface="MS PGothic" pitchFamily="34" charset="-128"/>
                <a:sym typeface="Lucida Grande"/>
              </a:rPr>
              <a:t>HUAWEI TECHNOLOGIES CO., LTD.</a:t>
            </a:r>
          </a:p>
        </p:txBody>
      </p:sp>
      <p:sp>
        <p:nvSpPr>
          <p:cNvPr id="236549" name="Rectangle 13"/>
          <p:cNvSpPr>
            <a:spLocks noGrp="1" noChangeArrowheads="1"/>
          </p:cNvSpPr>
          <p:nvPr>
            <p:ph type="title"/>
          </p:nvPr>
        </p:nvSpPr>
        <p:spPr bwMode="auto">
          <a:xfrm>
            <a:off x="876306" y="325479"/>
            <a:ext cx="10440988" cy="871537"/>
          </a:xfrm>
          <a:prstGeom prst="rect">
            <a:avLst/>
          </a:prstGeom>
          <a:noFill/>
          <a:ln w="9525">
            <a:noFill/>
            <a:miter lim="800000"/>
            <a:headEnd/>
            <a:tailEnd/>
          </a:ln>
        </p:spPr>
        <p:txBody>
          <a:bodyPr vert="horz" wrap="square" lIns="0" tIns="39971" rIns="79944" bIns="39971" numCol="1" anchor="ctr" anchorCtr="0" compatLnSpc="1">
            <a:prstTxWarp prst="textNoShape">
              <a:avLst/>
            </a:prstTxWarp>
          </a:bodyPr>
          <a:lstStyle/>
          <a:p>
            <a:pPr lvl="0"/>
            <a:r>
              <a:rPr lang="en-US" altLang="zh-CN" smtClean="0"/>
              <a:t>Click to edit Master title style</a:t>
            </a:r>
            <a:endParaRPr lang="zh-CN" altLang="en-US" smtClean="0"/>
          </a:p>
        </p:txBody>
      </p:sp>
      <p:sp>
        <p:nvSpPr>
          <p:cNvPr id="10247" name="Rectangle 21"/>
          <p:cNvSpPr>
            <a:spLocks noChangeArrowheads="1"/>
          </p:cNvSpPr>
          <p:nvPr/>
        </p:nvSpPr>
        <p:spPr bwMode="auto">
          <a:xfrm>
            <a:off x="5137215" y="6502409"/>
            <a:ext cx="1568543" cy="185137"/>
          </a:xfrm>
          <a:prstGeom prst="rect">
            <a:avLst/>
          </a:prstGeom>
          <a:noFill/>
          <a:ln w="9525" algn="ctr">
            <a:noFill/>
            <a:miter lim="800000"/>
            <a:headEnd/>
            <a:tailEnd/>
          </a:ln>
          <a:effectLst/>
        </p:spPr>
        <p:txBody>
          <a:bodyPr wrap="none" lIns="79889" tIns="0" rIns="79889" bIns="0">
            <a:spAutoFit/>
          </a:bodyPr>
          <a:lstStyle/>
          <a:p>
            <a:pPr defTabSz="799835" eaLnBrk="0" hangingPunct="0">
              <a:defRPr/>
            </a:pPr>
            <a:r>
              <a:rPr lang="en-US" altLang="zh-CN" sz="1200" dirty="0">
                <a:solidFill>
                  <a:prstClr val="black"/>
                </a:solidFill>
                <a:latin typeface="FrutigerNext LT Bold" pitchFamily="20" charset="0"/>
                <a:ea typeface="MS PGothic" pitchFamily="34" charset="-128"/>
                <a:sym typeface="Lucida Grande"/>
              </a:rPr>
              <a:t>Huawei Confidential </a:t>
            </a:r>
          </a:p>
        </p:txBody>
      </p:sp>
      <p:sp>
        <p:nvSpPr>
          <p:cNvPr id="236551" name="Rectangle 68"/>
          <p:cNvSpPr>
            <a:spLocks noGrp="1" noChangeArrowheads="1"/>
          </p:cNvSpPr>
          <p:nvPr>
            <p:ph type="body" idx="1"/>
          </p:nvPr>
        </p:nvSpPr>
        <p:spPr bwMode="auto">
          <a:xfrm>
            <a:off x="876306" y="1628782"/>
            <a:ext cx="10440988" cy="4194175"/>
          </a:xfrm>
          <a:prstGeom prst="rect">
            <a:avLst/>
          </a:prstGeom>
          <a:noFill/>
          <a:ln w="9525">
            <a:noFill/>
            <a:miter lim="800000"/>
            <a:headEnd/>
            <a:tailEnd/>
          </a:ln>
        </p:spPr>
        <p:txBody>
          <a:bodyPr vert="horz" wrap="square" lIns="79957" tIns="39978" rIns="79957" bIns="39978" numCol="1" anchor="t" anchorCtr="0" compatLnSpc="1">
            <a:prstTxWarp prst="textNoShape">
              <a:avLst/>
            </a:prstTxWarp>
          </a:bodyPr>
          <a:lstStyle/>
          <a:p>
            <a:pPr lvl="0"/>
            <a:r>
              <a:rPr lang="en-US" altLang="zh-CN" smtClean="0"/>
              <a:t>Click to edit Master text styles</a:t>
            </a:r>
            <a:endParaRPr lang="zh-CN" altLang="en-US" smtClean="0"/>
          </a:p>
          <a:p>
            <a:pPr lvl="1"/>
            <a:r>
              <a:rPr lang="en-US" altLang="zh-CN" smtClean="0"/>
              <a:t>Second level</a:t>
            </a:r>
            <a:endParaRPr lang="zh-CN" altLang="en-US" smtClean="0"/>
          </a:p>
          <a:p>
            <a:pPr lvl="2"/>
            <a:r>
              <a:rPr lang="en-US" altLang="zh-CN" smtClean="0"/>
              <a:t>Third level</a:t>
            </a:r>
            <a:endParaRPr lang="zh-CN" altLang="en-US" smtClean="0"/>
          </a:p>
          <a:p>
            <a:pPr lvl="3"/>
            <a:r>
              <a:rPr lang="en-US" altLang="zh-CN" smtClean="0"/>
              <a:t>Fourth level</a:t>
            </a:r>
            <a:endParaRPr lang="zh-CN" altLang="en-US" smtClean="0"/>
          </a:p>
          <a:p>
            <a:pPr lvl="4"/>
            <a:r>
              <a:rPr lang="en-US" altLang="zh-CN" smtClean="0"/>
              <a:t>Fifth level</a:t>
            </a:r>
            <a:endParaRPr lang="zh-CN" altLang="en-US" smtClean="0"/>
          </a:p>
        </p:txBody>
      </p:sp>
      <p:grpSp>
        <p:nvGrpSpPr>
          <p:cNvPr id="3" name="Group 88"/>
          <p:cNvGrpSpPr>
            <a:grpSpLocks/>
          </p:cNvGrpSpPr>
          <p:nvPr/>
        </p:nvGrpSpPr>
        <p:grpSpPr bwMode="auto">
          <a:xfrm>
            <a:off x="12436618" y="3832260"/>
            <a:ext cx="1152525" cy="3025775"/>
            <a:chOff x="5874" y="2414"/>
            <a:chExt cx="544" cy="1906"/>
          </a:xfrm>
        </p:grpSpPr>
        <p:sp>
          <p:nvSpPr>
            <p:cNvPr id="10326" name="Rectangle 86"/>
            <p:cNvSpPr>
              <a:spLocks noChangeArrowheads="1"/>
            </p:cNvSpPr>
            <p:nvPr userDrawn="1"/>
          </p:nvSpPr>
          <p:spPr bwMode="auto">
            <a:xfrm>
              <a:off x="5874" y="2414"/>
              <a:ext cx="544" cy="1906"/>
            </a:xfrm>
            <a:prstGeom prst="rect">
              <a:avLst/>
            </a:prstGeom>
            <a:solidFill>
              <a:schemeClr val="bg1"/>
            </a:solidFill>
            <a:ln w="9525">
              <a:noFill/>
              <a:miter lim="800000"/>
              <a:headEnd/>
              <a:tailEnd/>
            </a:ln>
            <a:effectLst/>
          </p:spPr>
          <p:txBody>
            <a:bodyPr wrap="none" anchor="ctr"/>
            <a:lstStyle/>
            <a:p>
              <a:pPr defTabSz="913514">
                <a:defRPr/>
              </a:pPr>
              <a:endParaRPr lang="zh-CN" altLang="en-US" sz="1700" dirty="0">
                <a:solidFill>
                  <a:prstClr val="black"/>
                </a:solidFill>
                <a:latin typeface="Calibri" pitchFamily="34" charset="0"/>
                <a:sym typeface="Lucida Grande"/>
              </a:endParaRPr>
            </a:p>
          </p:txBody>
        </p:sp>
        <p:grpSp>
          <p:nvGrpSpPr>
            <p:cNvPr id="4" name="Group 87"/>
            <p:cNvGrpSpPr>
              <a:grpSpLocks/>
            </p:cNvGrpSpPr>
            <p:nvPr userDrawn="1"/>
          </p:nvGrpSpPr>
          <p:grpSpPr bwMode="auto">
            <a:xfrm>
              <a:off x="5941" y="2475"/>
              <a:ext cx="409" cy="1783"/>
              <a:chOff x="5921" y="2387"/>
              <a:chExt cx="409" cy="1783"/>
            </a:xfrm>
          </p:grpSpPr>
          <p:grpSp>
            <p:nvGrpSpPr>
              <p:cNvPr id="5" name="Group 18"/>
              <p:cNvGrpSpPr>
                <a:grpSpLocks noChangeAspect="1"/>
              </p:cNvGrpSpPr>
              <p:nvPr userDrawn="1"/>
            </p:nvGrpSpPr>
            <p:grpSpPr bwMode="auto">
              <a:xfrm>
                <a:off x="5921" y="2506"/>
                <a:ext cx="409" cy="101"/>
                <a:chOff x="5893" y="2387"/>
                <a:chExt cx="466" cy="115"/>
              </a:xfrm>
            </p:grpSpPr>
            <p:sp>
              <p:nvSpPr>
                <p:cNvPr id="10315" name="Rectangle 19"/>
                <p:cNvSpPr>
                  <a:spLocks noChangeAspect="1" noChangeArrowheads="1"/>
                </p:cNvSpPr>
                <p:nvPr userDrawn="1"/>
              </p:nvSpPr>
              <p:spPr bwMode="auto">
                <a:xfrm flipV="1">
                  <a:off x="6010" y="2387"/>
                  <a:ext cx="116" cy="115"/>
                </a:xfrm>
                <a:prstGeom prst="rect">
                  <a:avLst/>
                </a:prstGeom>
                <a:solidFill>
                  <a:srgbClr val="FFCC66"/>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316" name="Rectangle 20"/>
                <p:cNvSpPr>
                  <a:spLocks noChangeAspect="1" noChangeArrowheads="1"/>
                </p:cNvSpPr>
                <p:nvPr userDrawn="1"/>
              </p:nvSpPr>
              <p:spPr bwMode="auto">
                <a:xfrm flipV="1">
                  <a:off x="6126" y="2387"/>
                  <a:ext cx="116" cy="115"/>
                </a:xfrm>
                <a:prstGeom prst="rect">
                  <a:avLst/>
                </a:prstGeom>
                <a:solidFill>
                  <a:srgbClr val="FF9900"/>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317" name="Rectangle 21"/>
                <p:cNvSpPr>
                  <a:spLocks noChangeAspect="1" noChangeArrowheads="1"/>
                </p:cNvSpPr>
                <p:nvPr userDrawn="1"/>
              </p:nvSpPr>
              <p:spPr bwMode="auto">
                <a:xfrm flipV="1">
                  <a:off x="6242" y="2387"/>
                  <a:ext cx="117" cy="115"/>
                </a:xfrm>
                <a:prstGeom prst="rect">
                  <a:avLst/>
                </a:prstGeom>
                <a:solidFill>
                  <a:srgbClr val="99660A"/>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318" name="Rectangle 22"/>
                <p:cNvSpPr>
                  <a:spLocks noChangeAspect="1" noChangeArrowheads="1"/>
                </p:cNvSpPr>
                <p:nvPr userDrawn="1"/>
              </p:nvSpPr>
              <p:spPr bwMode="auto">
                <a:xfrm flipV="1">
                  <a:off x="5893" y="2387"/>
                  <a:ext cx="117" cy="115"/>
                </a:xfrm>
                <a:prstGeom prst="rect">
                  <a:avLst/>
                </a:prstGeom>
                <a:solidFill>
                  <a:srgbClr val="FFCC99"/>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grpSp>
          <p:grpSp>
            <p:nvGrpSpPr>
              <p:cNvPr id="6" name="Group 23"/>
              <p:cNvGrpSpPr>
                <a:grpSpLocks noChangeAspect="1"/>
              </p:cNvGrpSpPr>
              <p:nvPr userDrawn="1"/>
            </p:nvGrpSpPr>
            <p:grpSpPr bwMode="auto">
              <a:xfrm>
                <a:off x="5921" y="2626"/>
                <a:ext cx="409" cy="101"/>
                <a:chOff x="5893" y="2523"/>
                <a:chExt cx="466" cy="115"/>
              </a:xfrm>
            </p:grpSpPr>
            <p:sp>
              <p:nvSpPr>
                <p:cNvPr id="10311" name="Rectangle 24"/>
                <p:cNvSpPr>
                  <a:spLocks noChangeAspect="1" noChangeArrowheads="1"/>
                </p:cNvSpPr>
                <p:nvPr userDrawn="1"/>
              </p:nvSpPr>
              <p:spPr bwMode="auto">
                <a:xfrm flipV="1">
                  <a:off x="6010" y="2523"/>
                  <a:ext cx="116" cy="115"/>
                </a:xfrm>
                <a:prstGeom prst="rect">
                  <a:avLst/>
                </a:prstGeom>
                <a:solidFill>
                  <a:srgbClr val="99CCFF"/>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312" name="Rectangle 25"/>
                <p:cNvSpPr>
                  <a:spLocks noChangeAspect="1" noChangeArrowheads="1"/>
                </p:cNvSpPr>
                <p:nvPr userDrawn="1"/>
              </p:nvSpPr>
              <p:spPr bwMode="auto">
                <a:xfrm flipV="1">
                  <a:off x="6126" y="2523"/>
                  <a:ext cx="116" cy="115"/>
                </a:xfrm>
                <a:prstGeom prst="rect">
                  <a:avLst/>
                </a:prstGeom>
                <a:solidFill>
                  <a:srgbClr val="99CCCC"/>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313" name="Rectangle 26"/>
                <p:cNvSpPr>
                  <a:spLocks noChangeAspect="1" noChangeArrowheads="1"/>
                </p:cNvSpPr>
                <p:nvPr userDrawn="1"/>
              </p:nvSpPr>
              <p:spPr bwMode="auto">
                <a:xfrm flipV="1">
                  <a:off x="6242" y="2523"/>
                  <a:ext cx="117" cy="115"/>
                </a:xfrm>
                <a:prstGeom prst="rect">
                  <a:avLst/>
                </a:prstGeom>
                <a:solidFill>
                  <a:srgbClr val="009999"/>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314" name="Rectangle 27"/>
                <p:cNvSpPr>
                  <a:spLocks noChangeAspect="1" noChangeArrowheads="1"/>
                </p:cNvSpPr>
                <p:nvPr userDrawn="1"/>
              </p:nvSpPr>
              <p:spPr bwMode="auto">
                <a:xfrm flipV="1">
                  <a:off x="5893" y="2523"/>
                  <a:ext cx="117" cy="115"/>
                </a:xfrm>
                <a:prstGeom prst="rect">
                  <a:avLst/>
                </a:prstGeom>
                <a:solidFill>
                  <a:srgbClr val="CCCCFF"/>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grpSp>
          <p:grpSp>
            <p:nvGrpSpPr>
              <p:cNvPr id="7" name="Group 28"/>
              <p:cNvGrpSpPr>
                <a:grpSpLocks noChangeAspect="1"/>
              </p:cNvGrpSpPr>
              <p:nvPr userDrawn="1"/>
            </p:nvGrpSpPr>
            <p:grpSpPr bwMode="auto">
              <a:xfrm>
                <a:off x="5921" y="2745"/>
                <a:ext cx="409" cy="101"/>
                <a:chOff x="5893" y="2659"/>
                <a:chExt cx="466" cy="115"/>
              </a:xfrm>
            </p:grpSpPr>
            <p:sp>
              <p:nvSpPr>
                <p:cNvPr id="10307" name="Rectangle 29"/>
                <p:cNvSpPr>
                  <a:spLocks noChangeAspect="1" noChangeArrowheads="1"/>
                </p:cNvSpPr>
                <p:nvPr userDrawn="1"/>
              </p:nvSpPr>
              <p:spPr bwMode="auto">
                <a:xfrm flipV="1">
                  <a:off x="6010" y="2659"/>
                  <a:ext cx="116" cy="115"/>
                </a:xfrm>
                <a:prstGeom prst="rect">
                  <a:avLst/>
                </a:prstGeom>
                <a:solidFill>
                  <a:srgbClr val="99CCCC"/>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308" name="Rectangle 30"/>
                <p:cNvSpPr>
                  <a:spLocks noChangeAspect="1" noChangeArrowheads="1"/>
                </p:cNvSpPr>
                <p:nvPr userDrawn="1"/>
              </p:nvSpPr>
              <p:spPr bwMode="auto">
                <a:xfrm flipV="1">
                  <a:off x="6126" y="2659"/>
                  <a:ext cx="116" cy="115"/>
                </a:xfrm>
                <a:prstGeom prst="rect">
                  <a:avLst/>
                </a:prstGeom>
                <a:solidFill>
                  <a:srgbClr val="0099CC"/>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309" name="Rectangle 31"/>
                <p:cNvSpPr>
                  <a:spLocks noChangeAspect="1" noChangeArrowheads="1"/>
                </p:cNvSpPr>
                <p:nvPr userDrawn="1"/>
              </p:nvSpPr>
              <p:spPr bwMode="auto">
                <a:xfrm flipV="1">
                  <a:off x="6242" y="2659"/>
                  <a:ext cx="117" cy="115"/>
                </a:xfrm>
                <a:prstGeom prst="rect">
                  <a:avLst/>
                </a:prstGeom>
                <a:solidFill>
                  <a:srgbClr val="006699"/>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310" name="Rectangle 32"/>
                <p:cNvSpPr>
                  <a:spLocks noChangeAspect="1" noChangeArrowheads="1"/>
                </p:cNvSpPr>
                <p:nvPr userDrawn="1"/>
              </p:nvSpPr>
              <p:spPr bwMode="auto">
                <a:xfrm flipV="1">
                  <a:off x="5893" y="2659"/>
                  <a:ext cx="117" cy="115"/>
                </a:xfrm>
                <a:prstGeom prst="rect">
                  <a:avLst/>
                </a:prstGeom>
                <a:solidFill>
                  <a:srgbClr val="CCFF99"/>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grpSp>
          <p:grpSp>
            <p:nvGrpSpPr>
              <p:cNvPr id="8" name="Group 33"/>
              <p:cNvGrpSpPr>
                <a:grpSpLocks noChangeAspect="1"/>
              </p:cNvGrpSpPr>
              <p:nvPr userDrawn="1"/>
            </p:nvGrpSpPr>
            <p:grpSpPr bwMode="auto">
              <a:xfrm>
                <a:off x="5921" y="2387"/>
                <a:ext cx="409" cy="104"/>
                <a:chOff x="5893" y="2251"/>
                <a:chExt cx="466" cy="119"/>
              </a:xfrm>
            </p:grpSpPr>
            <p:sp>
              <p:nvSpPr>
                <p:cNvPr id="10303" name="Rectangle 34"/>
                <p:cNvSpPr>
                  <a:spLocks noChangeAspect="1" noChangeArrowheads="1"/>
                </p:cNvSpPr>
                <p:nvPr userDrawn="1"/>
              </p:nvSpPr>
              <p:spPr bwMode="auto">
                <a:xfrm flipV="1">
                  <a:off x="6126" y="2251"/>
                  <a:ext cx="116" cy="119"/>
                </a:xfrm>
                <a:prstGeom prst="rect">
                  <a:avLst/>
                </a:prstGeom>
                <a:solidFill>
                  <a:srgbClr val="FF9900"/>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304" name="Rectangle 35"/>
                <p:cNvSpPr>
                  <a:spLocks noChangeAspect="1" noChangeArrowheads="1"/>
                </p:cNvSpPr>
                <p:nvPr userDrawn="1"/>
              </p:nvSpPr>
              <p:spPr bwMode="auto">
                <a:xfrm flipV="1">
                  <a:off x="6242" y="2251"/>
                  <a:ext cx="117" cy="119"/>
                </a:xfrm>
                <a:prstGeom prst="rect">
                  <a:avLst/>
                </a:prstGeom>
                <a:solidFill>
                  <a:srgbClr val="CCCCCC"/>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305" name="Rectangle 36"/>
                <p:cNvSpPr>
                  <a:spLocks noChangeAspect="1" noChangeArrowheads="1"/>
                </p:cNvSpPr>
                <p:nvPr userDrawn="1"/>
              </p:nvSpPr>
              <p:spPr bwMode="auto">
                <a:xfrm flipV="1">
                  <a:off x="5893" y="2251"/>
                  <a:ext cx="117" cy="119"/>
                </a:xfrm>
                <a:prstGeom prst="rect">
                  <a:avLst/>
                </a:prstGeom>
                <a:solidFill>
                  <a:srgbClr val="99CCFF"/>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306" name="Rectangle 37"/>
                <p:cNvSpPr>
                  <a:spLocks noChangeAspect="1" noChangeArrowheads="1"/>
                </p:cNvSpPr>
                <p:nvPr userDrawn="1"/>
              </p:nvSpPr>
              <p:spPr bwMode="auto">
                <a:xfrm flipV="1">
                  <a:off x="6010" y="2251"/>
                  <a:ext cx="116" cy="119"/>
                </a:xfrm>
                <a:prstGeom prst="rect">
                  <a:avLst/>
                </a:prstGeom>
                <a:solidFill>
                  <a:srgbClr val="669900"/>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grpSp>
          <p:grpSp>
            <p:nvGrpSpPr>
              <p:cNvPr id="9" name="Group 38"/>
              <p:cNvGrpSpPr>
                <a:grpSpLocks noChangeAspect="1"/>
              </p:cNvGrpSpPr>
              <p:nvPr userDrawn="1"/>
            </p:nvGrpSpPr>
            <p:grpSpPr bwMode="auto">
              <a:xfrm>
                <a:off x="5921" y="2944"/>
                <a:ext cx="409" cy="101"/>
                <a:chOff x="5893" y="2886"/>
                <a:chExt cx="466" cy="115"/>
              </a:xfrm>
            </p:grpSpPr>
            <p:sp>
              <p:nvSpPr>
                <p:cNvPr id="10299" name="Rectangle 39"/>
                <p:cNvSpPr>
                  <a:spLocks noChangeAspect="1" noChangeArrowheads="1"/>
                </p:cNvSpPr>
                <p:nvPr userDrawn="1"/>
              </p:nvSpPr>
              <p:spPr bwMode="auto">
                <a:xfrm flipV="1">
                  <a:off x="6010" y="2886"/>
                  <a:ext cx="116" cy="115"/>
                </a:xfrm>
                <a:prstGeom prst="rect">
                  <a:avLst/>
                </a:prstGeom>
                <a:solidFill>
                  <a:srgbClr val="FF9900"/>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300" name="Rectangle 40"/>
                <p:cNvSpPr>
                  <a:spLocks noChangeAspect="1" noChangeArrowheads="1"/>
                </p:cNvSpPr>
                <p:nvPr userDrawn="1"/>
              </p:nvSpPr>
              <p:spPr bwMode="auto">
                <a:xfrm flipV="1">
                  <a:off x="6126" y="2886"/>
                  <a:ext cx="116" cy="115"/>
                </a:xfrm>
                <a:prstGeom prst="rect">
                  <a:avLst/>
                </a:prstGeom>
                <a:solidFill>
                  <a:srgbClr val="FFCC99"/>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301" name="Rectangle 41"/>
                <p:cNvSpPr>
                  <a:spLocks noChangeAspect="1" noChangeArrowheads="1"/>
                </p:cNvSpPr>
                <p:nvPr userDrawn="1"/>
              </p:nvSpPr>
              <p:spPr bwMode="auto">
                <a:xfrm flipV="1">
                  <a:off x="6242" y="2886"/>
                  <a:ext cx="117" cy="115"/>
                </a:xfrm>
                <a:prstGeom prst="rect">
                  <a:avLst/>
                </a:prstGeom>
                <a:solidFill>
                  <a:srgbClr val="FFCC66"/>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302" name="Rectangle 42"/>
                <p:cNvSpPr>
                  <a:spLocks noChangeAspect="1" noChangeArrowheads="1"/>
                </p:cNvSpPr>
                <p:nvPr userDrawn="1"/>
              </p:nvSpPr>
              <p:spPr bwMode="auto">
                <a:xfrm flipV="1">
                  <a:off x="5893" y="2886"/>
                  <a:ext cx="117" cy="115"/>
                </a:xfrm>
                <a:prstGeom prst="rect">
                  <a:avLst/>
                </a:prstGeom>
                <a:solidFill>
                  <a:schemeClr val="tx2"/>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grpSp>
          <p:grpSp>
            <p:nvGrpSpPr>
              <p:cNvPr id="10" name="Group 43"/>
              <p:cNvGrpSpPr>
                <a:grpSpLocks noChangeAspect="1"/>
              </p:cNvGrpSpPr>
              <p:nvPr userDrawn="1"/>
            </p:nvGrpSpPr>
            <p:grpSpPr bwMode="auto">
              <a:xfrm>
                <a:off x="5921" y="3064"/>
                <a:ext cx="409" cy="101"/>
                <a:chOff x="5893" y="3022"/>
                <a:chExt cx="466" cy="115"/>
              </a:xfrm>
            </p:grpSpPr>
            <p:sp>
              <p:nvSpPr>
                <p:cNvPr id="10295" name="Rectangle 44"/>
                <p:cNvSpPr>
                  <a:spLocks noChangeAspect="1" noChangeArrowheads="1"/>
                </p:cNvSpPr>
                <p:nvPr userDrawn="1"/>
              </p:nvSpPr>
              <p:spPr bwMode="auto">
                <a:xfrm flipV="1">
                  <a:off x="6010" y="3022"/>
                  <a:ext cx="116" cy="115"/>
                </a:xfrm>
                <a:prstGeom prst="rect">
                  <a:avLst/>
                </a:prstGeom>
                <a:solidFill>
                  <a:srgbClr val="006699"/>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296" name="Rectangle 45"/>
                <p:cNvSpPr>
                  <a:spLocks noChangeAspect="1" noChangeArrowheads="1"/>
                </p:cNvSpPr>
                <p:nvPr userDrawn="1"/>
              </p:nvSpPr>
              <p:spPr bwMode="auto">
                <a:xfrm flipV="1">
                  <a:off x="6126" y="3022"/>
                  <a:ext cx="116" cy="115"/>
                </a:xfrm>
                <a:prstGeom prst="rect">
                  <a:avLst/>
                </a:prstGeom>
                <a:solidFill>
                  <a:srgbClr val="99CCFF"/>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297" name="Rectangle 46"/>
                <p:cNvSpPr>
                  <a:spLocks noChangeAspect="1" noChangeArrowheads="1"/>
                </p:cNvSpPr>
                <p:nvPr userDrawn="1"/>
              </p:nvSpPr>
              <p:spPr bwMode="auto">
                <a:xfrm flipV="1">
                  <a:off x="6242" y="3022"/>
                  <a:ext cx="117" cy="115"/>
                </a:xfrm>
                <a:prstGeom prst="rect">
                  <a:avLst/>
                </a:prstGeom>
                <a:solidFill>
                  <a:srgbClr val="CCCCFF"/>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298" name="Rectangle 47"/>
                <p:cNvSpPr>
                  <a:spLocks noChangeAspect="1" noChangeArrowheads="1"/>
                </p:cNvSpPr>
                <p:nvPr userDrawn="1"/>
              </p:nvSpPr>
              <p:spPr bwMode="auto">
                <a:xfrm flipV="1">
                  <a:off x="5893" y="3022"/>
                  <a:ext cx="117" cy="115"/>
                </a:xfrm>
                <a:prstGeom prst="rect">
                  <a:avLst/>
                </a:prstGeom>
                <a:solidFill>
                  <a:srgbClr val="990000"/>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grpSp>
          <p:grpSp>
            <p:nvGrpSpPr>
              <p:cNvPr id="11" name="Group 48"/>
              <p:cNvGrpSpPr>
                <a:grpSpLocks noChangeAspect="1"/>
              </p:cNvGrpSpPr>
              <p:nvPr userDrawn="1"/>
            </p:nvGrpSpPr>
            <p:grpSpPr bwMode="auto">
              <a:xfrm>
                <a:off x="5921" y="3183"/>
                <a:ext cx="409" cy="101"/>
                <a:chOff x="5893" y="3158"/>
                <a:chExt cx="466" cy="115"/>
              </a:xfrm>
            </p:grpSpPr>
            <p:sp>
              <p:nvSpPr>
                <p:cNvPr id="10291" name="Rectangle 49"/>
                <p:cNvSpPr>
                  <a:spLocks noChangeAspect="1" noChangeArrowheads="1"/>
                </p:cNvSpPr>
                <p:nvPr userDrawn="1"/>
              </p:nvSpPr>
              <p:spPr bwMode="auto">
                <a:xfrm flipV="1">
                  <a:off x="6010" y="3158"/>
                  <a:ext cx="116" cy="115"/>
                </a:xfrm>
                <a:prstGeom prst="rect">
                  <a:avLst/>
                </a:prstGeom>
                <a:solidFill>
                  <a:srgbClr val="009999"/>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292" name="Rectangle 50"/>
                <p:cNvSpPr>
                  <a:spLocks noChangeAspect="1" noChangeArrowheads="1"/>
                </p:cNvSpPr>
                <p:nvPr userDrawn="1"/>
              </p:nvSpPr>
              <p:spPr bwMode="auto">
                <a:xfrm flipV="1">
                  <a:off x="6126" y="3158"/>
                  <a:ext cx="116" cy="115"/>
                </a:xfrm>
                <a:prstGeom prst="rect">
                  <a:avLst/>
                </a:prstGeom>
                <a:solidFill>
                  <a:srgbClr val="CCFF99"/>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293" name="Rectangle 51"/>
                <p:cNvSpPr>
                  <a:spLocks noChangeAspect="1" noChangeArrowheads="1"/>
                </p:cNvSpPr>
                <p:nvPr userDrawn="1"/>
              </p:nvSpPr>
              <p:spPr bwMode="auto">
                <a:xfrm flipV="1">
                  <a:off x="6242" y="3158"/>
                  <a:ext cx="117" cy="115"/>
                </a:xfrm>
                <a:prstGeom prst="rect">
                  <a:avLst/>
                </a:prstGeom>
                <a:solidFill>
                  <a:srgbClr val="99CCCC"/>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294" name="Rectangle 52"/>
                <p:cNvSpPr>
                  <a:spLocks noChangeAspect="1" noChangeArrowheads="1"/>
                </p:cNvSpPr>
                <p:nvPr userDrawn="1"/>
              </p:nvSpPr>
              <p:spPr bwMode="auto">
                <a:xfrm flipV="1">
                  <a:off x="5893" y="3158"/>
                  <a:ext cx="117" cy="115"/>
                </a:xfrm>
                <a:prstGeom prst="rect">
                  <a:avLst/>
                </a:prstGeom>
                <a:solidFill>
                  <a:srgbClr val="990000"/>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grpSp>
          <p:grpSp>
            <p:nvGrpSpPr>
              <p:cNvPr id="12" name="Group 53"/>
              <p:cNvGrpSpPr>
                <a:grpSpLocks noChangeAspect="1"/>
              </p:cNvGrpSpPr>
              <p:nvPr userDrawn="1"/>
            </p:nvGrpSpPr>
            <p:grpSpPr bwMode="auto">
              <a:xfrm>
                <a:off x="5921" y="3383"/>
                <a:ext cx="409" cy="100"/>
                <a:chOff x="5893" y="3385"/>
                <a:chExt cx="466" cy="115"/>
              </a:xfrm>
            </p:grpSpPr>
            <p:sp>
              <p:nvSpPr>
                <p:cNvPr id="10287" name="Rectangle 54"/>
                <p:cNvSpPr>
                  <a:spLocks noChangeAspect="1" noChangeArrowheads="1"/>
                </p:cNvSpPr>
                <p:nvPr userDrawn="1"/>
              </p:nvSpPr>
              <p:spPr bwMode="auto">
                <a:xfrm flipV="1">
                  <a:off x="6010" y="3385"/>
                  <a:ext cx="116" cy="115"/>
                </a:xfrm>
                <a:prstGeom prst="rect">
                  <a:avLst/>
                </a:prstGeom>
                <a:solidFill>
                  <a:srgbClr val="FF9900"/>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288" name="Rectangle 55"/>
                <p:cNvSpPr>
                  <a:spLocks noChangeAspect="1" noChangeArrowheads="1"/>
                </p:cNvSpPr>
                <p:nvPr userDrawn="1"/>
              </p:nvSpPr>
              <p:spPr bwMode="auto">
                <a:xfrm flipV="1">
                  <a:off x="6126" y="3385"/>
                  <a:ext cx="116" cy="115"/>
                </a:xfrm>
                <a:prstGeom prst="rect">
                  <a:avLst/>
                </a:prstGeom>
                <a:solidFill>
                  <a:srgbClr val="FFCC99"/>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289" name="Rectangle 56"/>
                <p:cNvSpPr>
                  <a:spLocks noChangeAspect="1" noChangeArrowheads="1"/>
                </p:cNvSpPr>
                <p:nvPr userDrawn="1"/>
              </p:nvSpPr>
              <p:spPr bwMode="auto">
                <a:xfrm flipV="1">
                  <a:off x="6242" y="3385"/>
                  <a:ext cx="117" cy="115"/>
                </a:xfrm>
                <a:prstGeom prst="rect">
                  <a:avLst/>
                </a:prstGeom>
                <a:solidFill>
                  <a:srgbClr val="FFCC66"/>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290" name="Rectangle 57"/>
                <p:cNvSpPr>
                  <a:spLocks noChangeAspect="1" noChangeArrowheads="1"/>
                </p:cNvSpPr>
                <p:nvPr userDrawn="1"/>
              </p:nvSpPr>
              <p:spPr bwMode="auto">
                <a:xfrm flipV="1">
                  <a:off x="5893" y="3385"/>
                  <a:ext cx="117" cy="115"/>
                </a:xfrm>
                <a:prstGeom prst="rect">
                  <a:avLst/>
                </a:prstGeom>
                <a:solidFill>
                  <a:schemeClr val="tx1"/>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grpSp>
          <p:grpSp>
            <p:nvGrpSpPr>
              <p:cNvPr id="13" name="Group 58"/>
              <p:cNvGrpSpPr>
                <a:grpSpLocks noChangeAspect="1"/>
              </p:cNvGrpSpPr>
              <p:nvPr userDrawn="1"/>
            </p:nvGrpSpPr>
            <p:grpSpPr bwMode="auto">
              <a:xfrm>
                <a:off x="5921" y="3502"/>
                <a:ext cx="409" cy="101"/>
                <a:chOff x="5893" y="3521"/>
                <a:chExt cx="466" cy="115"/>
              </a:xfrm>
            </p:grpSpPr>
            <p:sp>
              <p:nvSpPr>
                <p:cNvPr id="10283" name="Rectangle 59"/>
                <p:cNvSpPr>
                  <a:spLocks noChangeAspect="1" noChangeArrowheads="1"/>
                </p:cNvSpPr>
                <p:nvPr userDrawn="1"/>
              </p:nvSpPr>
              <p:spPr bwMode="auto">
                <a:xfrm flipV="1">
                  <a:off x="6010" y="3521"/>
                  <a:ext cx="116" cy="115"/>
                </a:xfrm>
                <a:prstGeom prst="rect">
                  <a:avLst/>
                </a:prstGeom>
                <a:solidFill>
                  <a:srgbClr val="006699"/>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284" name="Rectangle 60"/>
                <p:cNvSpPr>
                  <a:spLocks noChangeAspect="1" noChangeArrowheads="1"/>
                </p:cNvSpPr>
                <p:nvPr userDrawn="1"/>
              </p:nvSpPr>
              <p:spPr bwMode="auto">
                <a:xfrm flipV="1">
                  <a:off x="6126" y="3521"/>
                  <a:ext cx="116" cy="115"/>
                </a:xfrm>
                <a:prstGeom prst="rect">
                  <a:avLst/>
                </a:prstGeom>
                <a:solidFill>
                  <a:srgbClr val="99CCFF"/>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285" name="Rectangle 61"/>
                <p:cNvSpPr>
                  <a:spLocks noChangeAspect="1" noChangeArrowheads="1"/>
                </p:cNvSpPr>
                <p:nvPr userDrawn="1"/>
              </p:nvSpPr>
              <p:spPr bwMode="auto">
                <a:xfrm flipV="1">
                  <a:off x="6242" y="3521"/>
                  <a:ext cx="117" cy="115"/>
                </a:xfrm>
                <a:prstGeom prst="rect">
                  <a:avLst/>
                </a:prstGeom>
                <a:solidFill>
                  <a:srgbClr val="CCCCFF"/>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286" name="Rectangle 62"/>
                <p:cNvSpPr>
                  <a:spLocks noChangeAspect="1" noChangeArrowheads="1"/>
                </p:cNvSpPr>
                <p:nvPr userDrawn="1"/>
              </p:nvSpPr>
              <p:spPr bwMode="auto">
                <a:xfrm flipV="1">
                  <a:off x="5893" y="3521"/>
                  <a:ext cx="117" cy="115"/>
                </a:xfrm>
                <a:prstGeom prst="rect">
                  <a:avLst/>
                </a:prstGeom>
                <a:solidFill>
                  <a:schemeClr val="tx1"/>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grpSp>
          <p:grpSp>
            <p:nvGrpSpPr>
              <p:cNvPr id="14" name="Group 63"/>
              <p:cNvGrpSpPr>
                <a:grpSpLocks noChangeAspect="1"/>
              </p:cNvGrpSpPr>
              <p:nvPr userDrawn="1"/>
            </p:nvGrpSpPr>
            <p:grpSpPr bwMode="auto">
              <a:xfrm>
                <a:off x="5921" y="3621"/>
                <a:ext cx="409" cy="101"/>
                <a:chOff x="5893" y="3657"/>
                <a:chExt cx="466" cy="115"/>
              </a:xfrm>
            </p:grpSpPr>
            <p:sp>
              <p:nvSpPr>
                <p:cNvPr id="10279" name="Rectangle 64"/>
                <p:cNvSpPr>
                  <a:spLocks noChangeAspect="1" noChangeArrowheads="1"/>
                </p:cNvSpPr>
                <p:nvPr userDrawn="1"/>
              </p:nvSpPr>
              <p:spPr bwMode="auto">
                <a:xfrm flipV="1">
                  <a:off x="6010" y="3657"/>
                  <a:ext cx="116" cy="115"/>
                </a:xfrm>
                <a:prstGeom prst="rect">
                  <a:avLst/>
                </a:prstGeom>
                <a:solidFill>
                  <a:srgbClr val="009999"/>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280" name="Rectangle 65"/>
                <p:cNvSpPr>
                  <a:spLocks noChangeAspect="1" noChangeArrowheads="1"/>
                </p:cNvSpPr>
                <p:nvPr userDrawn="1"/>
              </p:nvSpPr>
              <p:spPr bwMode="auto">
                <a:xfrm flipV="1">
                  <a:off x="6126" y="3657"/>
                  <a:ext cx="116" cy="115"/>
                </a:xfrm>
                <a:prstGeom prst="rect">
                  <a:avLst/>
                </a:prstGeom>
                <a:solidFill>
                  <a:srgbClr val="CCFF99"/>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281" name="Rectangle 66"/>
                <p:cNvSpPr>
                  <a:spLocks noChangeAspect="1" noChangeArrowheads="1"/>
                </p:cNvSpPr>
                <p:nvPr userDrawn="1"/>
              </p:nvSpPr>
              <p:spPr bwMode="auto">
                <a:xfrm flipV="1">
                  <a:off x="6242" y="3657"/>
                  <a:ext cx="117" cy="115"/>
                </a:xfrm>
                <a:prstGeom prst="rect">
                  <a:avLst/>
                </a:prstGeom>
                <a:solidFill>
                  <a:srgbClr val="99CCCC"/>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282" name="Rectangle 67"/>
                <p:cNvSpPr>
                  <a:spLocks noChangeAspect="1" noChangeArrowheads="1"/>
                </p:cNvSpPr>
                <p:nvPr userDrawn="1"/>
              </p:nvSpPr>
              <p:spPr bwMode="auto">
                <a:xfrm flipV="1">
                  <a:off x="5893" y="3657"/>
                  <a:ext cx="117" cy="115"/>
                </a:xfrm>
                <a:prstGeom prst="rect">
                  <a:avLst/>
                </a:prstGeom>
                <a:solidFill>
                  <a:schemeClr val="tx1"/>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grpSp>
          <p:grpSp>
            <p:nvGrpSpPr>
              <p:cNvPr id="15" name="Group 68"/>
              <p:cNvGrpSpPr>
                <a:grpSpLocks noChangeAspect="1"/>
              </p:cNvGrpSpPr>
              <p:nvPr userDrawn="1"/>
            </p:nvGrpSpPr>
            <p:grpSpPr bwMode="auto">
              <a:xfrm>
                <a:off x="5921" y="3821"/>
                <a:ext cx="409" cy="101"/>
                <a:chOff x="5893" y="3884"/>
                <a:chExt cx="466" cy="115"/>
              </a:xfrm>
            </p:grpSpPr>
            <p:sp>
              <p:nvSpPr>
                <p:cNvPr id="10275" name="Rectangle 69"/>
                <p:cNvSpPr>
                  <a:spLocks noChangeAspect="1" noChangeArrowheads="1"/>
                </p:cNvSpPr>
                <p:nvPr userDrawn="1"/>
              </p:nvSpPr>
              <p:spPr bwMode="auto">
                <a:xfrm flipV="1">
                  <a:off x="6010" y="3884"/>
                  <a:ext cx="116" cy="115"/>
                </a:xfrm>
                <a:prstGeom prst="rect">
                  <a:avLst/>
                </a:prstGeom>
                <a:solidFill>
                  <a:srgbClr val="FF9900"/>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276" name="Rectangle 70"/>
                <p:cNvSpPr>
                  <a:spLocks noChangeAspect="1" noChangeArrowheads="1"/>
                </p:cNvSpPr>
                <p:nvPr userDrawn="1"/>
              </p:nvSpPr>
              <p:spPr bwMode="auto">
                <a:xfrm flipV="1">
                  <a:off x="6126" y="3884"/>
                  <a:ext cx="116" cy="115"/>
                </a:xfrm>
                <a:prstGeom prst="rect">
                  <a:avLst/>
                </a:prstGeom>
                <a:solidFill>
                  <a:srgbClr val="FFCC99"/>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277" name="Rectangle 71"/>
                <p:cNvSpPr>
                  <a:spLocks noChangeAspect="1" noChangeArrowheads="1"/>
                </p:cNvSpPr>
                <p:nvPr userDrawn="1"/>
              </p:nvSpPr>
              <p:spPr bwMode="auto">
                <a:xfrm flipV="1">
                  <a:off x="6242" y="3884"/>
                  <a:ext cx="117" cy="115"/>
                </a:xfrm>
                <a:prstGeom prst="rect">
                  <a:avLst/>
                </a:prstGeom>
                <a:solidFill>
                  <a:srgbClr val="FFCC66"/>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278" name="Rectangle 72"/>
                <p:cNvSpPr>
                  <a:spLocks noChangeAspect="1" noChangeArrowheads="1"/>
                </p:cNvSpPr>
                <p:nvPr userDrawn="1"/>
              </p:nvSpPr>
              <p:spPr bwMode="auto">
                <a:xfrm flipV="1">
                  <a:off x="5893" y="3884"/>
                  <a:ext cx="117" cy="115"/>
                </a:xfrm>
                <a:prstGeom prst="rect">
                  <a:avLst/>
                </a:prstGeom>
                <a:solidFill>
                  <a:schemeClr val="bg2"/>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grpSp>
          <p:grpSp>
            <p:nvGrpSpPr>
              <p:cNvPr id="16" name="Group 73"/>
              <p:cNvGrpSpPr>
                <a:grpSpLocks noChangeAspect="1"/>
              </p:cNvGrpSpPr>
              <p:nvPr userDrawn="1"/>
            </p:nvGrpSpPr>
            <p:grpSpPr bwMode="auto">
              <a:xfrm>
                <a:off x="5921" y="3945"/>
                <a:ext cx="409" cy="101"/>
                <a:chOff x="5893" y="4026"/>
                <a:chExt cx="466" cy="115"/>
              </a:xfrm>
            </p:grpSpPr>
            <p:sp>
              <p:nvSpPr>
                <p:cNvPr id="10271" name="Rectangle 74"/>
                <p:cNvSpPr>
                  <a:spLocks noChangeAspect="1" noChangeArrowheads="1"/>
                </p:cNvSpPr>
                <p:nvPr userDrawn="1"/>
              </p:nvSpPr>
              <p:spPr bwMode="auto">
                <a:xfrm flipV="1">
                  <a:off x="6010" y="4026"/>
                  <a:ext cx="116" cy="115"/>
                </a:xfrm>
                <a:prstGeom prst="rect">
                  <a:avLst/>
                </a:prstGeom>
                <a:solidFill>
                  <a:srgbClr val="006699"/>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272" name="Rectangle 75"/>
                <p:cNvSpPr>
                  <a:spLocks noChangeAspect="1" noChangeArrowheads="1"/>
                </p:cNvSpPr>
                <p:nvPr userDrawn="1"/>
              </p:nvSpPr>
              <p:spPr bwMode="auto">
                <a:xfrm flipV="1">
                  <a:off x="6126" y="4026"/>
                  <a:ext cx="116" cy="115"/>
                </a:xfrm>
                <a:prstGeom prst="rect">
                  <a:avLst/>
                </a:prstGeom>
                <a:solidFill>
                  <a:srgbClr val="99CCFF"/>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273" name="Rectangle 76"/>
                <p:cNvSpPr>
                  <a:spLocks noChangeAspect="1" noChangeArrowheads="1"/>
                </p:cNvSpPr>
                <p:nvPr userDrawn="1"/>
              </p:nvSpPr>
              <p:spPr bwMode="auto">
                <a:xfrm flipV="1">
                  <a:off x="6242" y="4026"/>
                  <a:ext cx="117" cy="115"/>
                </a:xfrm>
                <a:prstGeom prst="rect">
                  <a:avLst/>
                </a:prstGeom>
                <a:solidFill>
                  <a:srgbClr val="CCCCFF"/>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274" name="Rectangle 77"/>
                <p:cNvSpPr>
                  <a:spLocks noChangeAspect="1" noChangeArrowheads="1"/>
                </p:cNvSpPr>
                <p:nvPr userDrawn="1"/>
              </p:nvSpPr>
              <p:spPr bwMode="auto">
                <a:xfrm flipV="1">
                  <a:off x="5893" y="4026"/>
                  <a:ext cx="117" cy="115"/>
                </a:xfrm>
                <a:prstGeom prst="rect">
                  <a:avLst/>
                </a:prstGeom>
                <a:solidFill>
                  <a:schemeClr val="bg2"/>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grpSp>
          <p:grpSp>
            <p:nvGrpSpPr>
              <p:cNvPr id="17" name="Group 78"/>
              <p:cNvGrpSpPr>
                <a:grpSpLocks noChangeAspect="1"/>
              </p:cNvGrpSpPr>
              <p:nvPr userDrawn="1"/>
            </p:nvGrpSpPr>
            <p:grpSpPr bwMode="auto">
              <a:xfrm>
                <a:off x="5921" y="4069"/>
                <a:ext cx="409" cy="101"/>
                <a:chOff x="5893" y="4167"/>
                <a:chExt cx="466" cy="115"/>
              </a:xfrm>
            </p:grpSpPr>
            <p:sp>
              <p:nvSpPr>
                <p:cNvPr id="10267" name="Rectangle 79"/>
                <p:cNvSpPr>
                  <a:spLocks noChangeAspect="1" noChangeArrowheads="1"/>
                </p:cNvSpPr>
                <p:nvPr userDrawn="1"/>
              </p:nvSpPr>
              <p:spPr bwMode="auto">
                <a:xfrm flipV="1">
                  <a:off x="6010" y="4167"/>
                  <a:ext cx="116" cy="115"/>
                </a:xfrm>
                <a:prstGeom prst="rect">
                  <a:avLst/>
                </a:prstGeom>
                <a:solidFill>
                  <a:schemeClr val="hlink"/>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268" name="Rectangle 80"/>
                <p:cNvSpPr>
                  <a:spLocks noChangeAspect="1" noChangeArrowheads="1"/>
                </p:cNvSpPr>
                <p:nvPr userDrawn="1"/>
              </p:nvSpPr>
              <p:spPr bwMode="auto">
                <a:xfrm flipV="1">
                  <a:off x="6126" y="4167"/>
                  <a:ext cx="116" cy="115"/>
                </a:xfrm>
                <a:prstGeom prst="rect">
                  <a:avLst/>
                </a:prstGeom>
                <a:solidFill>
                  <a:schemeClr val="accent2"/>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269" name="Rectangle 81"/>
                <p:cNvSpPr>
                  <a:spLocks noChangeAspect="1" noChangeArrowheads="1"/>
                </p:cNvSpPr>
                <p:nvPr userDrawn="1"/>
              </p:nvSpPr>
              <p:spPr bwMode="auto">
                <a:xfrm flipV="1">
                  <a:off x="6242" y="4167"/>
                  <a:ext cx="117" cy="115"/>
                </a:xfrm>
                <a:prstGeom prst="rect">
                  <a:avLst/>
                </a:prstGeom>
                <a:solidFill>
                  <a:schemeClr val="accent1"/>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270" name="Rectangle 82"/>
                <p:cNvSpPr>
                  <a:spLocks noChangeAspect="1" noChangeArrowheads="1"/>
                </p:cNvSpPr>
                <p:nvPr userDrawn="1"/>
              </p:nvSpPr>
              <p:spPr bwMode="auto">
                <a:xfrm flipV="1">
                  <a:off x="5893" y="4167"/>
                  <a:ext cx="117" cy="115"/>
                </a:xfrm>
                <a:prstGeom prst="rect">
                  <a:avLst/>
                </a:prstGeom>
                <a:solidFill>
                  <a:schemeClr val="bg2"/>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grpSp>
        </p:grpSp>
      </p:grpSp>
      <p:sp>
        <p:nvSpPr>
          <p:cNvPr id="6149" name="Rectangle 5"/>
          <p:cNvSpPr>
            <a:spLocks noChangeArrowheads="1"/>
          </p:cNvSpPr>
          <p:nvPr/>
        </p:nvSpPr>
        <p:spPr bwMode="auto">
          <a:xfrm>
            <a:off x="8483738" y="6502673"/>
            <a:ext cx="2797175" cy="455613"/>
          </a:xfrm>
          <a:prstGeom prst="rect">
            <a:avLst/>
          </a:prstGeom>
          <a:noFill/>
          <a:ln w="9525">
            <a:noFill/>
            <a:miter lim="800000"/>
            <a:headEnd/>
            <a:tailEnd/>
          </a:ln>
        </p:spPr>
        <p:txBody>
          <a:bodyPr lIns="0" tIns="0" rIns="0" bIns="0"/>
          <a:lstStyle/>
          <a:p>
            <a:pPr defTabSz="913514" eaLnBrk="0" hangingPunct="0">
              <a:lnSpc>
                <a:spcPct val="85000"/>
              </a:lnSpc>
              <a:defRPr/>
            </a:pPr>
            <a:r>
              <a:rPr lang="de-DE" altLang="zh-CN" sz="1200" dirty="0">
                <a:solidFill>
                  <a:srgbClr val="000000"/>
                </a:solidFill>
                <a:latin typeface="FrutigerNext LT Bold" pitchFamily="20" charset="0"/>
                <a:ea typeface="MS PGothic" pitchFamily="34" charset="-128"/>
                <a:sym typeface="Lucida Grande"/>
              </a:rPr>
              <a:t>Page </a:t>
            </a:r>
            <a:fld id="{41617B6D-A209-4E64-B918-0E0F2EC90EB8}" type="slidenum">
              <a:rPr lang="de-DE" altLang="zh-CN" sz="1200">
                <a:solidFill>
                  <a:srgbClr val="000000"/>
                </a:solidFill>
                <a:latin typeface="FrutigerNext LT Bold" pitchFamily="20" charset="0"/>
                <a:ea typeface="MS PGothic" pitchFamily="34" charset="-128"/>
                <a:sym typeface="Lucida Grande"/>
              </a:rPr>
              <a:pPr defTabSz="913514" eaLnBrk="0" hangingPunct="0">
                <a:lnSpc>
                  <a:spcPct val="85000"/>
                </a:lnSpc>
                <a:defRPr/>
              </a:pPr>
              <a:t>‹#›</a:t>
            </a:fld>
            <a:endParaRPr lang="en-GB" altLang="zh-CN" sz="1200" dirty="0">
              <a:solidFill>
                <a:srgbClr val="000000"/>
              </a:solidFill>
              <a:latin typeface="FrutigerNext LT Bold" pitchFamily="20" charset="0"/>
              <a:ea typeface="MS PGothic" pitchFamily="34" charset="-128"/>
              <a:sym typeface="Lucida Grande"/>
            </a:endParaRPr>
          </a:p>
        </p:txBody>
      </p:sp>
      <p:sp>
        <p:nvSpPr>
          <p:cNvPr id="10321" name="Text Box 81"/>
          <p:cNvSpPr txBox="1">
            <a:spLocks noChangeArrowheads="1"/>
          </p:cNvSpPr>
          <p:nvPr/>
        </p:nvSpPr>
        <p:spPr bwMode="auto">
          <a:xfrm>
            <a:off x="-3846507" y="1330353"/>
            <a:ext cx="3702050" cy="3904626"/>
          </a:xfrm>
          <a:prstGeom prst="rect">
            <a:avLst/>
          </a:prstGeom>
          <a:noFill/>
          <a:ln w="9525" algn="ctr">
            <a:noFill/>
            <a:miter lim="800000"/>
            <a:headEnd/>
            <a:tailEnd/>
          </a:ln>
          <a:effectLst/>
        </p:spPr>
        <p:txBody>
          <a:bodyPr lIns="78159" tIns="39084" rIns="78159" bIns="39084">
            <a:spAutoFit/>
          </a:bodyPr>
          <a:lstStyle/>
          <a:p>
            <a:pPr algn="r" defTabSz="782411">
              <a:spcBef>
                <a:spcPct val="20000"/>
              </a:spcBef>
              <a:defRPr/>
            </a:pPr>
            <a:r>
              <a:rPr lang="zh-CN" altLang="zh-CN" sz="1100" dirty="0">
                <a:solidFill>
                  <a:srgbClr val="FFFFFF"/>
                </a:solidFill>
                <a:latin typeface="FrutigerNext LT Regular" pitchFamily="34" charset="0"/>
                <a:sym typeface="Lucida Grande"/>
              </a:rPr>
              <a:t>Slide title :32-35pt  </a:t>
            </a:r>
          </a:p>
          <a:p>
            <a:pPr algn="r" defTabSz="782411">
              <a:spcBef>
                <a:spcPct val="20000"/>
              </a:spcBef>
              <a:defRPr/>
            </a:pPr>
            <a:r>
              <a:rPr lang="zh-CN" altLang="zh-CN" sz="1100" dirty="0">
                <a:solidFill>
                  <a:srgbClr val="FFFFFF"/>
                </a:solidFill>
                <a:latin typeface="FrutigerNext LT Regular" pitchFamily="34" charset="0"/>
                <a:sym typeface="Lucida Grande"/>
              </a:rPr>
              <a:t>Color: R153 G0 B0</a:t>
            </a:r>
          </a:p>
          <a:p>
            <a:pPr algn="r" defTabSz="782411">
              <a:spcBef>
                <a:spcPct val="20000"/>
              </a:spcBef>
              <a:defRPr/>
            </a:pPr>
            <a:r>
              <a:rPr lang="zh-CN" altLang="zh-CN" sz="1100" dirty="0">
                <a:solidFill>
                  <a:srgbClr val="FFFFFF"/>
                </a:solidFill>
                <a:latin typeface="FrutigerNext LT Regular" pitchFamily="34" charset="0"/>
                <a:sym typeface="Lucida Grande"/>
              </a:rPr>
              <a:t>Corporate Font :</a:t>
            </a:r>
          </a:p>
          <a:p>
            <a:pPr algn="r" defTabSz="782411">
              <a:spcBef>
                <a:spcPct val="20000"/>
              </a:spcBef>
              <a:defRPr/>
            </a:pPr>
            <a:r>
              <a:rPr lang="zh-CN" altLang="zh-CN" sz="1100" dirty="0">
                <a:solidFill>
                  <a:srgbClr val="FFFFFF"/>
                </a:solidFill>
                <a:latin typeface="FrutigerNext LT Regular" pitchFamily="34" charset="0"/>
                <a:sym typeface="Lucida Grande"/>
              </a:rPr>
              <a:t>FrutigerNext LT Medium</a:t>
            </a:r>
          </a:p>
          <a:p>
            <a:pPr algn="r" defTabSz="782411">
              <a:spcBef>
                <a:spcPct val="20000"/>
              </a:spcBef>
              <a:defRPr/>
            </a:pPr>
            <a:r>
              <a:rPr lang="zh-CN" altLang="zh-CN" sz="1100" dirty="0">
                <a:solidFill>
                  <a:srgbClr val="FFFFFF"/>
                </a:solidFill>
                <a:latin typeface="FrutigerNext LT Regular" pitchFamily="34" charset="0"/>
                <a:sym typeface="Lucida Grande"/>
              </a:rPr>
              <a:t>Font to be used by customers and </a:t>
            </a:r>
          </a:p>
          <a:p>
            <a:pPr algn="r" defTabSz="782411">
              <a:spcBef>
                <a:spcPct val="20000"/>
              </a:spcBef>
              <a:defRPr/>
            </a:pPr>
            <a:r>
              <a:rPr lang="zh-CN" altLang="zh-CN" sz="1100" dirty="0">
                <a:solidFill>
                  <a:srgbClr val="FFFFFF"/>
                </a:solidFill>
                <a:latin typeface="FrutigerNext LT Regular" pitchFamily="34" charset="0"/>
                <a:sym typeface="Lucida Grande"/>
              </a:rPr>
              <a:t>partners : </a:t>
            </a:r>
          </a:p>
          <a:p>
            <a:pPr algn="r" defTabSz="782411">
              <a:spcBef>
                <a:spcPct val="20000"/>
              </a:spcBef>
              <a:defRPr/>
            </a:pPr>
            <a:r>
              <a:rPr lang="zh-CN" altLang="zh-CN" sz="1100" dirty="0">
                <a:solidFill>
                  <a:srgbClr val="FFFFFF"/>
                </a:solidFill>
                <a:latin typeface="FrutigerNext LT Regular" pitchFamily="34" charset="0"/>
                <a:sym typeface="Lucida Grande"/>
              </a:rPr>
              <a:t>Arial</a:t>
            </a:r>
          </a:p>
          <a:p>
            <a:pPr algn="r" defTabSz="782411">
              <a:spcBef>
                <a:spcPct val="20000"/>
              </a:spcBef>
              <a:defRPr/>
            </a:pPr>
            <a:endParaRPr lang="zh-CN" altLang="zh-CN" sz="1100" dirty="0">
              <a:solidFill>
                <a:srgbClr val="FFFFFF"/>
              </a:solidFill>
              <a:latin typeface="FrutigerNext LT Regular" pitchFamily="34" charset="0"/>
              <a:sym typeface="Lucida Grande"/>
            </a:endParaRPr>
          </a:p>
          <a:p>
            <a:pPr algn="r" defTabSz="782411">
              <a:spcBef>
                <a:spcPct val="20000"/>
              </a:spcBef>
              <a:defRPr/>
            </a:pPr>
            <a:endParaRPr lang="zh-CN" altLang="zh-CN" sz="1100" dirty="0">
              <a:solidFill>
                <a:srgbClr val="FFFFFF"/>
              </a:solidFill>
              <a:latin typeface="FrutigerNext LT Regular" pitchFamily="34" charset="0"/>
              <a:sym typeface="Lucida Grande"/>
            </a:endParaRPr>
          </a:p>
          <a:p>
            <a:pPr algn="r" defTabSz="782411">
              <a:spcBef>
                <a:spcPct val="20000"/>
              </a:spcBef>
              <a:defRPr/>
            </a:pPr>
            <a:endParaRPr lang="zh-CN" altLang="zh-CN" sz="1100" dirty="0">
              <a:solidFill>
                <a:srgbClr val="FFFFFF"/>
              </a:solidFill>
              <a:latin typeface="FrutigerNext LT Regular" pitchFamily="34" charset="0"/>
              <a:sym typeface="Lucida Grande"/>
            </a:endParaRPr>
          </a:p>
          <a:p>
            <a:pPr algn="r" defTabSz="782411">
              <a:spcBef>
                <a:spcPct val="20000"/>
              </a:spcBef>
              <a:defRPr/>
            </a:pPr>
            <a:r>
              <a:rPr lang="zh-CN" altLang="zh-CN" sz="1100" dirty="0">
                <a:solidFill>
                  <a:srgbClr val="FFFFFF"/>
                </a:solidFill>
                <a:latin typeface="FrutigerNext LT Regular" pitchFamily="34" charset="0"/>
                <a:sym typeface="Lucida Grande"/>
              </a:rPr>
              <a:t>Slide text :20-22pt</a:t>
            </a:r>
          </a:p>
          <a:p>
            <a:pPr algn="r" defTabSz="782411">
              <a:spcBef>
                <a:spcPct val="20000"/>
              </a:spcBef>
              <a:defRPr/>
            </a:pPr>
            <a:r>
              <a:rPr lang="zh-CN" altLang="zh-CN" sz="1100" dirty="0">
                <a:solidFill>
                  <a:srgbClr val="FFFFFF"/>
                </a:solidFill>
                <a:latin typeface="FrutigerNext LT Regular" pitchFamily="34" charset="0"/>
                <a:sym typeface="Lucida Grande"/>
              </a:rPr>
              <a:t>Bullets level 2-5:</a:t>
            </a:r>
          </a:p>
          <a:p>
            <a:pPr algn="r" defTabSz="782411">
              <a:spcBef>
                <a:spcPct val="20000"/>
              </a:spcBef>
              <a:defRPr/>
            </a:pPr>
            <a:r>
              <a:rPr lang="zh-CN" altLang="zh-CN" sz="1100" dirty="0">
                <a:solidFill>
                  <a:srgbClr val="FFFFFF"/>
                </a:solidFill>
                <a:latin typeface="FrutigerNext LT Regular" pitchFamily="34" charset="0"/>
                <a:sym typeface="Lucida Grande"/>
              </a:rPr>
              <a:t> 18pt  </a:t>
            </a:r>
          </a:p>
          <a:p>
            <a:pPr algn="r" defTabSz="782411">
              <a:spcBef>
                <a:spcPct val="20000"/>
              </a:spcBef>
              <a:defRPr/>
            </a:pPr>
            <a:r>
              <a:rPr lang="zh-CN" altLang="zh-CN" sz="1100" dirty="0">
                <a:solidFill>
                  <a:srgbClr val="FFFFFF"/>
                </a:solidFill>
                <a:latin typeface="FrutigerNext LT Regular" pitchFamily="34" charset="0"/>
                <a:sym typeface="Lucida Grande"/>
              </a:rPr>
              <a:t>Color:Black</a:t>
            </a:r>
          </a:p>
          <a:p>
            <a:pPr algn="r" defTabSz="782411">
              <a:spcBef>
                <a:spcPct val="20000"/>
              </a:spcBef>
              <a:defRPr/>
            </a:pPr>
            <a:r>
              <a:rPr lang="zh-CN" altLang="zh-CN" sz="1100" dirty="0">
                <a:solidFill>
                  <a:srgbClr val="FFFFFF"/>
                </a:solidFill>
                <a:latin typeface="FrutigerNext LT Regular" pitchFamily="34" charset="0"/>
                <a:sym typeface="Lucida Grande"/>
              </a:rPr>
              <a:t>Corporate Font :</a:t>
            </a:r>
          </a:p>
          <a:p>
            <a:pPr algn="r" defTabSz="782411">
              <a:spcBef>
                <a:spcPct val="20000"/>
              </a:spcBef>
              <a:defRPr/>
            </a:pPr>
            <a:r>
              <a:rPr lang="zh-CN" altLang="zh-CN" sz="1100" dirty="0">
                <a:solidFill>
                  <a:srgbClr val="FFFFFF"/>
                </a:solidFill>
                <a:latin typeface="FrutigerNext LT Regular" pitchFamily="34" charset="0"/>
                <a:sym typeface="Lucida Grande"/>
              </a:rPr>
              <a:t>FrutigerNext LT Medium</a:t>
            </a:r>
          </a:p>
          <a:p>
            <a:pPr algn="r" defTabSz="782411">
              <a:spcBef>
                <a:spcPct val="20000"/>
              </a:spcBef>
              <a:defRPr/>
            </a:pPr>
            <a:r>
              <a:rPr lang="zh-CN" altLang="zh-CN" sz="1100" dirty="0">
                <a:solidFill>
                  <a:srgbClr val="FFFFFF"/>
                </a:solidFill>
                <a:latin typeface="FrutigerNext LT Regular" pitchFamily="34" charset="0"/>
                <a:sym typeface="Lucida Grande"/>
              </a:rPr>
              <a:t>Font to be used by customers and </a:t>
            </a:r>
          </a:p>
          <a:p>
            <a:pPr algn="r" defTabSz="782411">
              <a:spcBef>
                <a:spcPct val="20000"/>
              </a:spcBef>
              <a:defRPr/>
            </a:pPr>
            <a:r>
              <a:rPr lang="zh-CN" altLang="zh-CN" sz="1100" dirty="0">
                <a:solidFill>
                  <a:srgbClr val="FFFFFF"/>
                </a:solidFill>
                <a:latin typeface="FrutigerNext LT Regular" pitchFamily="34" charset="0"/>
                <a:sym typeface="Lucida Grande"/>
              </a:rPr>
              <a:t>partners : </a:t>
            </a:r>
          </a:p>
          <a:p>
            <a:pPr algn="r" defTabSz="782411">
              <a:spcBef>
                <a:spcPct val="20000"/>
              </a:spcBef>
              <a:defRPr/>
            </a:pPr>
            <a:r>
              <a:rPr lang="zh-CN" altLang="zh-CN" sz="1100" dirty="0">
                <a:solidFill>
                  <a:srgbClr val="FFFFFF"/>
                </a:solidFill>
                <a:latin typeface="FrutigerNext LT Regular" pitchFamily="34" charset="0"/>
                <a:sym typeface="Lucida Grande"/>
              </a:rPr>
              <a:t>Arial</a:t>
            </a:r>
          </a:p>
        </p:txBody>
      </p:sp>
      <p:sp>
        <p:nvSpPr>
          <p:cNvPr id="10324" name="Text Box 84"/>
          <p:cNvSpPr txBox="1">
            <a:spLocks noChangeArrowheads="1"/>
          </p:cNvSpPr>
          <p:nvPr/>
        </p:nvSpPr>
        <p:spPr bwMode="auto">
          <a:xfrm>
            <a:off x="12339647" y="57164"/>
            <a:ext cx="1727200" cy="1107816"/>
          </a:xfrm>
          <a:prstGeom prst="rect">
            <a:avLst/>
          </a:prstGeom>
          <a:noFill/>
          <a:ln w="9525">
            <a:noFill/>
            <a:miter lim="800000"/>
            <a:headEnd/>
            <a:tailEnd/>
          </a:ln>
          <a:effectLst/>
        </p:spPr>
        <p:txBody>
          <a:bodyPr lIns="91228" tIns="45611" rIns="91228" bIns="45611">
            <a:spAutoFit/>
          </a:bodyPr>
          <a:lstStyle/>
          <a:p>
            <a:pPr defTabSz="913514">
              <a:defRPr/>
            </a:pPr>
            <a:r>
              <a:rPr lang="en-US" altLang="zh-CN" sz="1100" dirty="0">
                <a:solidFill>
                  <a:srgbClr val="FFFFFF"/>
                </a:solidFill>
                <a:latin typeface="FrutigerNext LT Regular" pitchFamily="34" charset="0"/>
                <a:sym typeface="Lucida Grande"/>
              </a:rPr>
              <a:t>Top right  corner  for   field-mark, customer or partner logotypes. </a:t>
            </a:r>
          </a:p>
          <a:p>
            <a:pPr defTabSz="913514">
              <a:defRPr/>
            </a:pPr>
            <a:endParaRPr lang="en-US" altLang="zh-CN" sz="1100" dirty="0">
              <a:solidFill>
                <a:srgbClr val="FFFFFF"/>
              </a:solidFill>
              <a:latin typeface="FrutigerNext LT Regular" pitchFamily="34" charset="0"/>
              <a:sym typeface="Lucida Grande"/>
            </a:endParaRPr>
          </a:p>
          <a:p>
            <a:pPr defTabSz="913514">
              <a:defRPr/>
            </a:pPr>
            <a:r>
              <a:rPr lang="en-US" altLang="zh-CN" sz="1100" dirty="0">
                <a:solidFill>
                  <a:srgbClr val="FFFFFF"/>
                </a:solidFill>
                <a:latin typeface="FrutigerNext LT Regular" pitchFamily="34" charset="0"/>
                <a:sym typeface="Lucida Grande"/>
              </a:rPr>
              <a:t>----------------   </a:t>
            </a:r>
          </a:p>
          <a:p>
            <a:pPr defTabSz="913514">
              <a:defRPr/>
            </a:pPr>
            <a:endParaRPr lang="zh-CN" altLang="en-US" sz="1100" dirty="0">
              <a:solidFill>
                <a:srgbClr val="FFFFFF"/>
              </a:solidFill>
              <a:latin typeface="FrutigerNext LT Regular" pitchFamily="34" charset="0"/>
              <a:sym typeface="Lucida Grande"/>
            </a:endParaRPr>
          </a:p>
        </p:txBody>
      </p:sp>
      <p:sp>
        <p:nvSpPr>
          <p:cNvPr id="10325" name="Text Box 85"/>
          <p:cNvSpPr txBox="1">
            <a:spLocks noChangeArrowheads="1"/>
          </p:cNvSpPr>
          <p:nvPr/>
        </p:nvSpPr>
        <p:spPr bwMode="auto">
          <a:xfrm>
            <a:off x="12339647" y="1197011"/>
            <a:ext cx="1727200" cy="2128686"/>
          </a:xfrm>
          <a:prstGeom prst="rect">
            <a:avLst/>
          </a:prstGeom>
          <a:noFill/>
          <a:ln w="9525">
            <a:noFill/>
            <a:miter lim="800000"/>
            <a:headEnd/>
            <a:tailEnd/>
          </a:ln>
          <a:effectLst/>
        </p:spPr>
        <p:txBody>
          <a:bodyPr lIns="91228" tIns="45611" rIns="91228" bIns="45611">
            <a:spAutoFit/>
          </a:bodyPr>
          <a:lstStyle/>
          <a:p>
            <a:pPr defTabSz="913514">
              <a:defRPr/>
            </a:pPr>
            <a:r>
              <a:rPr lang="en-US" altLang="zh-CN" sz="1100" dirty="0">
                <a:solidFill>
                  <a:srgbClr val="FFFFFF"/>
                </a:solidFill>
                <a:latin typeface="FrutigerNext LT Regular" pitchFamily="34" charset="0"/>
                <a:sym typeface="Lucida Grande"/>
              </a:rPr>
              <a:t>The following nine groups of colors are an example of how our design colors can be used, please take note that you should only use one design color group per slide. </a:t>
            </a:r>
          </a:p>
          <a:p>
            <a:pPr defTabSz="913514">
              <a:defRPr/>
            </a:pPr>
            <a:r>
              <a:rPr lang="en-US" altLang="zh-CN" sz="1100" dirty="0">
                <a:solidFill>
                  <a:srgbClr val="FFFFFF"/>
                </a:solidFill>
                <a:latin typeface="FrutigerNext LT Regular" pitchFamily="34" charset="0"/>
                <a:sym typeface="Lucida Grande"/>
              </a:rPr>
              <a:t> For specific usage details, refer to the “Typesetting Standard”.</a:t>
            </a:r>
          </a:p>
        </p:txBody>
      </p:sp>
    </p:spTree>
  </p:cSld>
  <p:clrMap bg1="lt1" tx1="dk1" bg2="lt2" tx2="dk2" accent1="accent1" accent2="accent2" accent3="accent3" accent4="accent4" accent5="accent5" accent6="accent6" hlink="hlink" folHlink="folHlink"/>
  <p:sldLayoutIdLst>
    <p:sldLayoutId id="2147494960" r:id="rId1"/>
    <p:sldLayoutId id="2147494961" r:id="rId2"/>
    <p:sldLayoutId id="2147494963" r:id="rId3"/>
    <p:sldLayoutId id="2147494964" r:id="rId4"/>
  </p:sldLayoutIdLst>
  <p:transition advClick="0"/>
  <p:timing>
    <p:tnLst>
      <p:par>
        <p:cTn id="1" dur="indefinite" restart="never" nodeType="tmRoot"/>
      </p:par>
    </p:tnLst>
  </p:timing>
  <p:txStyles>
    <p:titleStyle>
      <a:lvl1pPr algn="l" rtl="0" eaLnBrk="0" fontAlgn="base" hangingPunct="0">
        <a:spcBef>
          <a:spcPct val="0"/>
        </a:spcBef>
        <a:spcAft>
          <a:spcPct val="0"/>
        </a:spcAft>
        <a:defRPr sz="2900" b="1">
          <a:solidFill>
            <a:srgbClr val="990000"/>
          </a:solidFill>
          <a:latin typeface="Arial" pitchFamily="34" charset="0"/>
          <a:ea typeface="黑体" pitchFamily="49" charset="-122"/>
          <a:cs typeface="Arial" pitchFamily="34" charset="0"/>
        </a:defRPr>
      </a:lvl1pPr>
      <a:lvl2pPr algn="l" rtl="0" eaLnBrk="0" fontAlgn="base" hangingPunct="0">
        <a:spcBef>
          <a:spcPct val="0"/>
        </a:spcBef>
        <a:spcAft>
          <a:spcPct val="0"/>
        </a:spcAft>
        <a:defRPr sz="2900" b="1">
          <a:solidFill>
            <a:srgbClr val="990000"/>
          </a:solidFill>
          <a:latin typeface="Arial" charset="0"/>
          <a:ea typeface="黑体" pitchFamily="49" charset="-122"/>
          <a:cs typeface="Arial" charset="0"/>
        </a:defRPr>
      </a:lvl2pPr>
      <a:lvl3pPr algn="l" rtl="0" eaLnBrk="0" fontAlgn="base" hangingPunct="0">
        <a:spcBef>
          <a:spcPct val="0"/>
        </a:spcBef>
        <a:spcAft>
          <a:spcPct val="0"/>
        </a:spcAft>
        <a:defRPr sz="2900" b="1">
          <a:solidFill>
            <a:srgbClr val="990000"/>
          </a:solidFill>
          <a:latin typeface="Arial" charset="0"/>
          <a:ea typeface="黑体" pitchFamily="49" charset="-122"/>
          <a:cs typeface="Arial" charset="0"/>
        </a:defRPr>
      </a:lvl3pPr>
      <a:lvl4pPr algn="l" rtl="0" eaLnBrk="0" fontAlgn="base" hangingPunct="0">
        <a:spcBef>
          <a:spcPct val="0"/>
        </a:spcBef>
        <a:spcAft>
          <a:spcPct val="0"/>
        </a:spcAft>
        <a:defRPr sz="2900" b="1">
          <a:solidFill>
            <a:srgbClr val="990000"/>
          </a:solidFill>
          <a:latin typeface="Arial" charset="0"/>
          <a:ea typeface="黑体" pitchFamily="49" charset="-122"/>
          <a:cs typeface="Arial" charset="0"/>
        </a:defRPr>
      </a:lvl4pPr>
      <a:lvl5pPr algn="l" rtl="0" eaLnBrk="0" fontAlgn="base" hangingPunct="0">
        <a:spcBef>
          <a:spcPct val="0"/>
        </a:spcBef>
        <a:spcAft>
          <a:spcPct val="0"/>
        </a:spcAft>
        <a:defRPr sz="2900" b="1">
          <a:solidFill>
            <a:srgbClr val="990000"/>
          </a:solidFill>
          <a:latin typeface="Arial" charset="0"/>
          <a:ea typeface="黑体" pitchFamily="49" charset="-122"/>
          <a:cs typeface="Arial" charset="0"/>
        </a:defRPr>
      </a:lvl5pPr>
      <a:lvl6pPr marL="456152"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2289"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68431"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4573"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0763" indent="-340763" algn="l" rtl="0" eaLnBrk="0" fontAlgn="base" hangingPunct="0">
        <a:lnSpc>
          <a:spcPct val="140000"/>
        </a:lnSpc>
        <a:spcBef>
          <a:spcPct val="0"/>
        </a:spcBef>
        <a:spcAft>
          <a:spcPct val="0"/>
        </a:spcAft>
        <a:buClr>
          <a:srgbClr val="777777"/>
        </a:buClr>
        <a:buSzPct val="60000"/>
        <a:buFont typeface="Wingdings" pitchFamily="2" charset="2"/>
        <a:buChar char="l"/>
        <a:defRPr sz="2000" b="1">
          <a:solidFill>
            <a:schemeClr val="tx1"/>
          </a:solidFill>
          <a:latin typeface="Arial" pitchFamily="34" charset="0"/>
          <a:ea typeface="黑体" pitchFamily="49" charset="-122"/>
          <a:cs typeface="Arial" pitchFamily="34" charset="0"/>
        </a:defRPr>
      </a:lvl1pPr>
      <a:lvl2pPr marL="740173" indent="-283707" algn="l" rtl="0" eaLnBrk="0" fontAlgn="base" hangingPunct="0">
        <a:lnSpc>
          <a:spcPct val="140000"/>
        </a:lnSpc>
        <a:spcBef>
          <a:spcPct val="0"/>
        </a:spcBef>
        <a:spcAft>
          <a:spcPct val="0"/>
        </a:spcAft>
        <a:buSzPct val="50000"/>
        <a:buFont typeface="Wingdings" pitchFamily="2" charset="2"/>
        <a:buChar char="p"/>
        <a:defRPr>
          <a:solidFill>
            <a:schemeClr val="tx1"/>
          </a:solidFill>
          <a:latin typeface="Arial" pitchFamily="34" charset="0"/>
          <a:ea typeface="+mn-ea"/>
          <a:cs typeface="Arial" pitchFamily="34" charset="0"/>
        </a:defRPr>
      </a:lvl2pPr>
      <a:lvl3pPr marL="1139584" indent="-226651" algn="l" rtl="0" eaLnBrk="0" fontAlgn="base" hangingPunct="0">
        <a:lnSpc>
          <a:spcPct val="140000"/>
        </a:lnSpc>
        <a:spcBef>
          <a:spcPct val="0"/>
        </a:spcBef>
        <a:spcAft>
          <a:spcPct val="0"/>
        </a:spcAft>
        <a:buSzPct val="50000"/>
        <a:buFont typeface="Wingdings" pitchFamily="2" charset="2"/>
        <a:buChar char="n"/>
        <a:defRPr sz="1600">
          <a:solidFill>
            <a:schemeClr val="tx1"/>
          </a:solidFill>
          <a:latin typeface="Arial" pitchFamily="34" charset="0"/>
          <a:ea typeface="+mn-ea"/>
          <a:cs typeface="Arial" pitchFamily="34" charset="0"/>
        </a:defRPr>
      </a:lvl3pPr>
      <a:lvl4pPr marL="1596048" indent="-226651" algn="l" rtl="0" eaLnBrk="0" fontAlgn="base" hangingPunct="0">
        <a:lnSpc>
          <a:spcPct val="140000"/>
        </a:lnSpc>
        <a:spcBef>
          <a:spcPct val="0"/>
        </a:spcBef>
        <a:spcAft>
          <a:spcPct val="0"/>
        </a:spcAft>
        <a:buChar char="–"/>
        <a:defRPr sz="1300">
          <a:solidFill>
            <a:schemeClr val="tx1"/>
          </a:solidFill>
          <a:latin typeface="Arial" pitchFamily="34" charset="0"/>
          <a:ea typeface="+mn-ea"/>
          <a:cs typeface="Arial" pitchFamily="34" charset="0"/>
        </a:defRPr>
      </a:lvl4pPr>
      <a:lvl5pPr marL="2052515" indent="-226651" algn="l" rtl="0" eaLnBrk="0" fontAlgn="base" hangingPunct="0">
        <a:lnSpc>
          <a:spcPct val="140000"/>
        </a:lnSpc>
        <a:spcBef>
          <a:spcPct val="0"/>
        </a:spcBef>
        <a:spcAft>
          <a:spcPct val="0"/>
        </a:spcAft>
        <a:buFont typeface="Arial" charset="0"/>
        <a:buChar char="~"/>
        <a:defRPr sz="1200">
          <a:solidFill>
            <a:schemeClr val="tx1"/>
          </a:solidFill>
          <a:latin typeface="Arial" pitchFamily="34" charset="0"/>
          <a:ea typeface="+mn-ea"/>
          <a:cs typeface="Arial" pitchFamily="34" charset="0"/>
        </a:defRPr>
      </a:lvl5pPr>
      <a:lvl6pPr marL="2508788" indent="-228072"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64932" indent="-228072"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1074" indent="-228072"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77219" indent="-228072"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2289" rtl="0" eaLnBrk="1" latinLnBrk="0" hangingPunct="1">
        <a:defRPr sz="1700" kern="1200">
          <a:solidFill>
            <a:schemeClr val="tx1"/>
          </a:solidFill>
          <a:latin typeface="+mn-lt"/>
          <a:ea typeface="+mn-ea"/>
          <a:cs typeface="+mn-cs"/>
        </a:defRPr>
      </a:lvl1pPr>
      <a:lvl2pPr marL="456152" algn="l" defTabSz="912289" rtl="0" eaLnBrk="1" latinLnBrk="0" hangingPunct="1">
        <a:defRPr sz="1700" kern="1200">
          <a:solidFill>
            <a:schemeClr val="tx1"/>
          </a:solidFill>
          <a:latin typeface="+mn-lt"/>
          <a:ea typeface="+mn-ea"/>
          <a:cs typeface="+mn-cs"/>
        </a:defRPr>
      </a:lvl2pPr>
      <a:lvl3pPr marL="912289" algn="l" defTabSz="912289" rtl="0" eaLnBrk="1" latinLnBrk="0" hangingPunct="1">
        <a:defRPr sz="1700" kern="1200">
          <a:solidFill>
            <a:schemeClr val="tx1"/>
          </a:solidFill>
          <a:latin typeface="+mn-lt"/>
          <a:ea typeface="+mn-ea"/>
          <a:cs typeface="+mn-cs"/>
        </a:defRPr>
      </a:lvl3pPr>
      <a:lvl4pPr marL="1368431" algn="l" defTabSz="912289" rtl="0" eaLnBrk="1" latinLnBrk="0" hangingPunct="1">
        <a:defRPr sz="1700" kern="1200">
          <a:solidFill>
            <a:schemeClr val="tx1"/>
          </a:solidFill>
          <a:latin typeface="+mn-lt"/>
          <a:ea typeface="+mn-ea"/>
          <a:cs typeface="+mn-cs"/>
        </a:defRPr>
      </a:lvl4pPr>
      <a:lvl5pPr marL="1824573" algn="l" defTabSz="912289" rtl="0" eaLnBrk="1" latinLnBrk="0" hangingPunct="1">
        <a:defRPr sz="1700" kern="1200">
          <a:solidFill>
            <a:schemeClr val="tx1"/>
          </a:solidFill>
          <a:latin typeface="+mn-lt"/>
          <a:ea typeface="+mn-ea"/>
          <a:cs typeface="+mn-cs"/>
        </a:defRPr>
      </a:lvl5pPr>
      <a:lvl6pPr marL="2280716" algn="l" defTabSz="912289" rtl="0" eaLnBrk="1" latinLnBrk="0" hangingPunct="1">
        <a:defRPr sz="1700" kern="1200">
          <a:solidFill>
            <a:schemeClr val="tx1"/>
          </a:solidFill>
          <a:latin typeface="+mn-lt"/>
          <a:ea typeface="+mn-ea"/>
          <a:cs typeface="+mn-cs"/>
        </a:defRPr>
      </a:lvl6pPr>
      <a:lvl7pPr marL="2736864" algn="l" defTabSz="912289" rtl="0" eaLnBrk="1" latinLnBrk="0" hangingPunct="1">
        <a:defRPr sz="1700" kern="1200">
          <a:solidFill>
            <a:schemeClr val="tx1"/>
          </a:solidFill>
          <a:latin typeface="+mn-lt"/>
          <a:ea typeface="+mn-ea"/>
          <a:cs typeface="+mn-cs"/>
        </a:defRPr>
      </a:lvl7pPr>
      <a:lvl8pPr marL="3193003" algn="l" defTabSz="912289" rtl="0" eaLnBrk="1" latinLnBrk="0" hangingPunct="1">
        <a:defRPr sz="1700" kern="1200">
          <a:solidFill>
            <a:schemeClr val="tx1"/>
          </a:solidFill>
          <a:latin typeface="+mn-lt"/>
          <a:ea typeface="+mn-ea"/>
          <a:cs typeface="+mn-cs"/>
        </a:defRPr>
      </a:lvl8pPr>
      <a:lvl9pPr marL="3649141" algn="l" defTabSz="912289" rtl="0" eaLnBrk="1" latinLnBrk="0" hangingPunct="1">
        <a:defRPr sz="17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grpSp>
        <p:nvGrpSpPr>
          <p:cNvPr id="2" name="Group 97"/>
          <p:cNvGrpSpPr>
            <a:grpSpLocks/>
          </p:cNvGrpSpPr>
          <p:nvPr/>
        </p:nvGrpSpPr>
        <p:grpSpPr bwMode="auto">
          <a:xfrm>
            <a:off x="4" y="6223004"/>
            <a:ext cx="12195175" cy="635000"/>
            <a:chOff x="0" y="3920"/>
            <a:chExt cx="7682" cy="400"/>
          </a:xfrm>
        </p:grpSpPr>
        <p:pic>
          <p:nvPicPr>
            <p:cNvPr id="8272" name="Picture 98" descr="图片1"/>
            <p:cNvPicPr>
              <a:picLocks noChangeAspect="1" noChangeArrowheads="1"/>
            </p:cNvPicPr>
            <p:nvPr userDrawn="1"/>
          </p:nvPicPr>
          <p:blipFill>
            <a:blip r:embed="rId2" cstate="print"/>
            <a:srcRect/>
            <a:stretch>
              <a:fillRect/>
            </a:stretch>
          </p:blipFill>
          <p:spPr bwMode="auto">
            <a:xfrm>
              <a:off x="0" y="3920"/>
              <a:ext cx="5760" cy="400"/>
            </a:xfrm>
            <a:prstGeom prst="rect">
              <a:avLst/>
            </a:prstGeom>
            <a:noFill/>
            <a:ln w="9525">
              <a:noFill/>
              <a:miter lim="800000"/>
              <a:headEnd/>
              <a:tailEnd/>
            </a:ln>
          </p:spPr>
        </p:pic>
        <p:pic>
          <p:nvPicPr>
            <p:cNvPr id="8273" name="Picture 99" descr="图片1"/>
            <p:cNvPicPr>
              <a:picLocks noChangeAspect="1" noChangeArrowheads="1"/>
            </p:cNvPicPr>
            <p:nvPr userDrawn="1"/>
          </p:nvPicPr>
          <p:blipFill>
            <a:blip r:embed="rId2" cstate="print"/>
            <a:srcRect/>
            <a:stretch>
              <a:fillRect/>
            </a:stretch>
          </p:blipFill>
          <p:spPr bwMode="auto">
            <a:xfrm>
              <a:off x="1539" y="3920"/>
              <a:ext cx="5760" cy="400"/>
            </a:xfrm>
            <a:prstGeom prst="rect">
              <a:avLst/>
            </a:prstGeom>
            <a:noFill/>
            <a:ln w="9525">
              <a:noFill/>
              <a:miter lim="800000"/>
              <a:headEnd/>
              <a:tailEnd/>
            </a:ln>
          </p:spPr>
        </p:pic>
        <p:pic>
          <p:nvPicPr>
            <p:cNvPr id="8274" name="Picture 100" descr="图片1"/>
            <p:cNvPicPr>
              <a:picLocks noChangeAspect="1" noChangeArrowheads="1"/>
            </p:cNvPicPr>
            <p:nvPr userDrawn="1"/>
          </p:nvPicPr>
          <p:blipFill>
            <a:blip r:embed="rId3" cstate="print"/>
            <a:srcRect/>
            <a:stretch>
              <a:fillRect/>
            </a:stretch>
          </p:blipFill>
          <p:spPr bwMode="auto">
            <a:xfrm rot="10800000">
              <a:off x="6619" y="3920"/>
              <a:ext cx="1063" cy="400"/>
            </a:xfrm>
            <a:prstGeom prst="rect">
              <a:avLst/>
            </a:prstGeom>
            <a:noFill/>
            <a:ln w="9525">
              <a:noFill/>
              <a:miter lim="800000"/>
              <a:headEnd/>
              <a:tailEnd/>
            </a:ln>
          </p:spPr>
        </p:pic>
      </p:grpSp>
      <p:pic>
        <p:nvPicPr>
          <p:cNvPr id="8195" name="Picture 101" descr="图片3副本"/>
          <p:cNvPicPr>
            <a:picLocks noChangeAspect="1" noChangeArrowheads="1"/>
          </p:cNvPicPr>
          <p:nvPr/>
        </p:nvPicPr>
        <p:blipFill>
          <a:blip r:embed="rId4" cstate="print"/>
          <a:srcRect/>
          <a:stretch>
            <a:fillRect/>
          </a:stretch>
        </p:blipFill>
        <p:spPr bwMode="auto">
          <a:xfrm>
            <a:off x="10182227" y="6392879"/>
            <a:ext cx="1295400" cy="307975"/>
          </a:xfrm>
          <a:prstGeom prst="rect">
            <a:avLst/>
          </a:prstGeom>
          <a:noFill/>
          <a:ln w="9525">
            <a:noFill/>
            <a:miter lim="800000"/>
            <a:headEnd/>
            <a:tailEnd/>
          </a:ln>
        </p:spPr>
      </p:pic>
      <p:sp>
        <p:nvSpPr>
          <p:cNvPr id="154" name="Text Box 8"/>
          <p:cNvSpPr txBox="1">
            <a:spLocks noChangeArrowheads="1"/>
          </p:cNvSpPr>
          <p:nvPr/>
        </p:nvSpPr>
        <p:spPr bwMode="auto">
          <a:xfrm>
            <a:off x="876306" y="6502400"/>
            <a:ext cx="2746771" cy="184666"/>
          </a:xfrm>
          <a:prstGeom prst="rect">
            <a:avLst/>
          </a:prstGeom>
          <a:noFill/>
          <a:ln>
            <a:noFill/>
          </a:ln>
          <a:extLst/>
        </p:spPr>
        <p:txBody>
          <a:bodyPr wrap="none" lIns="0" tIns="0" rIns="80022" bIns="0">
            <a:spAutoFit/>
          </a:bodyPr>
          <a:lstStyle>
            <a:lvl1pPr defTabSz="801688" eaLnBrk="0" hangingPunct="0">
              <a:defRPr>
                <a:solidFill>
                  <a:schemeClr val="tx1"/>
                </a:solidFill>
                <a:latin typeface="Calibri" pitchFamily="34" charset="0"/>
                <a:ea typeface="宋体" pitchFamily="2" charset="-122"/>
              </a:defRPr>
            </a:lvl1pPr>
            <a:lvl2pPr marL="742950" indent="-285750" defTabSz="801688" eaLnBrk="0" hangingPunct="0">
              <a:defRPr>
                <a:solidFill>
                  <a:schemeClr val="tx1"/>
                </a:solidFill>
                <a:latin typeface="Calibri" pitchFamily="34" charset="0"/>
                <a:ea typeface="宋体" pitchFamily="2" charset="-122"/>
              </a:defRPr>
            </a:lvl2pPr>
            <a:lvl3pPr marL="1143000" indent="-228600" defTabSz="801688" eaLnBrk="0" hangingPunct="0">
              <a:defRPr>
                <a:solidFill>
                  <a:schemeClr val="tx1"/>
                </a:solidFill>
                <a:latin typeface="Calibri" pitchFamily="34" charset="0"/>
                <a:ea typeface="宋体" pitchFamily="2" charset="-122"/>
              </a:defRPr>
            </a:lvl3pPr>
            <a:lvl4pPr marL="1600200" indent="-228600" defTabSz="801688" eaLnBrk="0" hangingPunct="0">
              <a:defRPr>
                <a:solidFill>
                  <a:schemeClr val="tx1"/>
                </a:solidFill>
                <a:latin typeface="Calibri" pitchFamily="34" charset="0"/>
                <a:ea typeface="宋体" pitchFamily="2" charset="-122"/>
              </a:defRPr>
            </a:lvl4pPr>
            <a:lvl5pPr marL="2057400" indent="-228600" defTabSz="801688" eaLnBrk="0" hangingPunct="0">
              <a:defRPr>
                <a:solidFill>
                  <a:schemeClr val="tx1"/>
                </a:solidFill>
                <a:latin typeface="Calibri" pitchFamily="34" charset="0"/>
                <a:ea typeface="宋体" pitchFamily="2" charset="-122"/>
              </a:defRPr>
            </a:lvl5pPr>
            <a:lvl6pPr marL="2514600" indent="-228600" defTabSz="801688"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defTabSz="801688"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defTabSz="801688"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defTabSz="801688"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200" dirty="0" smtClean="0">
                <a:solidFill>
                  <a:prstClr val="black"/>
                </a:solidFill>
                <a:latin typeface="FrutigerNext LT Bold" pitchFamily="34" charset="0"/>
                <a:ea typeface="MS PGothic" pitchFamily="34" charset="-128"/>
              </a:rPr>
              <a:t>HUAWEI TECHNOLOGIES CO., LTD.</a:t>
            </a:r>
          </a:p>
        </p:txBody>
      </p:sp>
      <p:sp>
        <p:nvSpPr>
          <p:cNvPr id="8197" name="Rectangle 13"/>
          <p:cNvSpPr>
            <a:spLocks noGrp="1" noChangeArrowheads="1"/>
          </p:cNvSpPr>
          <p:nvPr>
            <p:ph type="title"/>
          </p:nvPr>
        </p:nvSpPr>
        <p:spPr bwMode="auto">
          <a:xfrm>
            <a:off x="876300" y="325444"/>
            <a:ext cx="10440988" cy="871537"/>
          </a:xfrm>
          <a:prstGeom prst="rect">
            <a:avLst/>
          </a:prstGeom>
          <a:noFill/>
          <a:ln w="9525">
            <a:noFill/>
            <a:miter lim="800000"/>
            <a:headEnd/>
            <a:tailEnd/>
          </a:ln>
        </p:spPr>
        <p:txBody>
          <a:bodyPr vert="horz" wrap="square" lIns="0" tIns="40018" rIns="80038" bIns="40018" numCol="1" anchor="ctr" anchorCtr="0" compatLnSpc="1">
            <a:prstTxWarp prst="textNoShape">
              <a:avLst/>
            </a:prstTxWarp>
          </a:bodyPr>
          <a:lstStyle/>
          <a:p>
            <a:pPr lvl="0"/>
            <a:r>
              <a:rPr lang="en-US" altLang="zh-CN" smtClean="0"/>
              <a:t>Click to edit Master title style</a:t>
            </a:r>
            <a:endParaRPr lang="zh-CN" altLang="en-US" smtClean="0"/>
          </a:p>
        </p:txBody>
      </p:sp>
      <p:sp>
        <p:nvSpPr>
          <p:cNvPr id="10247" name="Rectangle 21"/>
          <p:cNvSpPr>
            <a:spLocks noChangeArrowheads="1"/>
          </p:cNvSpPr>
          <p:nvPr/>
        </p:nvSpPr>
        <p:spPr bwMode="auto">
          <a:xfrm>
            <a:off x="5137157" y="6502400"/>
            <a:ext cx="1604690" cy="184666"/>
          </a:xfrm>
          <a:prstGeom prst="rect">
            <a:avLst/>
          </a:prstGeom>
          <a:noFill/>
          <a:ln w="9525" algn="ctr">
            <a:noFill/>
            <a:miter lim="800000"/>
            <a:headEnd/>
            <a:tailEnd/>
          </a:ln>
          <a:effectLst/>
        </p:spPr>
        <p:txBody>
          <a:bodyPr wrap="none" lIns="79990" tIns="0" rIns="79990" bIns="0">
            <a:spAutoFit/>
          </a:bodyPr>
          <a:lstStyle/>
          <a:p>
            <a:pPr defTabSz="800784" eaLnBrk="0" hangingPunct="0">
              <a:defRPr/>
            </a:pPr>
            <a:r>
              <a:rPr lang="en-US" altLang="zh-CN" sz="1200" dirty="0">
                <a:solidFill>
                  <a:prstClr val="black"/>
                </a:solidFill>
                <a:latin typeface="FrutigerNext LT Bold" pitchFamily="20" charset="0"/>
                <a:ea typeface="MS PGothic" pitchFamily="34" charset="-128"/>
              </a:rPr>
              <a:t>Huawei Confidential </a:t>
            </a:r>
          </a:p>
        </p:txBody>
      </p:sp>
      <p:sp>
        <p:nvSpPr>
          <p:cNvPr id="8199" name="Rectangle 68"/>
          <p:cNvSpPr>
            <a:spLocks noGrp="1" noChangeArrowheads="1"/>
          </p:cNvSpPr>
          <p:nvPr>
            <p:ph type="body" idx="1"/>
          </p:nvPr>
        </p:nvSpPr>
        <p:spPr bwMode="auto">
          <a:xfrm>
            <a:off x="876300" y="1628779"/>
            <a:ext cx="10440988" cy="4194175"/>
          </a:xfrm>
          <a:prstGeom prst="rect">
            <a:avLst/>
          </a:prstGeom>
          <a:noFill/>
          <a:ln w="9525">
            <a:noFill/>
            <a:miter lim="800000"/>
            <a:headEnd/>
            <a:tailEnd/>
          </a:ln>
        </p:spPr>
        <p:txBody>
          <a:bodyPr vert="horz" wrap="square" lIns="80050" tIns="40024" rIns="80050" bIns="40024" numCol="1" anchor="t" anchorCtr="0" compatLnSpc="1">
            <a:prstTxWarp prst="textNoShape">
              <a:avLst/>
            </a:prstTxWarp>
          </a:bodyPr>
          <a:lstStyle/>
          <a:p>
            <a:pPr lvl="0"/>
            <a:r>
              <a:rPr lang="en-US" altLang="zh-CN" smtClean="0"/>
              <a:t>Click to edit Master text styles</a:t>
            </a:r>
            <a:endParaRPr lang="zh-CN" altLang="en-US" smtClean="0"/>
          </a:p>
          <a:p>
            <a:pPr lvl="1"/>
            <a:r>
              <a:rPr lang="en-US" altLang="zh-CN" smtClean="0"/>
              <a:t>Second level</a:t>
            </a:r>
            <a:endParaRPr lang="zh-CN" altLang="en-US" smtClean="0"/>
          </a:p>
          <a:p>
            <a:pPr lvl="2"/>
            <a:r>
              <a:rPr lang="en-US" altLang="zh-CN" smtClean="0"/>
              <a:t>Third level</a:t>
            </a:r>
            <a:endParaRPr lang="zh-CN" altLang="en-US" smtClean="0"/>
          </a:p>
          <a:p>
            <a:pPr lvl="3"/>
            <a:r>
              <a:rPr lang="en-US" altLang="zh-CN" smtClean="0"/>
              <a:t>Fourth level</a:t>
            </a:r>
            <a:endParaRPr lang="zh-CN" altLang="en-US" smtClean="0"/>
          </a:p>
          <a:p>
            <a:pPr lvl="4"/>
            <a:r>
              <a:rPr lang="en-US" altLang="zh-CN" smtClean="0"/>
              <a:t>Fifth level</a:t>
            </a:r>
            <a:endParaRPr lang="zh-CN" altLang="en-US" smtClean="0"/>
          </a:p>
        </p:txBody>
      </p:sp>
      <p:grpSp>
        <p:nvGrpSpPr>
          <p:cNvPr id="3" name="Group 88"/>
          <p:cNvGrpSpPr>
            <a:grpSpLocks/>
          </p:cNvGrpSpPr>
          <p:nvPr/>
        </p:nvGrpSpPr>
        <p:grpSpPr bwMode="auto">
          <a:xfrm>
            <a:off x="12436485" y="3832229"/>
            <a:ext cx="1152525" cy="3025775"/>
            <a:chOff x="5874" y="2414"/>
            <a:chExt cx="544" cy="1906"/>
          </a:xfrm>
        </p:grpSpPr>
        <p:sp>
          <p:nvSpPr>
            <p:cNvPr id="10326" name="Rectangle 86"/>
            <p:cNvSpPr>
              <a:spLocks noChangeArrowheads="1"/>
            </p:cNvSpPr>
            <p:nvPr userDrawn="1"/>
          </p:nvSpPr>
          <p:spPr bwMode="auto">
            <a:xfrm>
              <a:off x="5874" y="2414"/>
              <a:ext cx="544" cy="1906"/>
            </a:xfrm>
            <a:prstGeom prst="rect">
              <a:avLst/>
            </a:prstGeom>
            <a:solidFill>
              <a:schemeClr val="bg1"/>
            </a:solidFill>
            <a:ln w="9525">
              <a:noFill/>
              <a:miter lim="800000"/>
              <a:headEnd/>
              <a:tailEnd/>
            </a:ln>
            <a:effectLst/>
          </p:spPr>
          <p:txBody>
            <a:bodyPr wrap="none" anchor="ctr"/>
            <a:lstStyle/>
            <a:p>
              <a:pPr>
                <a:defRPr/>
              </a:pPr>
              <a:endParaRPr lang="zh-CN" altLang="en-US" sz="1800" dirty="0">
                <a:solidFill>
                  <a:prstClr val="black"/>
                </a:solidFill>
                <a:latin typeface="Calibri" pitchFamily="34" charset="0"/>
              </a:endParaRPr>
            </a:p>
          </p:txBody>
        </p:sp>
        <p:grpSp>
          <p:nvGrpSpPr>
            <p:cNvPr id="4" name="Group 87"/>
            <p:cNvGrpSpPr>
              <a:grpSpLocks/>
            </p:cNvGrpSpPr>
            <p:nvPr userDrawn="1"/>
          </p:nvGrpSpPr>
          <p:grpSpPr bwMode="auto">
            <a:xfrm>
              <a:off x="5941" y="2475"/>
              <a:ext cx="409" cy="1783"/>
              <a:chOff x="5921" y="2387"/>
              <a:chExt cx="409" cy="1783"/>
            </a:xfrm>
          </p:grpSpPr>
          <p:grpSp>
            <p:nvGrpSpPr>
              <p:cNvPr id="5" name="Group 18"/>
              <p:cNvGrpSpPr>
                <a:grpSpLocks noChangeAspect="1"/>
              </p:cNvGrpSpPr>
              <p:nvPr userDrawn="1"/>
            </p:nvGrpSpPr>
            <p:grpSpPr bwMode="auto">
              <a:xfrm>
                <a:off x="5921" y="2506"/>
                <a:ext cx="409" cy="101"/>
                <a:chOff x="5893" y="2387"/>
                <a:chExt cx="466" cy="115"/>
              </a:xfrm>
            </p:grpSpPr>
            <p:sp>
              <p:nvSpPr>
                <p:cNvPr id="10315" name="Rectangle 19"/>
                <p:cNvSpPr>
                  <a:spLocks noChangeAspect="1" noChangeArrowheads="1"/>
                </p:cNvSpPr>
                <p:nvPr userDrawn="1"/>
              </p:nvSpPr>
              <p:spPr bwMode="auto">
                <a:xfrm flipV="1">
                  <a:off x="6010" y="2387"/>
                  <a:ext cx="116" cy="115"/>
                </a:xfrm>
                <a:prstGeom prst="rect">
                  <a:avLst/>
                </a:prstGeom>
                <a:solidFill>
                  <a:srgbClr val="FFCC66"/>
                </a:solidFill>
                <a:ln w="9525">
                  <a:noFill/>
                  <a:miter lim="800000"/>
                  <a:headEnd/>
                  <a:tailEnd/>
                </a:ln>
                <a:effectLst/>
              </p:spPr>
              <p:txBody>
                <a:bodyPr rot="10800000" wrap="none" anchor="ctr"/>
                <a:lstStyle/>
                <a:p>
                  <a:pPr>
                    <a:defRPr/>
                  </a:pPr>
                  <a:endParaRPr lang="zh-CN" altLang="en-US" sz="1800" dirty="0">
                    <a:solidFill>
                      <a:prstClr val="black"/>
                    </a:solidFill>
                    <a:latin typeface="Calibri" pitchFamily="34" charset="0"/>
                  </a:endParaRPr>
                </a:p>
              </p:txBody>
            </p:sp>
            <p:sp>
              <p:nvSpPr>
                <p:cNvPr id="10316" name="Rectangle 20"/>
                <p:cNvSpPr>
                  <a:spLocks noChangeAspect="1" noChangeArrowheads="1"/>
                </p:cNvSpPr>
                <p:nvPr userDrawn="1"/>
              </p:nvSpPr>
              <p:spPr bwMode="auto">
                <a:xfrm flipV="1">
                  <a:off x="6126" y="2387"/>
                  <a:ext cx="116" cy="115"/>
                </a:xfrm>
                <a:prstGeom prst="rect">
                  <a:avLst/>
                </a:prstGeom>
                <a:solidFill>
                  <a:srgbClr val="FF9900"/>
                </a:solidFill>
                <a:ln w="9525">
                  <a:noFill/>
                  <a:miter lim="800000"/>
                  <a:headEnd/>
                  <a:tailEnd/>
                </a:ln>
                <a:effectLst/>
              </p:spPr>
              <p:txBody>
                <a:bodyPr rot="10800000" wrap="none" anchor="ctr"/>
                <a:lstStyle/>
                <a:p>
                  <a:pPr>
                    <a:defRPr/>
                  </a:pPr>
                  <a:endParaRPr lang="zh-CN" altLang="en-US" sz="1800" dirty="0">
                    <a:solidFill>
                      <a:prstClr val="black"/>
                    </a:solidFill>
                    <a:latin typeface="Calibri" pitchFamily="34" charset="0"/>
                  </a:endParaRPr>
                </a:p>
              </p:txBody>
            </p:sp>
            <p:sp>
              <p:nvSpPr>
                <p:cNvPr id="10317" name="Rectangle 21"/>
                <p:cNvSpPr>
                  <a:spLocks noChangeAspect="1" noChangeArrowheads="1"/>
                </p:cNvSpPr>
                <p:nvPr userDrawn="1"/>
              </p:nvSpPr>
              <p:spPr bwMode="auto">
                <a:xfrm flipV="1">
                  <a:off x="6242" y="2387"/>
                  <a:ext cx="117" cy="115"/>
                </a:xfrm>
                <a:prstGeom prst="rect">
                  <a:avLst/>
                </a:prstGeom>
                <a:solidFill>
                  <a:srgbClr val="99660A"/>
                </a:solidFill>
                <a:ln w="9525">
                  <a:noFill/>
                  <a:miter lim="800000"/>
                  <a:headEnd/>
                  <a:tailEnd/>
                </a:ln>
                <a:effectLst/>
              </p:spPr>
              <p:txBody>
                <a:bodyPr rot="10800000" wrap="none" anchor="ctr"/>
                <a:lstStyle/>
                <a:p>
                  <a:pPr>
                    <a:defRPr/>
                  </a:pPr>
                  <a:endParaRPr lang="zh-CN" altLang="en-US" sz="1800" dirty="0">
                    <a:solidFill>
                      <a:prstClr val="black"/>
                    </a:solidFill>
                    <a:latin typeface="Calibri" pitchFamily="34" charset="0"/>
                  </a:endParaRPr>
                </a:p>
              </p:txBody>
            </p:sp>
            <p:sp>
              <p:nvSpPr>
                <p:cNvPr id="10318" name="Rectangle 22"/>
                <p:cNvSpPr>
                  <a:spLocks noChangeAspect="1" noChangeArrowheads="1"/>
                </p:cNvSpPr>
                <p:nvPr userDrawn="1"/>
              </p:nvSpPr>
              <p:spPr bwMode="auto">
                <a:xfrm flipV="1">
                  <a:off x="5893" y="2387"/>
                  <a:ext cx="117" cy="115"/>
                </a:xfrm>
                <a:prstGeom prst="rect">
                  <a:avLst/>
                </a:prstGeom>
                <a:solidFill>
                  <a:srgbClr val="FFCC99"/>
                </a:solidFill>
                <a:ln w="9525">
                  <a:noFill/>
                  <a:miter lim="800000"/>
                  <a:headEnd/>
                  <a:tailEnd/>
                </a:ln>
                <a:effectLst/>
              </p:spPr>
              <p:txBody>
                <a:bodyPr rot="10800000" wrap="none" anchor="ctr"/>
                <a:lstStyle/>
                <a:p>
                  <a:pPr>
                    <a:defRPr/>
                  </a:pPr>
                  <a:endParaRPr lang="zh-CN" altLang="en-US" sz="1800" dirty="0">
                    <a:solidFill>
                      <a:prstClr val="black"/>
                    </a:solidFill>
                    <a:latin typeface="Calibri" pitchFamily="34" charset="0"/>
                  </a:endParaRPr>
                </a:p>
              </p:txBody>
            </p:sp>
          </p:grpSp>
          <p:grpSp>
            <p:nvGrpSpPr>
              <p:cNvPr id="6" name="Group 23"/>
              <p:cNvGrpSpPr>
                <a:grpSpLocks noChangeAspect="1"/>
              </p:cNvGrpSpPr>
              <p:nvPr userDrawn="1"/>
            </p:nvGrpSpPr>
            <p:grpSpPr bwMode="auto">
              <a:xfrm>
                <a:off x="5921" y="2626"/>
                <a:ext cx="409" cy="101"/>
                <a:chOff x="5893" y="2523"/>
                <a:chExt cx="466" cy="115"/>
              </a:xfrm>
            </p:grpSpPr>
            <p:sp>
              <p:nvSpPr>
                <p:cNvPr id="10311" name="Rectangle 24"/>
                <p:cNvSpPr>
                  <a:spLocks noChangeAspect="1" noChangeArrowheads="1"/>
                </p:cNvSpPr>
                <p:nvPr userDrawn="1"/>
              </p:nvSpPr>
              <p:spPr bwMode="auto">
                <a:xfrm flipV="1">
                  <a:off x="6010" y="2523"/>
                  <a:ext cx="116" cy="115"/>
                </a:xfrm>
                <a:prstGeom prst="rect">
                  <a:avLst/>
                </a:prstGeom>
                <a:solidFill>
                  <a:srgbClr val="99CCFF"/>
                </a:solidFill>
                <a:ln w="9525">
                  <a:noFill/>
                  <a:miter lim="800000"/>
                  <a:headEnd/>
                  <a:tailEnd/>
                </a:ln>
                <a:effectLst/>
              </p:spPr>
              <p:txBody>
                <a:bodyPr rot="10800000" wrap="none" anchor="ctr"/>
                <a:lstStyle/>
                <a:p>
                  <a:pPr>
                    <a:defRPr/>
                  </a:pPr>
                  <a:endParaRPr lang="zh-CN" altLang="en-US" sz="1800" dirty="0">
                    <a:solidFill>
                      <a:prstClr val="black"/>
                    </a:solidFill>
                    <a:latin typeface="Calibri" pitchFamily="34" charset="0"/>
                  </a:endParaRPr>
                </a:p>
              </p:txBody>
            </p:sp>
            <p:sp>
              <p:nvSpPr>
                <p:cNvPr id="10312" name="Rectangle 25"/>
                <p:cNvSpPr>
                  <a:spLocks noChangeAspect="1" noChangeArrowheads="1"/>
                </p:cNvSpPr>
                <p:nvPr userDrawn="1"/>
              </p:nvSpPr>
              <p:spPr bwMode="auto">
                <a:xfrm flipV="1">
                  <a:off x="6126" y="2523"/>
                  <a:ext cx="116" cy="115"/>
                </a:xfrm>
                <a:prstGeom prst="rect">
                  <a:avLst/>
                </a:prstGeom>
                <a:solidFill>
                  <a:srgbClr val="99CCCC"/>
                </a:solidFill>
                <a:ln w="9525">
                  <a:noFill/>
                  <a:miter lim="800000"/>
                  <a:headEnd/>
                  <a:tailEnd/>
                </a:ln>
                <a:effectLst/>
              </p:spPr>
              <p:txBody>
                <a:bodyPr rot="10800000" wrap="none" anchor="ctr"/>
                <a:lstStyle/>
                <a:p>
                  <a:pPr>
                    <a:defRPr/>
                  </a:pPr>
                  <a:endParaRPr lang="zh-CN" altLang="en-US" sz="1800" dirty="0">
                    <a:solidFill>
                      <a:prstClr val="black"/>
                    </a:solidFill>
                    <a:latin typeface="Calibri" pitchFamily="34" charset="0"/>
                  </a:endParaRPr>
                </a:p>
              </p:txBody>
            </p:sp>
            <p:sp>
              <p:nvSpPr>
                <p:cNvPr id="10313" name="Rectangle 26"/>
                <p:cNvSpPr>
                  <a:spLocks noChangeAspect="1" noChangeArrowheads="1"/>
                </p:cNvSpPr>
                <p:nvPr userDrawn="1"/>
              </p:nvSpPr>
              <p:spPr bwMode="auto">
                <a:xfrm flipV="1">
                  <a:off x="6242" y="2523"/>
                  <a:ext cx="117" cy="115"/>
                </a:xfrm>
                <a:prstGeom prst="rect">
                  <a:avLst/>
                </a:prstGeom>
                <a:solidFill>
                  <a:srgbClr val="009999"/>
                </a:solidFill>
                <a:ln w="9525">
                  <a:noFill/>
                  <a:miter lim="800000"/>
                  <a:headEnd/>
                  <a:tailEnd/>
                </a:ln>
                <a:effectLst/>
              </p:spPr>
              <p:txBody>
                <a:bodyPr rot="10800000" wrap="none" anchor="ctr"/>
                <a:lstStyle/>
                <a:p>
                  <a:pPr>
                    <a:defRPr/>
                  </a:pPr>
                  <a:endParaRPr lang="zh-CN" altLang="en-US" sz="1800" dirty="0">
                    <a:solidFill>
                      <a:prstClr val="black"/>
                    </a:solidFill>
                    <a:latin typeface="Calibri" pitchFamily="34" charset="0"/>
                  </a:endParaRPr>
                </a:p>
              </p:txBody>
            </p:sp>
            <p:sp>
              <p:nvSpPr>
                <p:cNvPr id="10314" name="Rectangle 27"/>
                <p:cNvSpPr>
                  <a:spLocks noChangeAspect="1" noChangeArrowheads="1"/>
                </p:cNvSpPr>
                <p:nvPr userDrawn="1"/>
              </p:nvSpPr>
              <p:spPr bwMode="auto">
                <a:xfrm flipV="1">
                  <a:off x="5893" y="2523"/>
                  <a:ext cx="117" cy="115"/>
                </a:xfrm>
                <a:prstGeom prst="rect">
                  <a:avLst/>
                </a:prstGeom>
                <a:solidFill>
                  <a:srgbClr val="CCCCFF"/>
                </a:solidFill>
                <a:ln w="9525">
                  <a:noFill/>
                  <a:miter lim="800000"/>
                  <a:headEnd/>
                  <a:tailEnd/>
                </a:ln>
                <a:effectLst/>
              </p:spPr>
              <p:txBody>
                <a:bodyPr rot="10800000" wrap="none" anchor="ctr"/>
                <a:lstStyle/>
                <a:p>
                  <a:pPr>
                    <a:defRPr/>
                  </a:pPr>
                  <a:endParaRPr lang="zh-CN" altLang="en-US" sz="1800" dirty="0">
                    <a:solidFill>
                      <a:prstClr val="black"/>
                    </a:solidFill>
                    <a:latin typeface="Calibri" pitchFamily="34" charset="0"/>
                  </a:endParaRPr>
                </a:p>
              </p:txBody>
            </p:sp>
          </p:grpSp>
          <p:grpSp>
            <p:nvGrpSpPr>
              <p:cNvPr id="7" name="Group 28"/>
              <p:cNvGrpSpPr>
                <a:grpSpLocks noChangeAspect="1"/>
              </p:cNvGrpSpPr>
              <p:nvPr userDrawn="1"/>
            </p:nvGrpSpPr>
            <p:grpSpPr bwMode="auto">
              <a:xfrm>
                <a:off x="5921" y="2745"/>
                <a:ext cx="409" cy="101"/>
                <a:chOff x="5893" y="2659"/>
                <a:chExt cx="466" cy="115"/>
              </a:xfrm>
            </p:grpSpPr>
            <p:sp>
              <p:nvSpPr>
                <p:cNvPr id="10307" name="Rectangle 29"/>
                <p:cNvSpPr>
                  <a:spLocks noChangeAspect="1" noChangeArrowheads="1"/>
                </p:cNvSpPr>
                <p:nvPr userDrawn="1"/>
              </p:nvSpPr>
              <p:spPr bwMode="auto">
                <a:xfrm flipV="1">
                  <a:off x="6010" y="2659"/>
                  <a:ext cx="116" cy="115"/>
                </a:xfrm>
                <a:prstGeom prst="rect">
                  <a:avLst/>
                </a:prstGeom>
                <a:solidFill>
                  <a:srgbClr val="99CCCC"/>
                </a:solidFill>
                <a:ln w="9525">
                  <a:noFill/>
                  <a:miter lim="800000"/>
                  <a:headEnd/>
                  <a:tailEnd/>
                </a:ln>
                <a:effectLst/>
              </p:spPr>
              <p:txBody>
                <a:bodyPr rot="10800000" wrap="none" anchor="ctr"/>
                <a:lstStyle/>
                <a:p>
                  <a:pPr>
                    <a:defRPr/>
                  </a:pPr>
                  <a:endParaRPr lang="zh-CN" altLang="en-US" sz="1800" dirty="0">
                    <a:solidFill>
                      <a:prstClr val="black"/>
                    </a:solidFill>
                    <a:latin typeface="Calibri" pitchFamily="34" charset="0"/>
                  </a:endParaRPr>
                </a:p>
              </p:txBody>
            </p:sp>
            <p:sp>
              <p:nvSpPr>
                <p:cNvPr id="10308" name="Rectangle 30"/>
                <p:cNvSpPr>
                  <a:spLocks noChangeAspect="1" noChangeArrowheads="1"/>
                </p:cNvSpPr>
                <p:nvPr userDrawn="1"/>
              </p:nvSpPr>
              <p:spPr bwMode="auto">
                <a:xfrm flipV="1">
                  <a:off x="6126" y="2659"/>
                  <a:ext cx="116" cy="115"/>
                </a:xfrm>
                <a:prstGeom prst="rect">
                  <a:avLst/>
                </a:prstGeom>
                <a:solidFill>
                  <a:srgbClr val="0099CC"/>
                </a:solidFill>
                <a:ln w="9525">
                  <a:noFill/>
                  <a:miter lim="800000"/>
                  <a:headEnd/>
                  <a:tailEnd/>
                </a:ln>
                <a:effectLst/>
              </p:spPr>
              <p:txBody>
                <a:bodyPr rot="10800000" wrap="none" anchor="ctr"/>
                <a:lstStyle/>
                <a:p>
                  <a:pPr>
                    <a:defRPr/>
                  </a:pPr>
                  <a:endParaRPr lang="zh-CN" altLang="en-US" sz="1800" dirty="0">
                    <a:solidFill>
                      <a:prstClr val="black"/>
                    </a:solidFill>
                    <a:latin typeface="Calibri" pitchFamily="34" charset="0"/>
                  </a:endParaRPr>
                </a:p>
              </p:txBody>
            </p:sp>
            <p:sp>
              <p:nvSpPr>
                <p:cNvPr id="10309" name="Rectangle 31"/>
                <p:cNvSpPr>
                  <a:spLocks noChangeAspect="1" noChangeArrowheads="1"/>
                </p:cNvSpPr>
                <p:nvPr userDrawn="1"/>
              </p:nvSpPr>
              <p:spPr bwMode="auto">
                <a:xfrm flipV="1">
                  <a:off x="6242" y="2659"/>
                  <a:ext cx="117" cy="115"/>
                </a:xfrm>
                <a:prstGeom prst="rect">
                  <a:avLst/>
                </a:prstGeom>
                <a:solidFill>
                  <a:srgbClr val="006699"/>
                </a:solidFill>
                <a:ln w="9525">
                  <a:noFill/>
                  <a:miter lim="800000"/>
                  <a:headEnd/>
                  <a:tailEnd/>
                </a:ln>
                <a:effectLst/>
              </p:spPr>
              <p:txBody>
                <a:bodyPr rot="10800000" wrap="none" anchor="ctr"/>
                <a:lstStyle/>
                <a:p>
                  <a:pPr>
                    <a:defRPr/>
                  </a:pPr>
                  <a:endParaRPr lang="zh-CN" altLang="en-US" sz="1800" dirty="0">
                    <a:solidFill>
                      <a:prstClr val="black"/>
                    </a:solidFill>
                    <a:latin typeface="Calibri" pitchFamily="34" charset="0"/>
                  </a:endParaRPr>
                </a:p>
              </p:txBody>
            </p:sp>
            <p:sp>
              <p:nvSpPr>
                <p:cNvPr id="10310" name="Rectangle 32"/>
                <p:cNvSpPr>
                  <a:spLocks noChangeAspect="1" noChangeArrowheads="1"/>
                </p:cNvSpPr>
                <p:nvPr userDrawn="1"/>
              </p:nvSpPr>
              <p:spPr bwMode="auto">
                <a:xfrm flipV="1">
                  <a:off x="5893" y="2659"/>
                  <a:ext cx="117" cy="115"/>
                </a:xfrm>
                <a:prstGeom prst="rect">
                  <a:avLst/>
                </a:prstGeom>
                <a:solidFill>
                  <a:srgbClr val="CCFF99"/>
                </a:solidFill>
                <a:ln w="9525">
                  <a:noFill/>
                  <a:miter lim="800000"/>
                  <a:headEnd/>
                  <a:tailEnd/>
                </a:ln>
                <a:effectLst/>
              </p:spPr>
              <p:txBody>
                <a:bodyPr rot="10800000" wrap="none" anchor="ctr"/>
                <a:lstStyle/>
                <a:p>
                  <a:pPr>
                    <a:defRPr/>
                  </a:pPr>
                  <a:endParaRPr lang="zh-CN" altLang="en-US" sz="1800" dirty="0">
                    <a:solidFill>
                      <a:prstClr val="black"/>
                    </a:solidFill>
                    <a:latin typeface="Calibri" pitchFamily="34" charset="0"/>
                  </a:endParaRPr>
                </a:p>
              </p:txBody>
            </p:sp>
          </p:grpSp>
          <p:grpSp>
            <p:nvGrpSpPr>
              <p:cNvPr id="8" name="Group 33"/>
              <p:cNvGrpSpPr>
                <a:grpSpLocks noChangeAspect="1"/>
              </p:cNvGrpSpPr>
              <p:nvPr userDrawn="1"/>
            </p:nvGrpSpPr>
            <p:grpSpPr bwMode="auto">
              <a:xfrm>
                <a:off x="5921" y="2387"/>
                <a:ext cx="409" cy="104"/>
                <a:chOff x="5893" y="2251"/>
                <a:chExt cx="466" cy="119"/>
              </a:xfrm>
            </p:grpSpPr>
            <p:sp>
              <p:nvSpPr>
                <p:cNvPr id="10303" name="Rectangle 34"/>
                <p:cNvSpPr>
                  <a:spLocks noChangeAspect="1" noChangeArrowheads="1"/>
                </p:cNvSpPr>
                <p:nvPr userDrawn="1"/>
              </p:nvSpPr>
              <p:spPr bwMode="auto">
                <a:xfrm flipV="1">
                  <a:off x="6126" y="2251"/>
                  <a:ext cx="116" cy="119"/>
                </a:xfrm>
                <a:prstGeom prst="rect">
                  <a:avLst/>
                </a:prstGeom>
                <a:solidFill>
                  <a:srgbClr val="FF9900"/>
                </a:solidFill>
                <a:ln w="9525">
                  <a:noFill/>
                  <a:miter lim="800000"/>
                  <a:headEnd/>
                  <a:tailEnd/>
                </a:ln>
                <a:effectLst/>
              </p:spPr>
              <p:txBody>
                <a:bodyPr rot="10800000" wrap="none" anchor="ctr"/>
                <a:lstStyle/>
                <a:p>
                  <a:pPr>
                    <a:defRPr/>
                  </a:pPr>
                  <a:endParaRPr lang="zh-CN" altLang="en-US" sz="1800" dirty="0">
                    <a:solidFill>
                      <a:prstClr val="black"/>
                    </a:solidFill>
                    <a:latin typeface="Calibri" pitchFamily="34" charset="0"/>
                  </a:endParaRPr>
                </a:p>
              </p:txBody>
            </p:sp>
            <p:sp>
              <p:nvSpPr>
                <p:cNvPr id="10304" name="Rectangle 35"/>
                <p:cNvSpPr>
                  <a:spLocks noChangeAspect="1" noChangeArrowheads="1"/>
                </p:cNvSpPr>
                <p:nvPr userDrawn="1"/>
              </p:nvSpPr>
              <p:spPr bwMode="auto">
                <a:xfrm flipV="1">
                  <a:off x="6242" y="2251"/>
                  <a:ext cx="117" cy="119"/>
                </a:xfrm>
                <a:prstGeom prst="rect">
                  <a:avLst/>
                </a:prstGeom>
                <a:solidFill>
                  <a:srgbClr val="CCCCCC"/>
                </a:solidFill>
                <a:ln w="9525">
                  <a:noFill/>
                  <a:miter lim="800000"/>
                  <a:headEnd/>
                  <a:tailEnd/>
                </a:ln>
                <a:effectLst/>
              </p:spPr>
              <p:txBody>
                <a:bodyPr rot="10800000" wrap="none" anchor="ctr"/>
                <a:lstStyle/>
                <a:p>
                  <a:pPr>
                    <a:defRPr/>
                  </a:pPr>
                  <a:endParaRPr lang="zh-CN" altLang="en-US" sz="1800" dirty="0">
                    <a:solidFill>
                      <a:prstClr val="black"/>
                    </a:solidFill>
                    <a:latin typeface="Calibri" pitchFamily="34" charset="0"/>
                  </a:endParaRPr>
                </a:p>
              </p:txBody>
            </p:sp>
            <p:sp>
              <p:nvSpPr>
                <p:cNvPr id="10305" name="Rectangle 36"/>
                <p:cNvSpPr>
                  <a:spLocks noChangeAspect="1" noChangeArrowheads="1"/>
                </p:cNvSpPr>
                <p:nvPr userDrawn="1"/>
              </p:nvSpPr>
              <p:spPr bwMode="auto">
                <a:xfrm flipV="1">
                  <a:off x="5893" y="2251"/>
                  <a:ext cx="117" cy="119"/>
                </a:xfrm>
                <a:prstGeom prst="rect">
                  <a:avLst/>
                </a:prstGeom>
                <a:solidFill>
                  <a:srgbClr val="99CCFF"/>
                </a:solidFill>
                <a:ln w="9525">
                  <a:noFill/>
                  <a:miter lim="800000"/>
                  <a:headEnd/>
                  <a:tailEnd/>
                </a:ln>
                <a:effectLst/>
              </p:spPr>
              <p:txBody>
                <a:bodyPr rot="10800000" wrap="none" anchor="ctr"/>
                <a:lstStyle/>
                <a:p>
                  <a:pPr>
                    <a:defRPr/>
                  </a:pPr>
                  <a:endParaRPr lang="zh-CN" altLang="en-US" sz="1800" dirty="0">
                    <a:solidFill>
                      <a:prstClr val="black"/>
                    </a:solidFill>
                    <a:latin typeface="Calibri" pitchFamily="34" charset="0"/>
                  </a:endParaRPr>
                </a:p>
              </p:txBody>
            </p:sp>
            <p:sp>
              <p:nvSpPr>
                <p:cNvPr id="10306" name="Rectangle 37"/>
                <p:cNvSpPr>
                  <a:spLocks noChangeAspect="1" noChangeArrowheads="1"/>
                </p:cNvSpPr>
                <p:nvPr userDrawn="1"/>
              </p:nvSpPr>
              <p:spPr bwMode="auto">
                <a:xfrm flipV="1">
                  <a:off x="6010" y="2251"/>
                  <a:ext cx="116" cy="119"/>
                </a:xfrm>
                <a:prstGeom prst="rect">
                  <a:avLst/>
                </a:prstGeom>
                <a:solidFill>
                  <a:srgbClr val="669900"/>
                </a:solidFill>
                <a:ln w="9525">
                  <a:noFill/>
                  <a:miter lim="800000"/>
                  <a:headEnd/>
                  <a:tailEnd/>
                </a:ln>
                <a:effectLst/>
              </p:spPr>
              <p:txBody>
                <a:bodyPr rot="10800000" wrap="none" anchor="ctr"/>
                <a:lstStyle/>
                <a:p>
                  <a:pPr>
                    <a:defRPr/>
                  </a:pPr>
                  <a:endParaRPr lang="zh-CN" altLang="en-US" sz="1800" dirty="0">
                    <a:solidFill>
                      <a:prstClr val="black"/>
                    </a:solidFill>
                    <a:latin typeface="Calibri" pitchFamily="34" charset="0"/>
                  </a:endParaRPr>
                </a:p>
              </p:txBody>
            </p:sp>
          </p:grpSp>
          <p:grpSp>
            <p:nvGrpSpPr>
              <p:cNvPr id="9" name="Group 38"/>
              <p:cNvGrpSpPr>
                <a:grpSpLocks noChangeAspect="1"/>
              </p:cNvGrpSpPr>
              <p:nvPr userDrawn="1"/>
            </p:nvGrpSpPr>
            <p:grpSpPr bwMode="auto">
              <a:xfrm>
                <a:off x="5921" y="2944"/>
                <a:ext cx="409" cy="101"/>
                <a:chOff x="5893" y="2886"/>
                <a:chExt cx="466" cy="115"/>
              </a:xfrm>
            </p:grpSpPr>
            <p:sp>
              <p:nvSpPr>
                <p:cNvPr id="10299" name="Rectangle 39"/>
                <p:cNvSpPr>
                  <a:spLocks noChangeAspect="1" noChangeArrowheads="1"/>
                </p:cNvSpPr>
                <p:nvPr userDrawn="1"/>
              </p:nvSpPr>
              <p:spPr bwMode="auto">
                <a:xfrm flipV="1">
                  <a:off x="6010" y="2886"/>
                  <a:ext cx="116" cy="115"/>
                </a:xfrm>
                <a:prstGeom prst="rect">
                  <a:avLst/>
                </a:prstGeom>
                <a:solidFill>
                  <a:srgbClr val="FF9900"/>
                </a:solidFill>
                <a:ln w="9525">
                  <a:noFill/>
                  <a:miter lim="800000"/>
                  <a:headEnd/>
                  <a:tailEnd/>
                </a:ln>
                <a:effectLst/>
              </p:spPr>
              <p:txBody>
                <a:bodyPr rot="10800000" wrap="none" anchor="ctr"/>
                <a:lstStyle/>
                <a:p>
                  <a:pPr>
                    <a:defRPr/>
                  </a:pPr>
                  <a:endParaRPr lang="zh-CN" altLang="en-US" sz="1800" dirty="0">
                    <a:solidFill>
                      <a:prstClr val="black"/>
                    </a:solidFill>
                    <a:latin typeface="Calibri" pitchFamily="34" charset="0"/>
                  </a:endParaRPr>
                </a:p>
              </p:txBody>
            </p:sp>
            <p:sp>
              <p:nvSpPr>
                <p:cNvPr id="10300" name="Rectangle 40"/>
                <p:cNvSpPr>
                  <a:spLocks noChangeAspect="1" noChangeArrowheads="1"/>
                </p:cNvSpPr>
                <p:nvPr userDrawn="1"/>
              </p:nvSpPr>
              <p:spPr bwMode="auto">
                <a:xfrm flipV="1">
                  <a:off x="6126" y="2886"/>
                  <a:ext cx="116" cy="115"/>
                </a:xfrm>
                <a:prstGeom prst="rect">
                  <a:avLst/>
                </a:prstGeom>
                <a:solidFill>
                  <a:srgbClr val="FFCC99"/>
                </a:solidFill>
                <a:ln w="9525">
                  <a:noFill/>
                  <a:miter lim="800000"/>
                  <a:headEnd/>
                  <a:tailEnd/>
                </a:ln>
                <a:effectLst/>
              </p:spPr>
              <p:txBody>
                <a:bodyPr rot="10800000" wrap="none" anchor="ctr"/>
                <a:lstStyle/>
                <a:p>
                  <a:pPr>
                    <a:defRPr/>
                  </a:pPr>
                  <a:endParaRPr lang="zh-CN" altLang="en-US" sz="1800" dirty="0">
                    <a:solidFill>
                      <a:prstClr val="black"/>
                    </a:solidFill>
                    <a:latin typeface="Calibri" pitchFamily="34" charset="0"/>
                  </a:endParaRPr>
                </a:p>
              </p:txBody>
            </p:sp>
            <p:sp>
              <p:nvSpPr>
                <p:cNvPr id="10301" name="Rectangle 41"/>
                <p:cNvSpPr>
                  <a:spLocks noChangeAspect="1" noChangeArrowheads="1"/>
                </p:cNvSpPr>
                <p:nvPr userDrawn="1"/>
              </p:nvSpPr>
              <p:spPr bwMode="auto">
                <a:xfrm flipV="1">
                  <a:off x="6242" y="2886"/>
                  <a:ext cx="117" cy="115"/>
                </a:xfrm>
                <a:prstGeom prst="rect">
                  <a:avLst/>
                </a:prstGeom>
                <a:solidFill>
                  <a:srgbClr val="FFCC66"/>
                </a:solidFill>
                <a:ln w="9525">
                  <a:noFill/>
                  <a:miter lim="800000"/>
                  <a:headEnd/>
                  <a:tailEnd/>
                </a:ln>
                <a:effectLst/>
              </p:spPr>
              <p:txBody>
                <a:bodyPr rot="10800000" wrap="none" anchor="ctr"/>
                <a:lstStyle/>
                <a:p>
                  <a:pPr>
                    <a:defRPr/>
                  </a:pPr>
                  <a:endParaRPr lang="zh-CN" altLang="en-US" sz="1800" dirty="0">
                    <a:solidFill>
                      <a:prstClr val="black"/>
                    </a:solidFill>
                    <a:latin typeface="Calibri" pitchFamily="34" charset="0"/>
                  </a:endParaRPr>
                </a:p>
              </p:txBody>
            </p:sp>
            <p:sp>
              <p:nvSpPr>
                <p:cNvPr id="10302" name="Rectangle 42"/>
                <p:cNvSpPr>
                  <a:spLocks noChangeAspect="1" noChangeArrowheads="1"/>
                </p:cNvSpPr>
                <p:nvPr userDrawn="1"/>
              </p:nvSpPr>
              <p:spPr bwMode="auto">
                <a:xfrm flipV="1">
                  <a:off x="5893" y="2886"/>
                  <a:ext cx="117" cy="115"/>
                </a:xfrm>
                <a:prstGeom prst="rect">
                  <a:avLst/>
                </a:prstGeom>
                <a:solidFill>
                  <a:schemeClr val="tx2"/>
                </a:solidFill>
                <a:ln w="9525">
                  <a:noFill/>
                  <a:miter lim="800000"/>
                  <a:headEnd/>
                  <a:tailEnd/>
                </a:ln>
                <a:effectLst/>
              </p:spPr>
              <p:txBody>
                <a:bodyPr rot="10800000" wrap="none" anchor="ctr"/>
                <a:lstStyle/>
                <a:p>
                  <a:pPr>
                    <a:defRPr/>
                  </a:pPr>
                  <a:endParaRPr lang="zh-CN" altLang="en-US" sz="1800" dirty="0">
                    <a:solidFill>
                      <a:prstClr val="black"/>
                    </a:solidFill>
                    <a:latin typeface="Calibri" pitchFamily="34" charset="0"/>
                  </a:endParaRPr>
                </a:p>
              </p:txBody>
            </p:sp>
          </p:grpSp>
          <p:grpSp>
            <p:nvGrpSpPr>
              <p:cNvPr id="10" name="Group 43"/>
              <p:cNvGrpSpPr>
                <a:grpSpLocks noChangeAspect="1"/>
              </p:cNvGrpSpPr>
              <p:nvPr userDrawn="1"/>
            </p:nvGrpSpPr>
            <p:grpSpPr bwMode="auto">
              <a:xfrm>
                <a:off x="5921" y="3064"/>
                <a:ext cx="409" cy="101"/>
                <a:chOff x="5893" y="3022"/>
                <a:chExt cx="466" cy="115"/>
              </a:xfrm>
            </p:grpSpPr>
            <p:sp>
              <p:nvSpPr>
                <p:cNvPr id="10295" name="Rectangle 44"/>
                <p:cNvSpPr>
                  <a:spLocks noChangeAspect="1" noChangeArrowheads="1"/>
                </p:cNvSpPr>
                <p:nvPr userDrawn="1"/>
              </p:nvSpPr>
              <p:spPr bwMode="auto">
                <a:xfrm flipV="1">
                  <a:off x="6010" y="3022"/>
                  <a:ext cx="116" cy="115"/>
                </a:xfrm>
                <a:prstGeom prst="rect">
                  <a:avLst/>
                </a:prstGeom>
                <a:solidFill>
                  <a:srgbClr val="006699"/>
                </a:solidFill>
                <a:ln w="9525">
                  <a:noFill/>
                  <a:miter lim="800000"/>
                  <a:headEnd/>
                  <a:tailEnd/>
                </a:ln>
                <a:effectLst/>
              </p:spPr>
              <p:txBody>
                <a:bodyPr rot="10800000" wrap="none" anchor="ctr"/>
                <a:lstStyle/>
                <a:p>
                  <a:pPr>
                    <a:defRPr/>
                  </a:pPr>
                  <a:endParaRPr lang="zh-CN" altLang="en-US" sz="1800" dirty="0">
                    <a:solidFill>
                      <a:prstClr val="black"/>
                    </a:solidFill>
                    <a:latin typeface="Calibri" pitchFamily="34" charset="0"/>
                  </a:endParaRPr>
                </a:p>
              </p:txBody>
            </p:sp>
            <p:sp>
              <p:nvSpPr>
                <p:cNvPr id="10296" name="Rectangle 45"/>
                <p:cNvSpPr>
                  <a:spLocks noChangeAspect="1" noChangeArrowheads="1"/>
                </p:cNvSpPr>
                <p:nvPr userDrawn="1"/>
              </p:nvSpPr>
              <p:spPr bwMode="auto">
                <a:xfrm flipV="1">
                  <a:off x="6126" y="3022"/>
                  <a:ext cx="116" cy="115"/>
                </a:xfrm>
                <a:prstGeom prst="rect">
                  <a:avLst/>
                </a:prstGeom>
                <a:solidFill>
                  <a:srgbClr val="99CCFF"/>
                </a:solidFill>
                <a:ln w="9525">
                  <a:noFill/>
                  <a:miter lim="800000"/>
                  <a:headEnd/>
                  <a:tailEnd/>
                </a:ln>
                <a:effectLst/>
              </p:spPr>
              <p:txBody>
                <a:bodyPr rot="10800000" wrap="none" anchor="ctr"/>
                <a:lstStyle/>
                <a:p>
                  <a:pPr>
                    <a:defRPr/>
                  </a:pPr>
                  <a:endParaRPr lang="zh-CN" altLang="en-US" sz="1800" dirty="0">
                    <a:solidFill>
                      <a:prstClr val="black"/>
                    </a:solidFill>
                    <a:latin typeface="Calibri" pitchFamily="34" charset="0"/>
                  </a:endParaRPr>
                </a:p>
              </p:txBody>
            </p:sp>
            <p:sp>
              <p:nvSpPr>
                <p:cNvPr id="10297" name="Rectangle 46"/>
                <p:cNvSpPr>
                  <a:spLocks noChangeAspect="1" noChangeArrowheads="1"/>
                </p:cNvSpPr>
                <p:nvPr userDrawn="1"/>
              </p:nvSpPr>
              <p:spPr bwMode="auto">
                <a:xfrm flipV="1">
                  <a:off x="6242" y="3022"/>
                  <a:ext cx="117" cy="115"/>
                </a:xfrm>
                <a:prstGeom prst="rect">
                  <a:avLst/>
                </a:prstGeom>
                <a:solidFill>
                  <a:srgbClr val="CCCCFF"/>
                </a:solidFill>
                <a:ln w="9525">
                  <a:noFill/>
                  <a:miter lim="800000"/>
                  <a:headEnd/>
                  <a:tailEnd/>
                </a:ln>
                <a:effectLst/>
              </p:spPr>
              <p:txBody>
                <a:bodyPr rot="10800000" wrap="none" anchor="ctr"/>
                <a:lstStyle/>
                <a:p>
                  <a:pPr>
                    <a:defRPr/>
                  </a:pPr>
                  <a:endParaRPr lang="zh-CN" altLang="en-US" sz="1800" dirty="0">
                    <a:solidFill>
                      <a:prstClr val="black"/>
                    </a:solidFill>
                    <a:latin typeface="Calibri" pitchFamily="34" charset="0"/>
                  </a:endParaRPr>
                </a:p>
              </p:txBody>
            </p:sp>
            <p:sp>
              <p:nvSpPr>
                <p:cNvPr id="10298" name="Rectangle 47"/>
                <p:cNvSpPr>
                  <a:spLocks noChangeAspect="1" noChangeArrowheads="1"/>
                </p:cNvSpPr>
                <p:nvPr userDrawn="1"/>
              </p:nvSpPr>
              <p:spPr bwMode="auto">
                <a:xfrm flipV="1">
                  <a:off x="5893" y="3022"/>
                  <a:ext cx="117" cy="115"/>
                </a:xfrm>
                <a:prstGeom prst="rect">
                  <a:avLst/>
                </a:prstGeom>
                <a:solidFill>
                  <a:srgbClr val="990000"/>
                </a:solidFill>
                <a:ln w="9525">
                  <a:noFill/>
                  <a:miter lim="800000"/>
                  <a:headEnd/>
                  <a:tailEnd/>
                </a:ln>
                <a:effectLst/>
              </p:spPr>
              <p:txBody>
                <a:bodyPr rot="10800000" wrap="none" anchor="ctr"/>
                <a:lstStyle/>
                <a:p>
                  <a:pPr>
                    <a:defRPr/>
                  </a:pPr>
                  <a:endParaRPr lang="zh-CN" altLang="en-US" sz="1800" dirty="0">
                    <a:solidFill>
                      <a:prstClr val="black"/>
                    </a:solidFill>
                    <a:latin typeface="Calibri" pitchFamily="34" charset="0"/>
                  </a:endParaRPr>
                </a:p>
              </p:txBody>
            </p:sp>
          </p:grpSp>
          <p:grpSp>
            <p:nvGrpSpPr>
              <p:cNvPr id="11" name="Group 48"/>
              <p:cNvGrpSpPr>
                <a:grpSpLocks noChangeAspect="1"/>
              </p:cNvGrpSpPr>
              <p:nvPr userDrawn="1"/>
            </p:nvGrpSpPr>
            <p:grpSpPr bwMode="auto">
              <a:xfrm>
                <a:off x="5921" y="3183"/>
                <a:ext cx="409" cy="101"/>
                <a:chOff x="5893" y="3158"/>
                <a:chExt cx="466" cy="115"/>
              </a:xfrm>
            </p:grpSpPr>
            <p:sp>
              <p:nvSpPr>
                <p:cNvPr id="10291" name="Rectangle 49"/>
                <p:cNvSpPr>
                  <a:spLocks noChangeAspect="1" noChangeArrowheads="1"/>
                </p:cNvSpPr>
                <p:nvPr userDrawn="1"/>
              </p:nvSpPr>
              <p:spPr bwMode="auto">
                <a:xfrm flipV="1">
                  <a:off x="6010" y="3158"/>
                  <a:ext cx="116" cy="115"/>
                </a:xfrm>
                <a:prstGeom prst="rect">
                  <a:avLst/>
                </a:prstGeom>
                <a:solidFill>
                  <a:srgbClr val="009999"/>
                </a:solidFill>
                <a:ln w="9525">
                  <a:noFill/>
                  <a:miter lim="800000"/>
                  <a:headEnd/>
                  <a:tailEnd/>
                </a:ln>
                <a:effectLst/>
              </p:spPr>
              <p:txBody>
                <a:bodyPr rot="10800000" wrap="none" anchor="ctr"/>
                <a:lstStyle/>
                <a:p>
                  <a:pPr>
                    <a:defRPr/>
                  </a:pPr>
                  <a:endParaRPr lang="zh-CN" altLang="en-US" sz="1800" dirty="0">
                    <a:solidFill>
                      <a:prstClr val="black"/>
                    </a:solidFill>
                    <a:latin typeface="Calibri" pitchFamily="34" charset="0"/>
                  </a:endParaRPr>
                </a:p>
              </p:txBody>
            </p:sp>
            <p:sp>
              <p:nvSpPr>
                <p:cNvPr id="10292" name="Rectangle 50"/>
                <p:cNvSpPr>
                  <a:spLocks noChangeAspect="1" noChangeArrowheads="1"/>
                </p:cNvSpPr>
                <p:nvPr userDrawn="1"/>
              </p:nvSpPr>
              <p:spPr bwMode="auto">
                <a:xfrm flipV="1">
                  <a:off x="6126" y="3158"/>
                  <a:ext cx="116" cy="115"/>
                </a:xfrm>
                <a:prstGeom prst="rect">
                  <a:avLst/>
                </a:prstGeom>
                <a:solidFill>
                  <a:srgbClr val="CCFF99"/>
                </a:solidFill>
                <a:ln w="9525">
                  <a:noFill/>
                  <a:miter lim="800000"/>
                  <a:headEnd/>
                  <a:tailEnd/>
                </a:ln>
                <a:effectLst/>
              </p:spPr>
              <p:txBody>
                <a:bodyPr rot="10800000" wrap="none" anchor="ctr"/>
                <a:lstStyle/>
                <a:p>
                  <a:pPr>
                    <a:defRPr/>
                  </a:pPr>
                  <a:endParaRPr lang="zh-CN" altLang="en-US" sz="1800" dirty="0">
                    <a:solidFill>
                      <a:prstClr val="black"/>
                    </a:solidFill>
                    <a:latin typeface="Calibri" pitchFamily="34" charset="0"/>
                  </a:endParaRPr>
                </a:p>
              </p:txBody>
            </p:sp>
            <p:sp>
              <p:nvSpPr>
                <p:cNvPr id="10293" name="Rectangle 51"/>
                <p:cNvSpPr>
                  <a:spLocks noChangeAspect="1" noChangeArrowheads="1"/>
                </p:cNvSpPr>
                <p:nvPr userDrawn="1"/>
              </p:nvSpPr>
              <p:spPr bwMode="auto">
                <a:xfrm flipV="1">
                  <a:off x="6242" y="3158"/>
                  <a:ext cx="117" cy="115"/>
                </a:xfrm>
                <a:prstGeom prst="rect">
                  <a:avLst/>
                </a:prstGeom>
                <a:solidFill>
                  <a:srgbClr val="99CCCC"/>
                </a:solidFill>
                <a:ln w="9525">
                  <a:noFill/>
                  <a:miter lim="800000"/>
                  <a:headEnd/>
                  <a:tailEnd/>
                </a:ln>
                <a:effectLst/>
              </p:spPr>
              <p:txBody>
                <a:bodyPr rot="10800000" wrap="none" anchor="ctr"/>
                <a:lstStyle/>
                <a:p>
                  <a:pPr>
                    <a:defRPr/>
                  </a:pPr>
                  <a:endParaRPr lang="zh-CN" altLang="en-US" sz="1800" dirty="0">
                    <a:solidFill>
                      <a:prstClr val="black"/>
                    </a:solidFill>
                    <a:latin typeface="Calibri" pitchFamily="34" charset="0"/>
                  </a:endParaRPr>
                </a:p>
              </p:txBody>
            </p:sp>
            <p:sp>
              <p:nvSpPr>
                <p:cNvPr id="10294" name="Rectangle 52"/>
                <p:cNvSpPr>
                  <a:spLocks noChangeAspect="1" noChangeArrowheads="1"/>
                </p:cNvSpPr>
                <p:nvPr userDrawn="1"/>
              </p:nvSpPr>
              <p:spPr bwMode="auto">
                <a:xfrm flipV="1">
                  <a:off x="5893" y="3158"/>
                  <a:ext cx="117" cy="115"/>
                </a:xfrm>
                <a:prstGeom prst="rect">
                  <a:avLst/>
                </a:prstGeom>
                <a:solidFill>
                  <a:srgbClr val="990000"/>
                </a:solidFill>
                <a:ln w="9525">
                  <a:noFill/>
                  <a:miter lim="800000"/>
                  <a:headEnd/>
                  <a:tailEnd/>
                </a:ln>
                <a:effectLst/>
              </p:spPr>
              <p:txBody>
                <a:bodyPr rot="10800000" wrap="none" anchor="ctr"/>
                <a:lstStyle/>
                <a:p>
                  <a:pPr>
                    <a:defRPr/>
                  </a:pPr>
                  <a:endParaRPr lang="zh-CN" altLang="en-US" sz="1800" dirty="0">
                    <a:solidFill>
                      <a:prstClr val="black"/>
                    </a:solidFill>
                    <a:latin typeface="Calibri" pitchFamily="34" charset="0"/>
                  </a:endParaRPr>
                </a:p>
              </p:txBody>
            </p:sp>
          </p:grpSp>
          <p:grpSp>
            <p:nvGrpSpPr>
              <p:cNvPr id="12" name="Group 53"/>
              <p:cNvGrpSpPr>
                <a:grpSpLocks noChangeAspect="1"/>
              </p:cNvGrpSpPr>
              <p:nvPr userDrawn="1"/>
            </p:nvGrpSpPr>
            <p:grpSpPr bwMode="auto">
              <a:xfrm>
                <a:off x="5921" y="3383"/>
                <a:ext cx="409" cy="100"/>
                <a:chOff x="5893" y="3385"/>
                <a:chExt cx="466" cy="115"/>
              </a:xfrm>
            </p:grpSpPr>
            <p:sp>
              <p:nvSpPr>
                <p:cNvPr id="10287" name="Rectangle 54"/>
                <p:cNvSpPr>
                  <a:spLocks noChangeAspect="1" noChangeArrowheads="1"/>
                </p:cNvSpPr>
                <p:nvPr userDrawn="1"/>
              </p:nvSpPr>
              <p:spPr bwMode="auto">
                <a:xfrm flipV="1">
                  <a:off x="6010" y="3385"/>
                  <a:ext cx="116" cy="115"/>
                </a:xfrm>
                <a:prstGeom prst="rect">
                  <a:avLst/>
                </a:prstGeom>
                <a:solidFill>
                  <a:srgbClr val="FF9900"/>
                </a:solidFill>
                <a:ln w="9525">
                  <a:noFill/>
                  <a:miter lim="800000"/>
                  <a:headEnd/>
                  <a:tailEnd/>
                </a:ln>
                <a:effectLst/>
              </p:spPr>
              <p:txBody>
                <a:bodyPr rot="10800000" wrap="none" anchor="ctr"/>
                <a:lstStyle/>
                <a:p>
                  <a:pPr>
                    <a:defRPr/>
                  </a:pPr>
                  <a:endParaRPr lang="zh-CN" altLang="en-US" sz="1800" dirty="0">
                    <a:solidFill>
                      <a:prstClr val="black"/>
                    </a:solidFill>
                    <a:latin typeface="Calibri" pitchFamily="34" charset="0"/>
                  </a:endParaRPr>
                </a:p>
              </p:txBody>
            </p:sp>
            <p:sp>
              <p:nvSpPr>
                <p:cNvPr id="10288" name="Rectangle 55"/>
                <p:cNvSpPr>
                  <a:spLocks noChangeAspect="1" noChangeArrowheads="1"/>
                </p:cNvSpPr>
                <p:nvPr userDrawn="1"/>
              </p:nvSpPr>
              <p:spPr bwMode="auto">
                <a:xfrm flipV="1">
                  <a:off x="6126" y="3385"/>
                  <a:ext cx="116" cy="115"/>
                </a:xfrm>
                <a:prstGeom prst="rect">
                  <a:avLst/>
                </a:prstGeom>
                <a:solidFill>
                  <a:srgbClr val="FFCC99"/>
                </a:solidFill>
                <a:ln w="9525">
                  <a:noFill/>
                  <a:miter lim="800000"/>
                  <a:headEnd/>
                  <a:tailEnd/>
                </a:ln>
                <a:effectLst/>
              </p:spPr>
              <p:txBody>
                <a:bodyPr rot="10800000" wrap="none" anchor="ctr"/>
                <a:lstStyle/>
                <a:p>
                  <a:pPr>
                    <a:defRPr/>
                  </a:pPr>
                  <a:endParaRPr lang="zh-CN" altLang="en-US" sz="1800" dirty="0">
                    <a:solidFill>
                      <a:prstClr val="black"/>
                    </a:solidFill>
                    <a:latin typeface="Calibri" pitchFamily="34" charset="0"/>
                  </a:endParaRPr>
                </a:p>
              </p:txBody>
            </p:sp>
            <p:sp>
              <p:nvSpPr>
                <p:cNvPr id="10289" name="Rectangle 56"/>
                <p:cNvSpPr>
                  <a:spLocks noChangeAspect="1" noChangeArrowheads="1"/>
                </p:cNvSpPr>
                <p:nvPr userDrawn="1"/>
              </p:nvSpPr>
              <p:spPr bwMode="auto">
                <a:xfrm flipV="1">
                  <a:off x="6242" y="3385"/>
                  <a:ext cx="117" cy="115"/>
                </a:xfrm>
                <a:prstGeom prst="rect">
                  <a:avLst/>
                </a:prstGeom>
                <a:solidFill>
                  <a:srgbClr val="FFCC66"/>
                </a:solidFill>
                <a:ln w="9525">
                  <a:noFill/>
                  <a:miter lim="800000"/>
                  <a:headEnd/>
                  <a:tailEnd/>
                </a:ln>
                <a:effectLst/>
              </p:spPr>
              <p:txBody>
                <a:bodyPr rot="10800000" wrap="none" anchor="ctr"/>
                <a:lstStyle/>
                <a:p>
                  <a:pPr>
                    <a:defRPr/>
                  </a:pPr>
                  <a:endParaRPr lang="zh-CN" altLang="en-US" sz="1800" dirty="0">
                    <a:solidFill>
                      <a:prstClr val="black"/>
                    </a:solidFill>
                    <a:latin typeface="Calibri" pitchFamily="34" charset="0"/>
                  </a:endParaRPr>
                </a:p>
              </p:txBody>
            </p:sp>
            <p:sp>
              <p:nvSpPr>
                <p:cNvPr id="10290" name="Rectangle 57"/>
                <p:cNvSpPr>
                  <a:spLocks noChangeAspect="1" noChangeArrowheads="1"/>
                </p:cNvSpPr>
                <p:nvPr userDrawn="1"/>
              </p:nvSpPr>
              <p:spPr bwMode="auto">
                <a:xfrm flipV="1">
                  <a:off x="5893" y="3385"/>
                  <a:ext cx="117" cy="115"/>
                </a:xfrm>
                <a:prstGeom prst="rect">
                  <a:avLst/>
                </a:prstGeom>
                <a:solidFill>
                  <a:schemeClr val="tx1"/>
                </a:solidFill>
                <a:ln w="9525">
                  <a:noFill/>
                  <a:miter lim="800000"/>
                  <a:headEnd/>
                  <a:tailEnd/>
                </a:ln>
                <a:effectLst/>
              </p:spPr>
              <p:txBody>
                <a:bodyPr rot="10800000" wrap="none" anchor="ctr"/>
                <a:lstStyle/>
                <a:p>
                  <a:pPr>
                    <a:defRPr/>
                  </a:pPr>
                  <a:endParaRPr lang="zh-CN" altLang="en-US" sz="1800" dirty="0">
                    <a:solidFill>
                      <a:prstClr val="black"/>
                    </a:solidFill>
                    <a:latin typeface="Calibri" pitchFamily="34" charset="0"/>
                  </a:endParaRPr>
                </a:p>
              </p:txBody>
            </p:sp>
          </p:grpSp>
          <p:grpSp>
            <p:nvGrpSpPr>
              <p:cNvPr id="13" name="Group 58"/>
              <p:cNvGrpSpPr>
                <a:grpSpLocks noChangeAspect="1"/>
              </p:cNvGrpSpPr>
              <p:nvPr userDrawn="1"/>
            </p:nvGrpSpPr>
            <p:grpSpPr bwMode="auto">
              <a:xfrm>
                <a:off x="5921" y="3502"/>
                <a:ext cx="409" cy="101"/>
                <a:chOff x="5893" y="3521"/>
                <a:chExt cx="466" cy="115"/>
              </a:xfrm>
            </p:grpSpPr>
            <p:sp>
              <p:nvSpPr>
                <p:cNvPr id="10283" name="Rectangle 59"/>
                <p:cNvSpPr>
                  <a:spLocks noChangeAspect="1" noChangeArrowheads="1"/>
                </p:cNvSpPr>
                <p:nvPr userDrawn="1"/>
              </p:nvSpPr>
              <p:spPr bwMode="auto">
                <a:xfrm flipV="1">
                  <a:off x="6010" y="3521"/>
                  <a:ext cx="116" cy="115"/>
                </a:xfrm>
                <a:prstGeom prst="rect">
                  <a:avLst/>
                </a:prstGeom>
                <a:solidFill>
                  <a:srgbClr val="006699"/>
                </a:solidFill>
                <a:ln w="9525">
                  <a:noFill/>
                  <a:miter lim="800000"/>
                  <a:headEnd/>
                  <a:tailEnd/>
                </a:ln>
                <a:effectLst/>
              </p:spPr>
              <p:txBody>
                <a:bodyPr rot="10800000" wrap="none" anchor="ctr"/>
                <a:lstStyle/>
                <a:p>
                  <a:pPr>
                    <a:defRPr/>
                  </a:pPr>
                  <a:endParaRPr lang="zh-CN" altLang="en-US" sz="1800" dirty="0">
                    <a:solidFill>
                      <a:prstClr val="black"/>
                    </a:solidFill>
                    <a:latin typeface="Calibri" pitchFamily="34" charset="0"/>
                  </a:endParaRPr>
                </a:p>
              </p:txBody>
            </p:sp>
            <p:sp>
              <p:nvSpPr>
                <p:cNvPr id="10284" name="Rectangle 60"/>
                <p:cNvSpPr>
                  <a:spLocks noChangeAspect="1" noChangeArrowheads="1"/>
                </p:cNvSpPr>
                <p:nvPr userDrawn="1"/>
              </p:nvSpPr>
              <p:spPr bwMode="auto">
                <a:xfrm flipV="1">
                  <a:off x="6126" y="3521"/>
                  <a:ext cx="116" cy="115"/>
                </a:xfrm>
                <a:prstGeom prst="rect">
                  <a:avLst/>
                </a:prstGeom>
                <a:solidFill>
                  <a:srgbClr val="99CCFF"/>
                </a:solidFill>
                <a:ln w="9525">
                  <a:noFill/>
                  <a:miter lim="800000"/>
                  <a:headEnd/>
                  <a:tailEnd/>
                </a:ln>
                <a:effectLst/>
              </p:spPr>
              <p:txBody>
                <a:bodyPr rot="10800000" wrap="none" anchor="ctr"/>
                <a:lstStyle/>
                <a:p>
                  <a:pPr>
                    <a:defRPr/>
                  </a:pPr>
                  <a:endParaRPr lang="zh-CN" altLang="en-US" sz="1800" dirty="0">
                    <a:solidFill>
                      <a:prstClr val="black"/>
                    </a:solidFill>
                    <a:latin typeface="Calibri" pitchFamily="34" charset="0"/>
                  </a:endParaRPr>
                </a:p>
              </p:txBody>
            </p:sp>
            <p:sp>
              <p:nvSpPr>
                <p:cNvPr id="10285" name="Rectangle 61"/>
                <p:cNvSpPr>
                  <a:spLocks noChangeAspect="1" noChangeArrowheads="1"/>
                </p:cNvSpPr>
                <p:nvPr userDrawn="1"/>
              </p:nvSpPr>
              <p:spPr bwMode="auto">
                <a:xfrm flipV="1">
                  <a:off x="6242" y="3521"/>
                  <a:ext cx="117" cy="115"/>
                </a:xfrm>
                <a:prstGeom prst="rect">
                  <a:avLst/>
                </a:prstGeom>
                <a:solidFill>
                  <a:srgbClr val="CCCCFF"/>
                </a:solidFill>
                <a:ln w="9525">
                  <a:noFill/>
                  <a:miter lim="800000"/>
                  <a:headEnd/>
                  <a:tailEnd/>
                </a:ln>
                <a:effectLst/>
              </p:spPr>
              <p:txBody>
                <a:bodyPr rot="10800000" wrap="none" anchor="ctr"/>
                <a:lstStyle/>
                <a:p>
                  <a:pPr>
                    <a:defRPr/>
                  </a:pPr>
                  <a:endParaRPr lang="zh-CN" altLang="en-US" sz="1800" dirty="0">
                    <a:solidFill>
                      <a:prstClr val="black"/>
                    </a:solidFill>
                    <a:latin typeface="Calibri" pitchFamily="34" charset="0"/>
                  </a:endParaRPr>
                </a:p>
              </p:txBody>
            </p:sp>
            <p:sp>
              <p:nvSpPr>
                <p:cNvPr id="10286" name="Rectangle 62"/>
                <p:cNvSpPr>
                  <a:spLocks noChangeAspect="1" noChangeArrowheads="1"/>
                </p:cNvSpPr>
                <p:nvPr userDrawn="1"/>
              </p:nvSpPr>
              <p:spPr bwMode="auto">
                <a:xfrm flipV="1">
                  <a:off x="5893" y="3521"/>
                  <a:ext cx="117" cy="115"/>
                </a:xfrm>
                <a:prstGeom prst="rect">
                  <a:avLst/>
                </a:prstGeom>
                <a:solidFill>
                  <a:schemeClr val="tx1"/>
                </a:solidFill>
                <a:ln w="9525">
                  <a:noFill/>
                  <a:miter lim="800000"/>
                  <a:headEnd/>
                  <a:tailEnd/>
                </a:ln>
                <a:effectLst/>
              </p:spPr>
              <p:txBody>
                <a:bodyPr rot="10800000" wrap="none" anchor="ctr"/>
                <a:lstStyle/>
                <a:p>
                  <a:pPr>
                    <a:defRPr/>
                  </a:pPr>
                  <a:endParaRPr lang="zh-CN" altLang="en-US" sz="1800" dirty="0">
                    <a:solidFill>
                      <a:prstClr val="black"/>
                    </a:solidFill>
                    <a:latin typeface="Calibri" pitchFamily="34" charset="0"/>
                  </a:endParaRPr>
                </a:p>
              </p:txBody>
            </p:sp>
          </p:grpSp>
          <p:grpSp>
            <p:nvGrpSpPr>
              <p:cNvPr id="14" name="Group 63"/>
              <p:cNvGrpSpPr>
                <a:grpSpLocks noChangeAspect="1"/>
              </p:cNvGrpSpPr>
              <p:nvPr userDrawn="1"/>
            </p:nvGrpSpPr>
            <p:grpSpPr bwMode="auto">
              <a:xfrm>
                <a:off x="5921" y="3621"/>
                <a:ext cx="409" cy="101"/>
                <a:chOff x="5893" y="3657"/>
                <a:chExt cx="466" cy="115"/>
              </a:xfrm>
            </p:grpSpPr>
            <p:sp>
              <p:nvSpPr>
                <p:cNvPr id="10279" name="Rectangle 64"/>
                <p:cNvSpPr>
                  <a:spLocks noChangeAspect="1" noChangeArrowheads="1"/>
                </p:cNvSpPr>
                <p:nvPr userDrawn="1"/>
              </p:nvSpPr>
              <p:spPr bwMode="auto">
                <a:xfrm flipV="1">
                  <a:off x="6010" y="3657"/>
                  <a:ext cx="116" cy="115"/>
                </a:xfrm>
                <a:prstGeom prst="rect">
                  <a:avLst/>
                </a:prstGeom>
                <a:solidFill>
                  <a:srgbClr val="009999"/>
                </a:solidFill>
                <a:ln w="9525">
                  <a:noFill/>
                  <a:miter lim="800000"/>
                  <a:headEnd/>
                  <a:tailEnd/>
                </a:ln>
                <a:effectLst/>
              </p:spPr>
              <p:txBody>
                <a:bodyPr rot="10800000" wrap="none" anchor="ctr"/>
                <a:lstStyle/>
                <a:p>
                  <a:pPr>
                    <a:defRPr/>
                  </a:pPr>
                  <a:endParaRPr lang="zh-CN" altLang="en-US" sz="1800" dirty="0">
                    <a:solidFill>
                      <a:prstClr val="black"/>
                    </a:solidFill>
                    <a:latin typeface="Calibri" pitchFamily="34" charset="0"/>
                  </a:endParaRPr>
                </a:p>
              </p:txBody>
            </p:sp>
            <p:sp>
              <p:nvSpPr>
                <p:cNvPr id="10280" name="Rectangle 65"/>
                <p:cNvSpPr>
                  <a:spLocks noChangeAspect="1" noChangeArrowheads="1"/>
                </p:cNvSpPr>
                <p:nvPr userDrawn="1"/>
              </p:nvSpPr>
              <p:spPr bwMode="auto">
                <a:xfrm flipV="1">
                  <a:off x="6126" y="3657"/>
                  <a:ext cx="116" cy="115"/>
                </a:xfrm>
                <a:prstGeom prst="rect">
                  <a:avLst/>
                </a:prstGeom>
                <a:solidFill>
                  <a:srgbClr val="CCFF99"/>
                </a:solidFill>
                <a:ln w="9525">
                  <a:noFill/>
                  <a:miter lim="800000"/>
                  <a:headEnd/>
                  <a:tailEnd/>
                </a:ln>
                <a:effectLst/>
              </p:spPr>
              <p:txBody>
                <a:bodyPr rot="10800000" wrap="none" anchor="ctr"/>
                <a:lstStyle/>
                <a:p>
                  <a:pPr>
                    <a:defRPr/>
                  </a:pPr>
                  <a:endParaRPr lang="zh-CN" altLang="en-US" sz="1800" dirty="0">
                    <a:solidFill>
                      <a:prstClr val="black"/>
                    </a:solidFill>
                    <a:latin typeface="Calibri" pitchFamily="34" charset="0"/>
                  </a:endParaRPr>
                </a:p>
              </p:txBody>
            </p:sp>
            <p:sp>
              <p:nvSpPr>
                <p:cNvPr id="10281" name="Rectangle 66"/>
                <p:cNvSpPr>
                  <a:spLocks noChangeAspect="1" noChangeArrowheads="1"/>
                </p:cNvSpPr>
                <p:nvPr userDrawn="1"/>
              </p:nvSpPr>
              <p:spPr bwMode="auto">
                <a:xfrm flipV="1">
                  <a:off x="6242" y="3657"/>
                  <a:ext cx="117" cy="115"/>
                </a:xfrm>
                <a:prstGeom prst="rect">
                  <a:avLst/>
                </a:prstGeom>
                <a:solidFill>
                  <a:srgbClr val="99CCCC"/>
                </a:solidFill>
                <a:ln w="9525">
                  <a:noFill/>
                  <a:miter lim="800000"/>
                  <a:headEnd/>
                  <a:tailEnd/>
                </a:ln>
                <a:effectLst/>
              </p:spPr>
              <p:txBody>
                <a:bodyPr rot="10800000" wrap="none" anchor="ctr"/>
                <a:lstStyle/>
                <a:p>
                  <a:pPr>
                    <a:defRPr/>
                  </a:pPr>
                  <a:endParaRPr lang="zh-CN" altLang="en-US" sz="1800" dirty="0">
                    <a:solidFill>
                      <a:prstClr val="black"/>
                    </a:solidFill>
                    <a:latin typeface="Calibri" pitchFamily="34" charset="0"/>
                  </a:endParaRPr>
                </a:p>
              </p:txBody>
            </p:sp>
            <p:sp>
              <p:nvSpPr>
                <p:cNvPr id="10282" name="Rectangle 67"/>
                <p:cNvSpPr>
                  <a:spLocks noChangeAspect="1" noChangeArrowheads="1"/>
                </p:cNvSpPr>
                <p:nvPr userDrawn="1"/>
              </p:nvSpPr>
              <p:spPr bwMode="auto">
                <a:xfrm flipV="1">
                  <a:off x="5893" y="3657"/>
                  <a:ext cx="117" cy="115"/>
                </a:xfrm>
                <a:prstGeom prst="rect">
                  <a:avLst/>
                </a:prstGeom>
                <a:solidFill>
                  <a:schemeClr val="tx1"/>
                </a:solidFill>
                <a:ln w="9525">
                  <a:noFill/>
                  <a:miter lim="800000"/>
                  <a:headEnd/>
                  <a:tailEnd/>
                </a:ln>
                <a:effectLst/>
              </p:spPr>
              <p:txBody>
                <a:bodyPr rot="10800000" wrap="none" anchor="ctr"/>
                <a:lstStyle/>
                <a:p>
                  <a:pPr>
                    <a:defRPr/>
                  </a:pPr>
                  <a:endParaRPr lang="zh-CN" altLang="en-US" sz="1800" dirty="0">
                    <a:solidFill>
                      <a:prstClr val="black"/>
                    </a:solidFill>
                    <a:latin typeface="Calibri" pitchFamily="34" charset="0"/>
                  </a:endParaRPr>
                </a:p>
              </p:txBody>
            </p:sp>
          </p:grpSp>
          <p:grpSp>
            <p:nvGrpSpPr>
              <p:cNvPr id="15" name="Group 68"/>
              <p:cNvGrpSpPr>
                <a:grpSpLocks noChangeAspect="1"/>
              </p:cNvGrpSpPr>
              <p:nvPr userDrawn="1"/>
            </p:nvGrpSpPr>
            <p:grpSpPr bwMode="auto">
              <a:xfrm>
                <a:off x="5921" y="3821"/>
                <a:ext cx="409" cy="101"/>
                <a:chOff x="5893" y="3884"/>
                <a:chExt cx="466" cy="115"/>
              </a:xfrm>
            </p:grpSpPr>
            <p:sp>
              <p:nvSpPr>
                <p:cNvPr id="10275" name="Rectangle 69"/>
                <p:cNvSpPr>
                  <a:spLocks noChangeAspect="1" noChangeArrowheads="1"/>
                </p:cNvSpPr>
                <p:nvPr userDrawn="1"/>
              </p:nvSpPr>
              <p:spPr bwMode="auto">
                <a:xfrm flipV="1">
                  <a:off x="6010" y="3884"/>
                  <a:ext cx="116" cy="115"/>
                </a:xfrm>
                <a:prstGeom prst="rect">
                  <a:avLst/>
                </a:prstGeom>
                <a:solidFill>
                  <a:srgbClr val="FF9900"/>
                </a:solidFill>
                <a:ln w="9525">
                  <a:noFill/>
                  <a:miter lim="800000"/>
                  <a:headEnd/>
                  <a:tailEnd/>
                </a:ln>
                <a:effectLst/>
              </p:spPr>
              <p:txBody>
                <a:bodyPr rot="10800000" wrap="none" anchor="ctr"/>
                <a:lstStyle/>
                <a:p>
                  <a:pPr>
                    <a:defRPr/>
                  </a:pPr>
                  <a:endParaRPr lang="zh-CN" altLang="en-US" sz="1800" dirty="0">
                    <a:solidFill>
                      <a:prstClr val="black"/>
                    </a:solidFill>
                    <a:latin typeface="Calibri" pitchFamily="34" charset="0"/>
                  </a:endParaRPr>
                </a:p>
              </p:txBody>
            </p:sp>
            <p:sp>
              <p:nvSpPr>
                <p:cNvPr id="10276" name="Rectangle 70"/>
                <p:cNvSpPr>
                  <a:spLocks noChangeAspect="1" noChangeArrowheads="1"/>
                </p:cNvSpPr>
                <p:nvPr userDrawn="1"/>
              </p:nvSpPr>
              <p:spPr bwMode="auto">
                <a:xfrm flipV="1">
                  <a:off x="6126" y="3884"/>
                  <a:ext cx="116" cy="115"/>
                </a:xfrm>
                <a:prstGeom prst="rect">
                  <a:avLst/>
                </a:prstGeom>
                <a:solidFill>
                  <a:srgbClr val="FFCC99"/>
                </a:solidFill>
                <a:ln w="9525">
                  <a:noFill/>
                  <a:miter lim="800000"/>
                  <a:headEnd/>
                  <a:tailEnd/>
                </a:ln>
                <a:effectLst/>
              </p:spPr>
              <p:txBody>
                <a:bodyPr rot="10800000" wrap="none" anchor="ctr"/>
                <a:lstStyle/>
                <a:p>
                  <a:pPr>
                    <a:defRPr/>
                  </a:pPr>
                  <a:endParaRPr lang="zh-CN" altLang="en-US" sz="1800" dirty="0">
                    <a:solidFill>
                      <a:prstClr val="black"/>
                    </a:solidFill>
                    <a:latin typeface="Calibri" pitchFamily="34" charset="0"/>
                  </a:endParaRPr>
                </a:p>
              </p:txBody>
            </p:sp>
            <p:sp>
              <p:nvSpPr>
                <p:cNvPr id="10277" name="Rectangle 71"/>
                <p:cNvSpPr>
                  <a:spLocks noChangeAspect="1" noChangeArrowheads="1"/>
                </p:cNvSpPr>
                <p:nvPr userDrawn="1"/>
              </p:nvSpPr>
              <p:spPr bwMode="auto">
                <a:xfrm flipV="1">
                  <a:off x="6242" y="3884"/>
                  <a:ext cx="117" cy="115"/>
                </a:xfrm>
                <a:prstGeom prst="rect">
                  <a:avLst/>
                </a:prstGeom>
                <a:solidFill>
                  <a:srgbClr val="FFCC66"/>
                </a:solidFill>
                <a:ln w="9525">
                  <a:noFill/>
                  <a:miter lim="800000"/>
                  <a:headEnd/>
                  <a:tailEnd/>
                </a:ln>
                <a:effectLst/>
              </p:spPr>
              <p:txBody>
                <a:bodyPr rot="10800000" wrap="none" anchor="ctr"/>
                <a:lstStyle/>
                <a:p>
                  <a:pPr>
                    <a:defRPr/>
                  </a:pPr>
                  <a:endParaRPr lang="zh-CN" altLang="en-US" sz="1800" dirty="0">
                    <a:solidFill>
                      <a:prstClr val="black"/>
                    </a:solidFill>
                    <a:latin typeface="Calibri" pitchFamily="34" charset="0"/>
                  </a:endParaRPr>
                </a:p>
              </p:txBody>
            </p:sp>
            <p:sp>
              <p:nvSpPr>
                <p:cNvPr id="10278" name="Rectangle 72"/>
                <p:cNvSpPr>
                  <a:spLocks noChangeAspect="1" noChangeArrowheads="1"/>
                </p:cNvSpPr>
                <p:nvPr userDrawn="1"/>
              </p:nvSpPr>
              <p:spPr bwMode="auto">
                <a:xfrm flipV="1">
                  <a:off x="5893" y="3884"/>
                  <a:ext cx="117" cy="115"/>
                </a:xfrm>
                <a:prstGeom prst="rect">
                  <a:avLst/>
                </a:prstGeom>
                <a:solidFill>
                  <a:schemeClr val="bg2"/>
                </a:solidFill>
                <a:ln w="9525">
                  <a:noFill/>
                  <a:miter lim="800000"/>
                  <a:headEnd/>
                  <a:tailEnd/>
                </a:ln>
                <a:effectLst/>
              </p:spPr>
              <p:txBody>
                <a:bodyPr rot="10800000" wrap="none" anchor="ctr"/>
                <a:lstStyle/>
                <a:p>
                  <a:pPr>
                    <a:defRPr/>
                  </a:pPr>
                  <a:endParaRPr lang="zh-CN" altLang="en-US" sz="1800" dirty="0">
                    <a:solidFill>
                      <a:prstClr val="black"/>
                    </a:solidFill>
                    <a:latin typeface="Calibri" pitchFamily="34" charset="0"/>
                  </a:endParaRPr>
                </a:p>
              </p:txBody>
            </p:sp>
          </p:grpSp>
          <p:grpSp>
            <p:nvGrpSpPr>
              <p:cNvPr id="16" name="Group 73"/>
              <p:cNvGrpSpPr>
                <a:grpSpLocks noChangeAspect="1"/>
              </p:cNvGrpSpPr>
              <p:nvPr userDrawn="1"/>
            </p:nvGrpSpPr>
            <p:grpSpPr bwMode="auto">
              <a:xfrm>
                <a:off x="5921" y="3945"/>
                <a:ext cx="409" cy="101"/>
                <a:chOff x="5893" y="4026"/>
                <a:chExt cx="466" cy="115"/>
              </a:xfrm>
            </p:grpSpPr>
            <p:sp>
              <p:nvSpPr>
                <p:cNvPr id="10271" name="Rectangle 74"/>
                <p:cNvSpPr>
                  <a:spLocks noChangeAspect="1" noChangeArrowheads="1"/>
                </p:cNvSpPr>
                <p:nvPr userDrawn="1"/>
              </p:nvSpPr>
              <p:spPr bwMode="auto">
                <a:xfrm flipV="1">
                  <a:off x="6010" y="4026"/>
                  <a:ext cx="116" cy="115"/>
                </a:xfrm>
                <a:prstGeom prst="rect">
                  <a:avLst/>
                </a:prstGeom>
                <a:solidFill>
                  <a:srgbClr val="006699"/>
                </a:solidFill>
                <a:ln w="9525">
                  <a:noFill/>
                  <a:miter lim="800000"/>
                  <a:headEnd/>
                  <a:tailEnd/>
                </a:ln>
                <a:effectLst/>
              </p:spPr>
              <p:txBody>
                <a:bodyPr rot="10800000" wrap="none" anchor="ctr"/>
                <a:lstStyle/>
                <a:p>
                  <a:pPr>
                    <a:defRPr/>
                  </a:pPr>
                  <a:endParaRPr lang="zh-CN" altLang="en-US" sz="1800" dirty="0">
                    <a:solidFill>
                      <a:prstClr val="black"/>
                    </a:solidFill>
                    <a:latin typeface="Calibri" pitchFamily="34" charset="0"/>
                  </a:endParaRPr>
                </a:p>
              </p:txBody>
            </p:sp>
            <p:sp>
              <p:nvSpPr>
                <p:cNvPr id="10272" name="Rectangle 75"/>
                <p:cNvSpPr>
                  <a:spLocks noChangeAspect="1" noChangeArrowheads="1"/>
                </p:cNvSpPr>
                <p:nvPr userDrawn="1"/>
              </p:nvSpPr>
              <p:spPr bwMode="auto">
                <a:xfrm flipV="1">
                  <a:off x="6126" y="4026"/>
                  <a:ext cx="116" cy="115"/>
                </a:xfrm>
                <a:prstGeom prst="rect">
                  <a:avLst/>
                </a:prstGeom>
                <a:solidFill>
                  <a:srgbClr val="99CCFF"/>
                </a:solidFill>
                <a:ln w="9525">
                  <a:noFill/>
                  <a:miter lim="800000"/>
                  <a:headEnd/>
                  <a:tailEnd/>
                </a:ln>
                <a:effectLst/>
              </p:spPr>
              <p:txBody>
                <a:bodyPr rot="10800000" wrap="none" anchor="ctr"/>
                <a:lstStyle/>
                <a:p>
                  <a:pPr>
                    <a:defRPr/>
                  </a:pPr>
                  <a:endParaRPr lang="zh-CN" altLang="en-US" sz="1800" dirty="0">
                    <a:solidFill>
                      <a:prstClr val="black"/>
                    </a:solidFill>
                    <a:latin typeface="Calibri" pitchFamily="34" charset="0"/>
                  </a:endParaRPr>
                </a:p>
              </p:txBody>
            </p:sp>
            <p:sp>
              <p:nvSpPr>
                <p:cNvPr id="10273" name="Rectangle 76"/>
                <p:cNvSpPr>
                  <a:spLocks noChangeAspect="1" noChangeArrowheads="1"/>
                </p:cNvSpPr>
                <p:nvPr userDrawn="1"/>
              </p:nvSpPr>
              <p:spPr bwMode="auto">
                <a:xfrm flipV="1">
                  <a:off x="6242" y="4026"/>
                  <a:ext cx="117" cy="115"/>
                </a:xfrm>
                <a:prstGeom prst="rect">
                  <a:avLst/>
                </a:prstGeom>
                <a:solidFill>
                  <a:srgbClr val="CCCCFF"/>
                </a:solidFill>
                <a:ln w="9525">
                  <a:noFill/>
                  <a:miter lim="800000"/>
                  <a:headEnd/>
                  <a:tailEnd/>
                </a:ln>
                <a:effectLst/>
              </p:spPr>
              <p:txBody>
                <a:bodyPr rot="10800000" wrap="none" anchor="ctr"/>
                <a:lstStyle/>
                <a:p>
                  <a:pPr>
                    <a:defRPr/>
                  </a:pPr>
                  <a:endParaRPr lang="zh-CN" altLang="en-US" sz="1800" dirty="0">
                    <a:solidFill>
                      <a:prstClr val="black"/>
                    </a:solidFill>
                    <a:latin typeface="Calibri" pitchFamily="34" charset="0"/>
                  </a:endParaRPr>
                </a:p>
              </p:txBody>
            </p:sp>
            <p:sp>
              <p:nvSpPr>
                <p:cNvPr id="10274" name="Rectangle 77"/>
                <p:cNvSpPr>
                  <a:spLocks noChangeAspect="1" noChangeArrowheads="1"/>
                </p:cNvSpPr>
                <p:nvPr userDrawn="1"/>
              </p:nvSpPr>
              <p:spPr bwMode="auto">
                <a:xfrm flipV="1">
                  <a:off x="5893" y="4026"/>
                  <a:ext cx="117" cy="115"/>
                </a:xfrm>
                <a:prstGeom prst="rect">
                  <a:avLst/>
                </a:prstGeom>
                <a:solidFill>
                  <a:schemeClr val="bg2"/>
                </a:solidFill>
                <a:ln w="9525">
                  <a:noFill/>
                  <a:miter lim="800000"/>
                  <a:headEnd/>
                  <a:tailEnd/>
                </a:ln>
                <a:effectLst/>
              </p:spPr>
              <p:txBody>
                <a:bodyPr rot="10800000" wrap="none" anchor="ctr"/>
                <a:lstStyle/>
                <a:p>
                  <a:pPr>
                    <a:defRPr/>
                  </a:pPr>
                  <a:endParaRPr lang="zh-CN" altLang="en-US" sz="1800" dirty="0">
                    <a:solidFill>
                      <a:prstClr val="black"/>
                    </a:solidFill>
                    <a:latin typeface="Calibri" pitchFamily="34" charset="0"/>
                  </a:endParaRPr>
                </a:p>
              </p:txBody>
            </p:sp>
          </p:grpSp>
          <p:grpSp>
            <p:nvGrpSpPr>
              <p:cNvPr id="17" name="Group 78"/>
              <p:cNvGrpSpPr>
                <a:grpSpLocks noChangeAspect="1"/>
              </p:cNvGrpSpPr>
              <p:nvPr userDrawn="1"/>
            </p:nvGrpSpPr>
            <p:grpSpPr bwMode="auto">
              <a:xfrm>
                <a:off x="5921" y="4069"/>
                <a:ext cx="409" cy="101"/>
                <a:chOff x="5893" y="4167"/>
                <a:chExt cx="466" cy="115"/>
              </a:xfrm>
            </p:grpSpPr>
            <p:sp>
              <p:nvSpPr>
                <p:cNvPr id="10267" name="Rectangle 79"/>
                <p:cNvSpPr>
                  <a:spLocks noChangeAspect="1" noChangeArrowheads="1"/>
                </p:cNvSpPr>
                <p:nvPr userDrawn="1"/>
              </p:nvSpPr>
              <p:spPr bwMode="auto">
                <a:xfrm flipV="1">
                  <a:off x="6010" y="4167"/>
                  <a:ext cx="116" cy="115"/>
                </a:xfrm>
                <a:prstGeom prst="rect">
                  <a:avLst/>
                </a:prstGeom>
                <a:solidFill>
                  <a:schemeClr val="hlink"/>
                </a:solidFill>
                <a:ln w="9525">
                  <a:noFill/>
                  <a:miter lim="800000"/>
                  <a:headEnd/>
                  <a:tailEnd/>
                </a:ln>
                <a:effectLst/>
              </p:spPr>
              <p:txBody>
                <a:bodyPr rot="10800000" wrap="none" anchor="ctr"/>
                <a:lstStyle/>
                <a:p>
                  <a:pPr>
                    <a:defRPr/>
                  </a:pPr>
                  <a:endParaRPr lang="zh-CN" altLang="en-US" sz="1800" dirty="0">
                    <a:solidFill>
                      <a:prstClr val="black"/>
                    </a:solidFill>
                    <a:latin typeface="Calibri" pitchFamily="34" charset="0"/>
                  </a:endParaRPr>
                </a:p>
              </p:txBody>
            </p:sp>
            <p:sp>
              <p:nvSpPr>
                <p:cNvPr id="10268" name="Rectangle 80"/>
                <p:cNvSpPr>
                  <a:spLocks noChangeAspect="1" noChangeArrowheads="1"/>
                </p:cNvSpPr>
                <p:nvPr userDrawn="1"/>
              </p:nvSpPr>
              <p:spPr bwMode="auto">
                <a:xfrm flipV="1">
                  <a:off x="6126" y="4167"/>
                  <a:ext cx="116" cy="115"/>
                </a:xfrm>
                <a:prstGeom prst="rect">
                  <a:avLst/>
                </a:prstGeom>
                <a:solidFill>
                  <a:schemeClr val="accent2"/>
                </a:solidFill>
                <a:ln w="9525">
                  <a:noFill/>
                  <a:miter lim="800000"/>
                  <a:headEnd/>
                  <a:tailEnd/>
                </a:ln>
                <a:effectLst/>
              </p:spPr>
              <p:txBody>
                <a:bodyPr rot="10800000" wrap="none" anchor="ctr"/>
                <a:lstStyle/>
                <a:p>
                  <a:pPr>
                    <a:defRPr/>
                  </a:pPr>
                  <a:endParaRPr lang="zh-CN" altLang="en-US" sz="1800" dirty="0">
                    <a:solidFill>
                      <a:prstClr val="black"/>
                    </a:solidFill>
                    <a:latin typeface="Calibri" pitchFamily="34" charset="0"/>
                  </a:endParaRPr>
                </a:p>
              </p:txBody>
            </p:sp>
            <p:sp>
              <p:nvSpPr>
                <p:cNvPr id="10269" name="Rectangle 81"/>
                <p:cNvSpPr>
                  <a:spLocks noChangeAspect="1" noChangeArrowheads="1"/>
                </p:cNvSpPr>
                <p:nvPr userDrawn="1"/>
              </p:nvSpPr>
              <p:spPr bwMode="auto">
                <a:xfrm flipV="1">
                  <a:off x="6242" y="4167"/>
                  <a:ext cx="117" cy="115"/>
                </a:xfrm>
                <a:prstGeom prst="rect">
                  <a:avLst/>
                </a:prstGeom>
                <a:solidFill>
                  <a:schemeClr val="accent1"/>
                </a:solidFill>
                <a:ln w="9525">
                  <a:noFill/>
                  <a:miter lim="800000"/>
                  <a:headEnd/>
                  <a:tailEnd/>
                </a:ln>
                <a:effectLst/>
              </p:spPr>
              <p:txBody>
                <a:bodyPr rot="10800000" wrap="none" anchor="ctr"/>
                <a:lstStyle/>
                <a:p>
                  <a:pPr>
                    <a:defRPr/>
                  </a:pPr>
                  <a:endParaRPr lang="zh-CN" altLang="en-US" sz="1800" dirty="0">
                    <a:solidFill>
                      <a:prstClr val="black"/>
                    </a:solidFill>
                    <a:latin typeface="Calibri" pitchFamily="34" charset="0"/>
                  </a:endParaRPr>
                </a:p>
              </p:txBody>
            </p:sp>
            <p:sp>
              <p:nvSpPr>
                <p:cNvPr id="10270" name="Rectangle 82"/>
                <p:cNvSpPr>
                  <a:spLocks noChangeAspect="1" noChangeArrowheads="1"/>
                </p:cNvSpPr>
                <p:nvPr userDrawn="1"/>
              </p:nvSpPr>
              <p:spPr bwMode="auto">
                <a:xfrm flipV="1">
                  <a:off x="5893" y="4167"/>
                  <a:ext cx="117" cy="115"/>
                </a:xfrm>
                <a:prstGeom prst="rect">
                  <a:avLst/>
                </a:prstGeom>
                <a:solidFill>
                  <a:schemeClr val="bg2"/>
                </a:solidFill>
                <a:ln w="9525">
                  <a:noFill/>
                  <a:miter lim="800000"/>
                  <a:headEnd/>
                  <a:tailEnd/>
                </a:ln>
                <a:effectLst/>
              </p:spPr>
              <p:txBody>
                <a:bodyPr rot="10800000" wrap="none" anchor="ctr"/>
                <a:lstStyle/>
                <a:p>
                  <a:pPr>
                    <a:defRPr/>
                  </a:pPr>
                  <a:endParaRPr lang="zh-CN" altLang="en-US" sz="1800" dirty="0">
                    <a:solidFill>
                      <a:prstClr val="black"/>
                    </a:solidFill>
                    <a:latin typeface="Calibri" pitchFamily="34" charset="0"/>
                  </a:endParaRPr>
                </a:p>
              </p:txBody>
            </p:sp>
          </p:grpSp>
        </p:grpSp>
      </p:grpSp>
      <p:sp>
        <p:nvSpPr>
          <p:cNvPr id="6149" name="Rectangle 5"/>
          <p:cNvSpPr>
            <a:spLocks noChangeArrowheads="1"/>
          </p:cNvSpPr>
          <p:nvPr/>
        </p:nvSpPr>
        <p:spPr bwMode="auto">
          <a:xfrm>
            <a:off x="8483611" y="6502416"/>
            <a:ext cx="2797175" cy="455613"/>
          </a:xfrm>
          <a:prstGeom prst="rect">
            <a:avLst/>
          </a:prstGeom>
          <a:noFill/>
          <a:ln w="9525">
            <a:noFill/>
            <a:miter lim="800000"/>
            <a:headEnd/>
            <a:tailEnd/>
          </a:ln>
        </p:spPr>
        <p:txBody>
          <a:bodyPr lIns="0" tIns="0" rIns="0" bIns="0"/>
          <a:lstStyle/>
          <a:p>
            <a:pPr eaLnBrk="0" hangingPunct="0">
              <a:lnSpc>
                <a:spcPct val="85000"/>
              </a:lnSpc>
              <a:defRPr/>
            </a:pPr>
            <a:r>
              <a:rPr lang="de-DE" altLang="zh-CN" sz="1200" dirty="0">
                <a:solidFill>
                  <a:srgbClr val="000000"/>
                </a:solidFill>
                <a:latin typeface="FrutigerNext LT Bold" pitchFamily="20" charset="0"/>
                <a:ea typeface="MS PGothic" pitchFamily="34" charset="-128"/>
              </a:rPr>
              <a:t>Page </a:t>
            </a:r>
            <a:fld id="{47766685-C1F9-497F-AB24-0A8C364DEC93}" type="slidenum">
              <a:rPr lang="de-DE" altLang="zh-CN" sz="1200">
                <a:solidFill>
                  <a:srgbClr val="000000"/>
                </a:solidFill>
                <a:latin typeface="FrutigerNext LT Bold" pitchFamily="20" charset="0"/>
                <a:ea typeface="MS PGothic" pitchFamily="34" charset="-128"/>
              </a:rPr>
              <a:pPr eaLnBrk="0" hangingPunct="0">
                <a:lnSpc>
                  <a:spcPct val="85000"/>
                </a:lnSpc>
                <a:defRPr/>
              </a:pPr>
              <a:t>‹#›</a:t>
            </a:fld>
            <a:endParaRPr lang="en-GB" altLang="zh-CN" sz="1200" dirty="0">
              <a:solidFill>
                <a:srgbClr val="000000"/>
              </a:solidFill>
              <a:latin typeface="FrutigerNext LT Bold" pitchFamily="20" charset="0"/>
              <a:ea typeface="MS PGothic" pitchFamily="34" charset="-128"/>
            </a:endParaRPr>
          </a:p>
        </p:txBody>
      </p:sp>
      <p:sp>
        <p:nvSpPr>
          <p:cNvPr id="10321" name="Text Box 81"/>
          <p:cNvSpPr txBox="1">
            <a:spLocks noChangeArrowheads="1"/>
          </p:cNvSpPr>
          <p:nvPr/>
        </p:nvSpPr>
        <p:spPr bwMode="auto">
          <a:xfrm>
            <a:off x="-3846509" y="1330325"/>
            <a:ext cx="3702050" cy="3905250"/>
          </a:xfrm>
          <a:prstGeom prst="rect">
            <a:avLst/>
          </a:prstGeom>
          <a:noFill/>
          <a:ln w="9525" algn="ctr">
            <a:noFill/>
            <a:miter lim="800000"/>
            <a:headEnd/>
            <a:tailEnd/>
          </a:ln>
          <a:effectLst/>
        </p:spPr>
        <p:txBody>
          <a:bodyPr lIns="78256" tIns="39129" rIns="78256" bIns="39129">
            <a:spAutoFit/>
          </a:bodyPr>
          <a:lstStyle/>
          <a:p>
            <a:pPr algn="r" defTabSz="783339">
              <a:spcBef>
                <a:spcPct val="20000"/>
              </a:spcBef>
              <a:defRPr/>
            </a:pPr>
            <a:r>
              <a:rPr lang="zh-CN" altLang="zh-CN" sz="1100" dirty="0">
                <a:solidFill>
                  <a:srgbClr val="FFFFFF"/>
                </a:solidFill>
                <a:latin typeface="FrutigerNext LT Regular" pitchFamily="34" charset="0"/>
              </a:rPr>
              <a:t>Slide title :32-35pt  </a:t>
            </a:r>
          </a:p>
          <a:p>
            <a:pPr algn="r" defTabSz="783339">
              <a:spcBef>
                <a:spcPct val="20000"/>
              </a:spcBef>
              <a:defRPr/>
            </a:pPr>
            <a:r>
              <a:rPr lang="zh-CN" altLang="zh-CN" sz="1100" dirty="0">
                <a:solidFill>
                  <a:srgbClr val="FFFFFF"/>
                </a:solidFill>
                <a:latin typeface="FrutigerNext LT Regular" pitchFamily="34" charset="0"/>
              </a:rPr>
              <a:t>Color: R153 G0 B0</a:t>
            </a:r>
          </a:p>
          <a:p>
            <a:pPr algn="r" defTabSz="783339">
              <a:spcBef>
                <a:spcPct val="20000"/>
              </a:spcBef>
              <a:defRPr/>
            </a:pPr>
            <a:r>
              <a:rPr lang="zh-CN" altLang="zh-CN" sz="1100" dirty="0">
                <a:solidFill>
                  <a:srgbClr val="FFFFFF"/>
                </a:solidFill>
                <a:latin typeface="FrutigerNext LT Regular" pitchFamily="34" charset="0"/>
              </a:rPr>
              <a:t>Corporate Font :</a:t>
            </a:r>
          </a:p>
          <a:p>
            <a:pPr algn="r" defTabSz="783339">
              <a:spcBef>
                <a:spcPct val="20000"/>
              </a:spcBef>
              <a:defRPr/>
            </a:pPr>
            <a:r>
              <a:rPr lang="zh-CN" altLang="zh-CN" sz="1100" dirty="0">
                <a:solidFill>
                  <a:srgbClr val="FFFFFF"/>
                </a:solidFill>
                <a:latin typeface="FrutigerNext LT Regular" pitchFamily="34" charset="0"/>
              </a:rPr>
              <a:t>FrutigerNext LT Medium</a:t>
            </a:r>
          </a:p>
          <a:p>
            <a:pPr algn="r" defTabSz="783339">
              <a:spcBef>
                <a:spcPct val="20000"/>
              </a:spcBef>
              <a:defRPr/>
            </a:pPr>
            <a:r>
              <a:rPr lang="zh-CN" altLang="zh-CN" sz="1100" dirty="0">
                <a:solidFill>
                  <a:srgbClr val="FFFFFF"/>
                </a:solidFill>
                <a:latin typeface="FrutigerNext LT Regular" pitchFamily="34" charset="0"/>
              </a:rPr>
              <a:t>Font to be used by customers and </a:t>
            </a:r>
          </a:p>
          <a:p>
            <a:pPr algn="r" defTabSz="783339">
              <a:spcBef>
                <a:spcPct val="20000"/>
              </a:spcBef>
              <a:defRPr/>
            </a:pPr>
            <a:r>
              <a:rPr lang="zh-CN" altLang="zh-CN" sz="1100" dirty="0">
                <a:solidFill>
                  <a:srgbClr val="FFFFFF"/>
                </a:solidFill>
                <a:latin typeface="FrutigerNext LT Regular" pitchFamily="34" charset="0"/>
              </a:rPr>
              <a:t>partners : </a:t>
            </a:r>
          </a:p>
          <a:p>
            <a:pPr algn="r" defTabSz="783339">
              <a:spcBef>
                <a:spcPct val="20000"/>
              </a:spcBef>
              <a:defRPr/>
            </a:pPr>
            <a:r>
              <a:rPr lang="zh-CN" altLang="zh-CN" sz="1100" dirty="0">
                <a:solidFill>
                  <a:srgbClr val="FFFFFF"/>
                </a:solidFill>
                <a:latin typeface="FrutigerNext LT Regular" pitchFamily="34" charset="0"/>
              </a:rPr>
              <a:t>Arial</a:t>
            </a:r>
          </a:p>
          <a:p>
            <a:pPr algn="r" defTabSz="783339">
              <a:spcBef>
                <a:spcPct val="20000"/>
              </a:spcBef>
              <a:defRPr/>
            </a:pPr>
            <a:endParaRPr lang="zh-CN" altLang="zh-CN" sz="1100" dirty="0">
              <a:solidFill>
                <a:srgbClr val="FFFFFF"/>
              </a:solidFill>
              <a:latin typeface="FrutigerNext LT Regular" pitchFamily="34" charset="0"/>
            </a:endParaRPr>
          </a:p>
          <a:p>
            <a:pPr algn="r" defTabSz="783339">
              <a:spcBef>
                <a:spcPct val="20000"/>
              </a:spcBef>
              <a:defRPr/>
            </a:pPr>
            <a:endParaRPr lang="zh-CN" altLang="zh-CN" sz="1100" dirty="0">
              <a:solidFill>
                <a:srgbClr val="FFFFFF"/>
              </a:solidFill>
              <a:latin typeface="FrutigerNext LT Regular" pitchFamily="34" charset="0"/>
            </a:endParaRPr>
          </a:p>
          <a:p>
            <a:pPr algn="r" defTabSz="783339">
              <a:spcBef>
                <a:spcPct val="20000"/>
              </a:spcBef>
              <a:defRPr/>
            </a:pPr>
            <a:endParaRPr lang="zh-CN" altLang="zh-CN" sz="1100" dirty="0">
              <a:solidFill>
                <a:srgbClr val="FFFFFF"/>
              </a:solidFill>
              <a:latin typeface="FrutigerNext LT Regular" pitchFamily="34" charset="0"/>
            </a:endParaRPr>
          </a:p>
          <a:p>
            <a:pPr algn="r" defTabSz="783339">
              <a:spcBef>
                <a:spcPct val="20000"/>
              </a:spcBef>
              <a:defRPr/>
            </a:pPr>
            <a:r>
              <a:rPr lang="zh-CN" altLang="zh-CN" sz="1100" dirty="0">
                <a:solidFill>
                  <a:srgbClr val="FFFFFF"/>
                </a:solidFill>
                <a:latin typeface="FrutigerNext LT Regular" pitchFamily="34" charset="0"/>
              </a:rPr>
              <a:t>Slide text :20-22pt</a:t>
            </a:r>
          </a:p>
          <a:p>
            <a:pPr algn="r" defTabSz="783339">
              <a:spcBef>
                <a:spcPct val="20000"/>
              </a:spcBef>
              <a:defRPr/>
            </a:pPr>
            <a:r>
              <a:rPr lang="zh-CN" altLang="zh-CN" sz="1100" dirty="0">
                <a:solidFill>
                  <a:srgbClr val="FFFFFF"/>
                </a:solidFill>
                <a:latin typeface="FrutigerNext LT Regular" pitchFamily="34" charset="0"/>
              </a:rPr>
              <a:t>Bullets level 2-5:</a:t>
            </a:r>
          </a:p>
          <a:p>
            <a:pPr algn="r" defTabSz="783339">
              <a:spcBef>
                <a:spcPct val="20000"/>
              </a:spcBef>
              <a:defRPr/>
            </a:pPr>
            <a:r>
              <a:rPr lang="zh-CN" altLang="zh-CN" sz="1100" dirty="0">
                <a:solidFill>
                  <a:srgbClr val="FFFFFF"/>
                </a:solidFill>
                <a:latin typeface="FrutigerNext LT Regular" pitchFamily="34" charset="0"/>
              </a:rPr>
              <a:t> 18pt  </a:t>
            </a:r>
          </a:p>
          <a:p>
            <a:pPr algn="r" defTabSz="783339">
              <a:spcBef>
                <a:spcPct val="20000"/>
              </a:spcBef>
              <a:defRPr/>
            </a:pPr>
            <a:r>
              <a:rPr lang="zh-CN" altLang="zh-CN" sz="1100" dirty="0">
                <a:solidFill>
                  <a:srgbClr val="FFFFFF"/>
                </a:solidFill>
                <a:latin typeface="FrutigerNext LT Regular" pitchFamily="34" charset="0"/>
              </a:rPr>
              <a:t>Color:Black</a:t>
            </a:r>
          </a:p>
          <a:p>
            <a:pPr algn="r" defTabSz="783339">
              <a:spcBef>
                <a:spcPct val="20000"/>
              </a:spcBef>
              <a:defRPr/>
            </a:pPr>
            <a:r>
              <a:rPr lang="zh-CN" altLang="zh-CN" sz="1100" dirty="0">
                <a:solidFill>
                  <a:srgbClr val="FFFFFF"/>
                </a:solidFill>
                <a:latin typeface="FrutigerNext LT Regular" pitchFamily="34" charset="0"/>
              </a:rPr>
              <a:t>Corporate Font :</a:t>
            </a:r>
          </a:p>
          <a:p>
            <a:pPr algn="r" defTabSz="783339">
              <a:spcBef>
                <a:spcPct val="20000"/>
              </a:spcBef>
              <a:defRPr/>
            </a:pPr>
            <a:r>
              <a:rPr lang="zh-CN" altLang="zh-CN" sz="1100" dirty="0">
                <a:solidFill>
                  <a:srgbClr val="FFFFFF"/>
                </a:solidFill>
                <a:latin typeface="FrutigerNext LT Regular" pitchFamily="34" charset="0"/>
              </a:rPr>
              <a:t>FrutigerNext LT Medium</a:t>
            </a:r>
          </a:p>
          <a:p>
            <a:pPr algn="r" defTabSz="783339">
              <a:spcBef>
                <a:spcPct val="20000"/>
              </a:spcBef>
              <a:defRPr/>
            </a:pPr>
            <a:r>
              <a:rPr lang="zh-CN" altLang="zh-CN" sz="1100" dirty="0">
                <a:solidFill>
                  <a:srgbClr val="FFFFFF"/>
                </a:solidFill>
                <a:latin typeface="FrutigerNext LT Regular" pitchFamily="34" charset="0"/>
              </a:rPr>
              <a:t>Font to be used by customers and </a:t>
            </a:r>
          </a:p>
          <a:p>
            <a:pPr algn="r" defTabSz="783339">
              <a:spcBef>
                <a:spcPct val="20000"/>
              </a:spcBef>
              <a:defRPr/>
            </a:pPr>
            <a:r>
              <a:rPr lang="zh-CN" altLang="zh-CN" sz="1100" dirty="0">
                <a:solidFill>
                  <a:srgbClr val="FFFFFF"/>
                </a:solidFill>
                <a:latin typeface="FrutigerNext LT Regular" pitchFamily="34" charset="0"/>
              </a:rPr>
              <a:t>partners : </a:t>
            </a:r>
          </a:p>
          <a:p>
            <a:pPr algn="r" defTabSz="783339">
              <a:spcBef>
                <a:spcPct val="20000"/>
              </a:spcBef>
              <a:defRPr/>
            </a:pPr>
            <a:r>
              <a:rPr lang="zh-CN" altLang="zh-CN" sz="1100" dirty="0">
                <a:solidFill>
                  <a:srgbClr val="FFFFFF"/>
                </a:solidFill>
                <a:latin typeface="FrutigerNext LT Regular" pitchFamily="34" charset="0"/>
              </a:rPr>
              <a:t>Arial</a:t>
            </a:r>
          </a:p>
        </p:txBody>
      </p:sp>
      <p:sp>
        <p:nvSpPr>
          <p:cNvPr id="10324" name="Text Box 84"/>
          <p:cNvSpPr txBox="1">
            <a:spLocks noChangeArrowheads="1"/>
          </p:cNvSpPr>
          <p:nvPr/>
        </p:nvSpPr>
        <p:spPr bwMode="auto">
          <a:xfrm>
            <a:off x="12339642" y="57157"/>
            <a:ext cx="1727200" cy="1108075"/>
          </a:xfrm>
          <a:prstGeom prst="rect">
            <a:avLst/>
          </a:prstGeom>
          <a:noFill/>
          <a:ln w="9525">
            <a:noFill/>
            <a:miter lim="800000"/>
            <a:headEnd/>
            <a:tailEnd/>
          </a:ln>
          <a:effectLst/>
        </p:spPr>
        <p:txBody>
          <a:bodyPr lIns="91338" tIns="45667" rIns="91338" bIns="45667">
            <a:spAutoFit/>
          </a:bodyPr>
          <a:lstStyle/>
          <a:p>
            <a:pPr>
              <a:defRPr/>
            </a:pPr>
            <a:r>
              <a:rPr lang="en-US" altLang="zh-CN" sz="1100" dirty="0">
                <a:solidFill>
                  <a:srgbClr val="FFFFFF"/>
                </a:solidFill>
                <a:latin typeface="FrutigerNext LT Regular" pitchFamily="34" charset="0"/>
              </a:rPr>
              <a:t>Top right  corner  for   field-mark, customer or partner logotypes. </a:t>
            </a:r>
          </a:p>
          <a:p>
            <a:pPr>
              <a:defRPr/>
            </a:pPr>
            <a:endParaRPr lang="en-US" altLang="zh-CN" sz="1100" dirty="0">
              <a:solidFill>
                <a:srgbClr val="FFFFFF"/>
              </a:solidFill>
              <a:latin typeface="FrutigerNext LT Regular" pitchFamily="34" charset="0"/>
            </a:endParaRPr>
          </a:p>
          <a:p>
            <a:pPr>
              <a:defRPr/>
            </a:pPr>
            <a:r>
              <a:rPr lang="en-US" altLang="zh-CN" sz="1100" dirty="0">
                <a:solidFill>
                  <a:srgbClr val="FFFFFF"/>
                </a:solidFill>
                <a:latin typeface="FrutigerNext LT Regular" pitchFamily="34" charset="0"/>
              </a:rPr>
              <a:t>----------------   </a:t>
            </a:r>
          </a:p>
          <a:p>
            <a:pPr>
              <a:defRPr/>
            </a:pPr>
            <a:endParaRPr lang="zh-CN" altLang="en-US" sz="1100" dirty="0">
              <a:solidFill>
                <a:srgbClr val="FFFFFF"/>
              </a:solidFill>
              <a:latin typeface="FrutigerNext LT Regular" pitchFamily="34" charset="0"/>
            </a:endParaRPr>
          </a:p>
        </p:txBody>
      </p:sp>
      <p:sp>
        <p:nvSpPr>
          <p:cNvPr id="10325" name="Text Box 85"/>
          <p:cNvSpPr txBox="1">
            <a:spLocks noChangeArrowheads="1"/>
          </p:cNvSpPr>
          <p:nvPr/>
        </p:nvSpPr>
        <p:spPr bwMode="auto">
          <a:xfrm>
            <a:off x="12339642" y="1196979"/>
            <a:ext cx="1727200" cy="2128800"/>
          </a:xfrm>
          <a:prstGeom prst="rect">
            <a:avLst/>
          </a:prstGeom>
          <a:noFill/>
          <a:ln w="9525">
            <a:noFill/>
            <a:miter lim="800000"/>
            <a:headEnd/>
            <a:tailEnd/>
          </a:ln>
          <a:effectLst/>
        </p:spPr>
        <p:txBody>
          <a:bodyPr lIns="91338" tIns="45667" rIns="91338" bIns="45667">
            <a:spAutoFit/>
          </a:bodyPr>
          <a:lstStyle/>
          <a:p>
            <a:pPr>
              <a:defRPr/>
            </a:pPr>
            <a:r>
              <a:rPr lang="en-US" altLang="zh-CN" sz="1100" dirty="0">
                <a:solidFill>
                  <a:srgbClr val="FFFFFF"/>
                </a:solidFill>
                <a:latin typeface="FrutigerNext LT Regular" pitchFamily="34" charset="0"/>
              </a:rPr>
              <a:t>The following nine groups of colors are an example of how our design colors can be used, please take note that you should only use one design color group per slide. </a:t>
            </a:r>
          </a:p>
          <a:p>
            <a:pPr>
              <a:defRPr/>
            </a:pPr>
            <a:r>
              <a:rPr lang="en-US" altLang="zh-CN" sz="1100" dirty="0">
                <a:solidFill>
                  <a:srgbClr val="FFFFFF"/>
                </a:solidFill>
                <a:latin typeface="FrutigerNext LT Regular" pitchFamily="34" charset="0"/>
              </a:rPr>
              <a:t> For specific usage details, refer to the “Typesetting Standard”.</a:t>
            </a:r>
          </a:p>
        </p:txBody>
      </p:sp>
    </p:spTree>
  </p:cSld>
  <p:clrMap bg1="lt1" tx1="dk1" bg2="lt2" tx2="dk2" accent1="accent1" accent2="accent2" accent3="accent3" accent4="accent4" accent5="accent5" accent6="accent6" hlink="hlink" folHlink="folHlink"/>
  <p:transition advClick="0"/>
  <p:timing>
    <p:tnLst>
      <p:par>
        <p:cTn id="1" dur="indefinite" restart="never" nodeType="tmRoot"/>
      </p:par>
    </p:tnLst>
  </p:timing>
  <p:txStyles>
    <p:titleStyle>
      <a:lvl1pPr algn="l" rtl="0" eaLnBrk="0" fontAlgn="base" hangingPunct="0">
        <a:spcBef>
          <a:spcPct val="0"/>
        </a:spcBef>
        <a:spcAft>
          <a:spcPct val="0"/>
        </a:spcAft>
        <a:defRPr sz="3200" b="1">
          <a:solidFill>
            <a:srgbClr val="990000"/>
          </a:solidFill>
          <a:latin typeface="+mj-lt"/>
          <a:ea typeface="+mj-ea"/>
          <a:cs typeface="+mj-cs"/>
        </a:defRPr>
      </a:lvl1pPr>
      <a:lvl2pPr algn="l" rtl="0" eaLnBrk="0" fontAlgn="base" hangingPunct="0">
        <a:spcBef>
          <a:spcPct val="0"/>
        </a:spcBef>
        <a:spcAft>
          <a:spcPct val="0"/>
        </a:spcAft>
        <a:defRPr sz="3200" b="1">
          <a:solidFill>
            <a:srgbClr val="990000"/>
          </a:solidFill>
          <a:latin typeface="FrutigerNext LT Medium" pitchFamily="34" charset="0"/>
          <a:ea typeface="宋体" pitchFamily="2" charset="-122"/>
        </a:defRPr>
      </a:lvl2pPr>
      <a:lvl3pPr algn="l" rtl="0" eaLnBrk="0" fontAlgn="base" hangingPunct="0">
        <a:spcBef>
          <a:spcPct val="0"/>
        </a:spcBef>
        <a:spcAft>
          <a:spcPct val="0"/>
        </a:spcAft>
        <a:defRPr sz="3200" b="1">
          <a:solidFill>
            <a:srgbClr val="990000"/>
          </a:solidFill>
          <a:latin typeface="FrutigerNext LT Medium" pitchFamily="34" charset="0"/>
          <a:ea typeface="宋体" pitchFamily="2" charset="-122"/>
        </a:defRPr>
      </a:lvl3pPr>
      <a:lvl4pPr algn="l" rtl="0" eaLnBrk="0" fontAlgn="base" hangingPunct="0">
        <a:spcBef>
          <a:spcPct val="0"/>
        </a:spcBef>
        <a:spcAft>
          <a:spcPct val="0"/>
        </a:spcAft>
        <a:defRPr sz="3200" b="1">
          <a:solidFill>
            <a:srgbClr val="990000"/>
          </a:solidFill>
          <a:latin typeface="FrutigerNext LT Medium" pitchFamily="34" charset="0"/>
          <a:ea typeface="宋体" pitchFamily="2" charset="-122"/>
        </a:defRPr>
      </a:lvl4pPr>
      <a:lvl5pPr algn="l" rtl="0" eaLnBrk="0" fontAlgn="base" hangingPunct="0">
        <a:spcBef>
          <a:spcPct val="0"/>
        </a:spcBef>
        <a:spcAft>
          <a:spcPct val="0"/>
        </a:spcAft>
        <a:defRPr sz="3200" b="1">
          <a:solidFill>
            <a:srgbClr val="990000"/>
          </a:solidFill>
          <a:latin typeface="FrutigerNext LT Medium" pitchFamily="34" charset="0"/>
          <a:ea typeface="宋体" pitchFamily="2" charset="-122"/>
        </a:defRPr>
      </a:lvl5pPr>
      <a:lvl6pPr marL="457008" algn="l" rtl="0" fontAlgn="base">
        <a:spcBef>
          <a:spcPct val="0"/>
        </a:spcBef>
        <a:spcAft>
          <a:spcPct val="0"/>
        </a:spcAft>
        <a:defRPr sz="3200" b="1">
          <a:solidFill>
            <a:srgbClr val="990000"/>
          </a:solidFill>
          <a:latin typeface="FrutigerNext LT Medium" pitchFamily="34" charset="0"/>
          <a:ea typeface="宋体" pitchFamily="2" charset="-122"/>
        </a:defRPr>
      </a:lvl6pPr>
      <a:lvl7pPr marL="914016" algn="l" rtl="0" fontAlgn="base">
        <a:spcBef>
          <a:spcPct val="0"/>
        </a:spcBef>
        <a:spcAft>
          <a:spcPct val="0"/>
        </a:spcAft>
        <a:defRPr sz="3200" b="1">
          <a:solidFill>
            <a:srgbClr val="990000"/>
          </a:solidFill>
          <a:latin typeface="FrutigerNext LT Medium" pitchFamily="34" charset="0"/>
          <a:ea typeface="宋体" pitchFamily="2" charset="-122"/>
        </a:defRPr>
      </a:lvl7pPr>
      <a:lvl8pPr marL="1371024" algn="l" rtl="0" fontAlgn="base">
        <a:spcBef>
          <a:spcPct val="0"/>
        </a:spcBef>
        <a:spcAft>
          <a:spcPct val="0"/>
        </a:spcAft>
        <a:defRPr sz="3200" b="1">
          <a:solidFill>
            <a:srgbClr val="990000"/>
          </a:solidFill>
          <a:latin typeface="FrutigerNext LT Medium" pitchFamily="34" charset="0"/>
          <a:ea typeface="宋体" pitchFamily="2" charset="-122"/>
        </a:defRPr>
      </a:lvl8pPr>
      <a:lvl9pPr marL="1828032" algn="l" rtl="0" fontAlgn="base">
        <a:spcBef>
          <a:spcPct val="0"/>
        </a:spcBef>
        <a:spcAft>
          <a:spcPct val="0"/>
        </a:spcAft>
        <a:defRPr sz="3200" b="1">
          <a:solidFill>
            <a:srgbClr val="990000"/>
          </a:solidFill>
          <a:latin typeface="FrutigerNext LT Medium" pitchFamily="34" charset="0"/>
          <a:ea typeface="宋体" pitchFamily="2" charset="-122"/>
        </a:defRPr>
      </a:lvl9pPr>
    </p:titleStyle>
    <p:bodyStyle>
      <a:lvl1pPr marL="341169" indent="-341169" algn="l" rtl="0" eaLnBrk="0" fontAlgn="base" hangingPunct="0">
        <a:lnSpc>
          <a:spcPct val="140000"/>
        </a:lnSpc>
        <a:spcBef>
          <a:spcPct val="0"/>
        </a:spcBef>
        <a:spcAft>
          <a:spcPct val="0"/>
        </a:spcAft>
        <a:buClr>
          <a:srgbClr val="777777"/>
        </a:buClr>
        <a:buSzPct val="60000"/>
        <a:buFont typeface="Wingdings" pitchFamily="2" charset="2"/>
        <a:buChar char="l"/>
        <a:defRPr sz="2000" b="1">
          <a:solidFill>
            <a:schemeClr val="tx1"/>
          </a:solidFill>
          <a:latin typeface="+mn-lt"/>
          <a:ea typeface="+mn-ea"/>
          <a:cs typeface="+mn-cs"/>
        </a:defRPr>
      </a:lvl1pPr>
      <a:lvl2pPr marL="741051" indent="-284045" algn="l" rtl="0" eaLnBrk="0" fontAlgn="base" hangingPunct="0">
        <a:lnSpc>
          <a:spcPct val="140000"/>
        </a:lnSpc>
        <a:spcBef>
          <a:spcPct val="0"/>
        </a:spcBef>
        <a:spcAft>
          <a:spcPct val="0"/>
        </a:spcAft>
        <a:buSzPct val="50000"/>
        <a:buFont typeface="Wingdings" pitchFamily="2" charset="2"/>
        <a:buChar char="p"/>
        <a:defRPr>
          <a:solidFill>
            <a:schemeClr val="tx1"/>
          </a:solidFill>
          <a:latin typeface="+mj-lt"/>
          <a:ea typeface="+mn-ea"/>
        </a:defRPr>
      </a:lvl2pPr>
      <a:lvl3pPr marL="1140934" indent="-226917" algn="l" rtl="0" eaLnBrk="0" fontAlgn="base" hangingPunct="0">
        <a:lnSpc>
          <a:spcPct val="140000"/>
        </a:lnSpc>
        <a:spcBef>
          <a:spcPct val="0"/>
        </a:spcBef>
        <a:spcAft>
          <a:spcPct val="0"/>
        </a:spcAft>
        <a:buSzPct val="50000"/>
        <a:buFont typeface="Wingdings" pitchFamily="2" charset="2"/>
        <a:buChar char="n"/>
        <a:defRPr sz="1600">
          <a:solidFill>
            <a:schemeClr val="tx1"/>
          </a:solidFill>
          <a:latin typeface="+mn-lt"/>
          <a:ea typeface="+mn-ea"/>
        </a:defRPr>
      </a:lvl3pPr>
      <a:lvl4pPr marL="1597941" indent="-226917" algn="l" rtl="0" eaLnBrk="0" fontAlgn="base" hangingPunct="0">
        <a:lnSpc>
          <a:spcPct val="140000"/>
        </a:lnSpc>
        <a:spcBef>
          <a:spcPct val="0"/>
        </a:spcBef>
        <a:spcAft>
          <a:spcPct val="0"/>
        </a:spcAft>
        <a:buChar char="–"/>
        <a:defRPr sz="1300">
          <a:solidFill>
            <a:schemeClr val="tx1"/>
          </a:solidFill>
          <a:latin typeface="+mn-lt"/>
          <a:ea typeface="+mn-ea"/>
        </a:defRPr>
      </a:lvl4pPr>
      <a:lvl5pPr marL="2054949" indent="-226917" algn="l" rtl="0" eaLnBrk="0" fontAlgn="base" hangingPunct="0">
        <a:lnSpc>
          <a:spcPct val="140000"/>
        </a:lnSpc>
        <a:spcBef>
          <a:spcPct val="0"/>
        </a:spcBef>
        <a:spcAft>
          <a:spcPct val="0"/>
        </a:spcAft>
        <a:buFont typeface="Arial" pitchFamily="34" charset="0"/>
        <a:buChar char="~"/>
        <a:defRPr sz="1200">
          <a:solidFill>
            <a:schemeClr val="tx1"/>
          </a:solidFill>
          <a:latin typeface="+mn-lt"/>
          <a:ea typeface="+mn-ea"/>
        </a:defRPr>
      </a:lvl5pPr>
      <a:lvl6pPr marL="2511957" indent="-226917" algn="l" rtl="0" fontAlgn="base">
        <a:lnSpc>
          <a:spcPct val="140000"/>
        </a:lnSpc>
        <a:spcBef>
          <a:spcPct val="0"/>
        </a:spcBef>
        <a:spcAft>
          <a:spcPct val="0"/>
        </a:spcAft>
        <a:buFont typeface="Arial" pitchFamily="34" charset="0"/>
        <a:buChar char="~"/>
        <a:defRPr sz="1200">
          <a:solidFill>
            <a:schemeClr val="tx1"/>
          </a:solidFill>
          <a:latin typeface="+mn-lt"/>
          <a:ea typeface="+mn-ea"/>
        </a:defRPr>
      </a:lvl6pPr>
      <a:lvl7pPr marL="2968965" indent="-226917" algn="l" rtl="0" fontAlgn="base">
        <a:lnSpc>
          <a:spcPct val="140000"/>
        </a:lnSpc>
        <a:spcBef>
          <a:spcPct val="0"/>
        </a:spcBef>
        <a:spcAft>
          <a:spcPct val="0"/>
        </a:spcAft>
        <a:buFont typeface="Arial" pitchFamily="34" charset="0"/>
        <a:buChar char="~"/>
        <a:defRPr sz="1200">
          <a:solidFill>
            <a:schemeClr val="tx1"/>
          </a:solidFill>
          <a:latin typeface="+mn-lt"/>
          <a:ea typeface="+mn-ea"/>
        </a:defRPr>
      </a:lvl7pPr>
      <a:lvl8pPr marL="3425973" indent="-226917" algn="l" rtl="0" fontAlgn="base">
        <a:lnSpc>
          <a:spcPct val="140000"/>
        </a:lnSpc>
        <a:spcBef>
          <a:spcPct val="0"/>
        </a:spcBef>
        <a:spcAft>
          <a:spcPct val="0"/>
        </a:spcAft>
        <a:buFont typeface="Arial" pitchFamily="34" charset="0"/>
        <a:buChar char="~"/>
        <a:defRPr sz="1200">
          <a:solidFill>
            <a:schemeClr val="tx1"/>
          </a:solidFill>
          <a:latin typeface="+mn-lt"/>
          <a:ea typeface="+mn-ea"/>
        </a:defRPr>
      </a:lvl8pPr>
      <a:lvl9pPr marL="3882980" indent="-226917" algn="l" rtl="0" fontAlgn="base">
        <a:lnSpc>
          <a:spcPct val="140000"/>
        </a:lnSpc>
        <a:spcBef>
          <a:spcPct val="0"/>
        </a:spcBef>
        <a:spcAft>
          <a:spcPct val="0"/>
        </a:spcAft>
        <a:buFont typeface="Arial" pitchFamily="34" charset="0"/>
        <a:buChar char="~"/>
        <a:defRPr sz="1200">
          <a:solidFill>
            <a:schemeClr val="tx1"/>
          </a:solidFill>
          <a:latin typeface="+mn-lt"/>
          <a:ea typeface="+mn-ea"/>
        </a:defRPr>
      </a:lvl9pPr>
    </p:bodyStyle>
    <p:otherStyle>
      <a:defPPr>
        <a:defRPr lang="en-US"/>
      </a:defPPr>
      <a:lvl1pPr marL="0" algn="l" defTabSz="914016" rtl="0" eaLnBrk="1" latinLnBrk="0" hangingPunct="1">
        <a:defRPr sz="1800" kern="1200">
          <a:solidFill>
            <a:schemeClr val="tx1"/>
          </a:solidFill>
          <a:latin typeface="+mn-lt"/>
          <a:ea typeface="+mn-ea"/>
          <a:cs typeface="+mn-cs"/>
        </a:defRPr>
      </a:lvl1pPr>
      <a:lvl2pPr marL="457008" algn="l" defTabSz="914016" rtl="0" eaLnBrk="1" latinLnBrk="0" hangingPunct="1">
        <a:defRPr sz="1800" kern="1200">
          <a:solidFill>
            <a:schemeClr val="tx1"/>
          </a:solidFill>
          <a:latin typeface="+mn-lt"/>
          <a:ea typeface="+mn-ea"/>
          <a:cs typeface="+mn-cs"/>
        </a:defRPr>
      </a:lvl2pPr>
      <a:lvl3pPr marL="914016" algn="l" defTabSz="914016" rtl="0" eaLnBrk="1" latinLnBrk="0" hangingPunct="1">
        <a:defRPr sz="1800" kern="1200">
          <a:solidFill>
            <a:schemeClr val="tx1"/>
          </a:solidFill>
          <a:latin typeface="+mn-lt"/>
          <a:ea typeface="+mn-ea"/>
          <a:cs typeface="+mn-cs"/>
        </a:defRPr>
      </a:lvl3pPr>
      <a:lvl4pPr marL="1371024" algn="l" defTabSz="914016" rtl="0" eaLnBrk="1" latinLnBrk="0" hangingPunct="1">
        <a:defRPr sz="1800" kern="1200">
          <a:solidFill>
            <a:schemeClr val="tx1"/>
          </a:solidFill>
          <a:latin typeface="+mn-lt"/>
          <a:ea typeface="+mn-ea"/>
          <a:cs typeface="+mn-cs"/>
        </a:defRPr>
      </a:lvl4pPr>
      <a:lvl5pPr marL="1828032" algn="l" defTabSz="914016" rtl="0" eaLnBrk="1" latinLnBrk="0" hangingPunct="1">
        <a:defRPr sz="1800" kern="1200">
          <a:solidFill>
            <a:schemeClr val="tx1"/>
          </a:solidFill>
          <a:latin typeface="+mn-lt"/>
          <a:ea typeface="+mn-ea"/>
          <a:cs typeface="+mn-cs"/>
        </a:defRPr>
      </a:lvl5pPr>
      <a:lvl6pPr marL="2285040" algn="l" defTabSz="914016" rtl="0" eaLnBrk="1" latinLnBrk="0" hangingPunct="1">
        <a:defRPr sz="1800" kern="1200">
          <a:solidFill>
            <a:schemeClr val="tx1"/>
          </a:solidFill>
          <a:latin typeface="+mn-lt"/>
          <a:ea typeface="+mn-ea"/>
          <a:cs typeface="+mn-cs"/>
        </a:defRPr>
      </a:lvl6pPr>
      <a:lvl7pPr marL="2742048" algn="l" defTabSz="914016" rtl="0" eaLnBrk="1" latinLnBrk="0" hangingPunct="1">
        <a:defRPr sz="1800" kern="1200">
          <a:solidFill>
            <a:schemeClr val="tx1"/>
          </a:solidFill>
          <a:latin typeface="+mn-lt"/>
          <a:ea typeface="+mn-ea"/>
          <a:cs typeface="+mn-cs"/>
        </a:defRPr>
      </a:lvl7pPr>
      <a:lvl8pPr marL="3199055" algn="l" defTabSz="914016" rtl="0" eaLnBrk="1" latinLnBrk="0" hangingPunct="1">
        <a:defRPr sz="1800" kern="1200">
          <a:solidFill>
            <a:schemeClr val="tx1"/>
          </a:solidFill>
          <a:latin typeface="+mn-lt"/>
          <a:ea typeface="+mn-ea"/>
          <a:cs typeface="+mn-cs"/>
        </a:defRPr>
      </a:lvl8pPr>
      <a:lvl9pPr marL="3656063" algn="l" defTabSz="914016" rtl="0" eaLnBrk="1" latinLnBrk="0" hangingPunct="1">
        <a:defRPr sz="1800" kern="1200">
          <a:solidFill>
            <a:schemeClr val="tx1"/>
          </a:solidFill>
          <a:latin typeface="+mn-lt"/>
          <a:ea typeface="+mn-ea"/>
          <a:cs typeface="+mn-cs"/>
        </a:defRPr>
      </a:lvl9pPr>
    </p:otherStyle>
  </p:txStyles>
</p:sldMaster>
</file>

<file path=ppt/slideMasters/slideMaster20.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8" name="矩形 7"/>
          <p:cNvSpPr/>
          <p:nvPr/>
        </p:nvSpPr>
        <p:spPr>
          <a:xfrm>
            <a:off x="1586" y="6350"/>
            <a:ext cx="12193589" cy="6851650"/>
          </a:xfrm>
          <a:prstGeom prst="rect">
            <a:avLst/>
          </a:prstGeom>
          <a:blipFill dpi="0" rotWithShape="1">
            <a:blip r:embed="rId5" cstate="print">
              <a:duotone>
                <a:prstClr val="black"/>
                <a:schemeClr val="accent4">
                  <a:tint val="45000"/>
                  <a:satMod val="400000"/>
                </a:schemeClr>
              </a:duotone>
              <a:extLst>
                <a:ext uri="{BEBA8EAE-BF5A-486C-A8C5-ECC9F3942E4B}">
                  <a14:imgProps xmlns:a14="http://schemas.microsoft.com/office/drawing/2010/main">
                    <a14:imgLayer r:embed="rId6">
                      <a14:imgEffect>
                        <a14:brightnessContrast bright="40000"/>
                      </a14:imgEffect>
                    </a14:imgLayer>
                  </a14:imgProps>
                </a:ex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itchFamily="34" charset="-122"/>
            </a:endParaRPr>
          </a:p>
        </p:txBody>
      </p:sp>
      <p:sp>
        <p:nvSpPr>
          <p:cNvPr id="14" name="Rectangle 8"/>
          <p:cNvSpPr>
            <a:spLocks noGrp="1" noChangeArrowheads="1"/>
          </p:cNvSpPr>
          <p:nvPr>
            <p:ph type="title"/>
          </p:nvPr>
        </p:nvSpPr>
        <p:spPr bwMode="auto">
          <a:xfrm>
            <a:off x="823913" y="4500002"/>
            <a:ext cx="9269413"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45708" rIns="91418" bIns="45708" numCol="1" anchor="t" anchorCtr="0" compatLnSpc="1">
            <a:prstTxWarp prst="textNoShape">
              <a:avLst/>
            </a:prstTxWarp>
            <a:spAutoFit/>
          </a:bodyPr>
          <a:lstStyle/>
          <a:p>
            <a:pPr lvl="0"/>
            <a:r>
              <a:rPr lang="en-US" altLang="zh-CN" dirty="0" smtClean="0"/>
              <a:t>Click to edit Master title style</a:t>
            </a:r>
            <a:endParaRPr lang="zh-CN" altLang="en-US" dirty="0" smtClean="0"/>
          </a:p>
        </p:txBody>
      </p:sp>
      <p:sp>
        <p:nvSpPr>
          <p:cNvPr id="19" name="Rectangle 19"/>
          <p:cNvSpPr>
            <a:spLocks noGrp="1" noChangeArrowheads="1"/>
          </p:cNvSpPr>
          <p:nvPr>
            <p:ph type="dt" sz="quarter" idx="2"/>
          </p:nvPr>
        </p:nvSpPr>
        <p:spPr bwMode="auto">
          <a:xfrm>
            <a:off x="823913" y="479426"/>
            <a:ext cx="2158999" cy="205121"/>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B2B2B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lvl1pPr>
              <a:defRPr sz="1300">
                <a:latin typeface="微软雅黑" pitchFamily="34" charset="-122"/>
                <a:ea typeface="+mn-ea"/>
              </a:defRPr>
            </a:lvl1pPr>
          </a:lstStyle>
          <a:p>
            <a:pPr>
              <a:defRPr/>
            </a:pPr>
            <a:endParaRPr lang="en-US" altLang="zh-CN" dirty="0">
              <a:solidFill>
                <a:srgbClr val="000000"/>
              </a:solidFill>
            </a:endParaRPr>
          </a:p>
        </p:txBody>
      </p:sp>
    </p:spTree>
  </p:cSld>
  <p:clrMap bg1="lt1" tx1="dk1" bg2="lt2" tx2="dk2" accent1="accent1" accent2="accent2" accent3="accent3" accent4="accent4" accent5="accent5" accent6="accent6" hlink="hlink" folHlink="folHlink"/>
  <p:sldLayoutIdLst>
    <p:sldLayoutId id="2147494966" r:id="rId1"/>
    <p:sldLayoutId id="2147494967" r:id="rId2"/>
    <p:sldLayoutId id="2147494969" r:id="rId3"/>
  </p:sldLayoutIdLst>
  <p:transition advClick="0" advTm="8000">
    <p:fade thruBlk="1"/>
  </p:transition>
  <p:timing>
    <p:tnLst>
      <p:par>
        <p:cTn id="1" dur="indefinite" restart="never" nodeType="tmRoot"/>
      </p:par>
    </p:tnLst>
  </p:timing>
  <p:txStyles>
    <p:titleStyle>
      <a:lvl1pPr algn="l" rtl="0" eaLnBrk="0" fontAlgn="base" hangingPunct="0">
        <a:spcBef>
          <a:spcPct val="0"/>
        </a:spcBef>
        <a:spcAft>
          <a:spcPct val="0"/>
        </a:spcAft>
        <a:defRPr sz="3200" b="1">
          <a:solidFill>
            <a:schemeClr val="tx1">
              <a:lumMod val="75000"/>
              <a:lumOff val="25000"/>
            </a:schemeClr>
          </a:solidFill>
          <a:latin typeface="微软雅黑" pitchFamily="34" charset="-122"/>
          <a:ea typeface="黑体" pitchFamily="49" charset="-122"/>
          <a:cs typeface="+mj-cs"/>
        </a:defRPr>
      </a:lvl1pPr>
      <a:lvl2pPr algn="l" rtl="0" eaLnBrk="0" fontAlgn="base" hangingPunct="0">
        <a:spcBef>
          <a:spcPct val="0"/>
        </a:spcBef>
        <a:spcAft>
          <a:spcPct val="0"/>
        </a:spcAft>
        <a:defRPr sz="3200" b="1">
          <a:solidFill>
            <a:schemeClr val="bg1"/>
          </a:solidFill>
          <a:latin typeface="FrutigerNext LT Medium" pitchFamily="34" charset="0"/>
          <a:ea typeface="黑体" pitchFamily="49" charset="-122"/>
          <a:cs typeface="宋体" charset="-122"/>
        </a:defRPr>
      </a:lvl2pPr>
      <a:lvl3pPr algn="l" rtl="0" eaLnBrk="0" fontAlgn="base" hangingPunct="0">
        <a:spcBef>
          <a:spcPct val="0"/>
        </a:spcBef>
        <a:spcAft>
          <a:spcPct val="0"/>
        </a:spcAft>
        <a:defRPr sz="3200" b="1">
          <a:solidFill>
            <a:schemeClr val="bg1"/>
          </a:solidFill>
          <a:latin typeface="FrutigerNext LT Medium" pitchFamily="34" charset="0"/>
          <a:ea typeface="黑体" pitchFamily="49" charset="-122"/>
          <a:cs typeface="宋体" charset="-122"/>
        </a:defRPr>
      </a:lvl3pPr>
      <a:lvl4pPr algn="l" rtl="0" eaLnBrk="0" fontAlgn="base" hangingPunct="0">
        <a:spcBef>
          <a:spcPct val="0"/>
        </a:spcBef>
        <a:spcAft>
          <a:spcPct val="0"/>
        </a:spcAft>
        <a:defRPr sz="3200" b="1">
          <a:solidFill>
            <a:schemeClr val="bg1"/>
          </a:solidFill>
          <a:latin typeface="FrutigerNext LT Medium" pitchFamily="34" charset="0"/>
          <a:ea typeface="黑体" pitchFamily="49" charset="-122"/>
          <a:cs typeface="宋体" charset="-122"/>
        </a:defRPr>
      </a:lvl4pPr>
      <a:lvl5pPr algn="l" rtl="0" eaLnBrk="0" fontAlgn="base" hangingPunct="0">
        <a:spcBef>
          <a:spcPct val="0"/>
        </a:spcBef>
        <a:spcAft>
          <a:spcPct val="0"/>
        </a:spcAft>
        <a:defRPr sz="3200" b="1">
          <a:solidFill>
            <a:schemeClr val="bg1"/>
          </a:solidFill>
          <a:latin typeface="FrutigerNext LT Medium" pitchFamily="34" charset="0"/>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spcBef>
          <a:spcPct val="20000"/>
        </a:spcBef>
        <a:spcAft>
          <a:spcPct val="0"/>
        </a:spcAft>
        <a:buClr>
          <a:srgbClr val="990000"/>
        </a:buClr>
        <a:buChar char="•"/>
        <a:defRPr sz="2400" b="1">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000">
          <a:solidFill>
            <a:schemeClr val="tx1"/>
          </a:solidFill>
          <a:latin typeface="+mn-lt"/>
          <a:ea typeface="+mn-ea"/>
          <a:cs typeface="+mn-cs"/>
        </a:defRPr>
      </a:lvl2pPr>
      <a:lvl3pPr marL="1143000" indent="-228600" algn="l" rtl="0" eaLnBrk="0" fontAlgn="base" hangingPunct="0">
        <a:spcBef>
          <a:spcPct val="20000"/>
        </a:spcBef>
        <a:spcAft>
          <a:spcPct val="0"/>
        </a:spcAft>
        <a:buFont typeface="FrutigerNext LT Medium" pitchFamily="34" charset="0"/>
        <a:buChar char="»"/>
        <a:defRPr>
          <a:solidFill>
            <a:schemeClr val="tx1"/>
          </a:solidFill>
          <a:latin typeface="+mn-lt"/>
          <a:ea typeface="+mn-ea"/>
          <a:cs typeface="+mn-cs"/>
        </a:defRPr>
      </a:lvl3pPr>
      <a:lvl4pPr marL="1600200" indent="-228600" algn="l" rtl="0" eaLnBrk="0" fontAlgn="base" hangingPunct="0">
        <a:spcBef>
          <a:spcPct val="20000"/>
        </a:spcBef>
        <a:spcAft>
          <a:spcPct val="0"/>
        </a:spcAft>
        <a:buChar char="–"/>
        <a:defRPr sz="16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16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grpSp>
        <p:nvGrpSpPr>
          <p:cNvPr id="2" name="Group 97"/>
          <p:cNvGrpSpPr>
            <a:grpSpLocks/>
          </p:cNvGrpSpPr>
          <p:nvPr/>
        </p:nvGrpSpPr>
        <p:grpSpPr bwMode="auto">
          <a:xfrm>
            <a:off x="121" y="6223011"/>
            <a:ext cx="12195175" cy="635000"/>
            <a:chOff x="0" y="3920"/>
            <a:chExt cx="7682" cy="400"/>
          </a:xfrm>
        </p:grpSpPr>
        <p:pic>
          <p:nvPicPr>
            <p:cNvPr id="236624" name="Picture 98" descr="图片1"/>
            <p:cNvPicPr>
              <a:picLocks noChangeAspect="1" noChangeArrowheads="1"/>
            </p:cNvPicPr>
            <p:nvPr userDrawn="1"/>
          </p:nvPicPr>
          <p:blipFill>
            <a:blip r:embed="rId8" cstate="print"/>
            <a:srcRect/>
            <a:stretch>
              <a:fillRect/>
            </a:stretch>
          </p:blipFill>
          <p:spPr bwMode="auto">
            <a:xfrm>
              <a:off x="0" y="3920"/>
              <a:ext cx="5760" cy="400"/>
            </a:xfrm>
            <a:prstGeom prst="rect">
              <a:avLst/>
            </a:prstGeom>
            <a:noFill/>
            <a:ln w="9525">
              <a:noFill/>
              <a:miter lim="800000"/>
              <a:headEnd/>
              <a:tailEnd/>
            </a:ln>
          </p:spPr>
        </p:pic>
        <p:pic>
          <p:nvPicPr>
            <p:cNvPr id="236625" name="Picture 99" descr="图片1"/>
            <p:cNvPicPr>
              <a:picLocks noChangeAspect="1" noChangeArrowheads="1"/>
            </p:cNvPicPr>
            <p:nvPr userDrawn="1"/>
          </p:nvPicPr>
          <p:blipFill>
            <a:blip r:embed="rId8" cstate="print"/>
            <a:srcRect/>
            <a:stretch>
              <a:fillRect/>
            </a:stretch>
          </p:blipFill>
          <p:spPr bwMode="auto">
            <a:xfrm>
              <a:off x="1539" y="3920"/>
              <a:ext cx="5760" cy="400"/>
            </a:xfrm>
            <a:prstGeom prst="rect">
              <a:avLst/>
            </a:prstGeom>
            <a:noFill/>
            <a:ln w="9525">
              <a:noFill/>
              <a:miter lim="800000"/>
              <a:headEnd/>
              <a:tailEnd/>
            </a:ln>
          </p:spPr>
        </p:pic>
        <p:pic>
          <p:nvPicPr>
            <p:cNvPr id="236626" name="Picture 100" descr="图片1"/>
            <p:cNvPicPr>
              <a:picLocks noChangeAspect="1" noChangeArrowheads="1"/>
            </p:cNvPicPr>
            <p:nvPr userDrawn="1"/>
          </p:nvPicPr>
          <p:blipFill>
            <a:blip r:embed="rId8" cstate="print"/>
            <a:srcRect/>
            <a:stretch>
              <a:fillRect/>
            </a:stretch>
          </p:blipFill>
          <p:spPr bwMode="auto">
            <a:xfrm rot="10800000">
              <a:off x="6619" y="3920"/>
              <a:ext cx="1063" cy="400"/>
            </a:xfrm>
            <a:prstGeom prst="rect">
              <a:avLst/>
            </a:prstGeom>
            <a:noFill/>
            <a:ln w="9525">
              <a:noFill/>
              <a:miter lim="800000"/>
              <a:headEnd/>
              <a:tailEnd/>
            </a:ln>
          </p:spPr>
        </p:pic>
      </p:grpSp>
      <p:pic>
        <p:nvPicPr>
          <p:cNvPr id="236547" name="Picture 101" descr="图片3副本"/>
          <p:cNvPicPr>
            <a:picLocks noChangeAspect="1" noChangeArrowheads="1"/>
          </p:cNvPicPr>
          <p:nvPr/>
        </p:nvPicPr>
        <p:blipFill>
          <a:blip r:embed="rId9" cstate="print"/>
          <a:srcRect/>
          <a:stretch>
            <a:fillRect/>
          </a:stretch>
        </p:blipFill>
        <p:spPr bwMode="auto">
          <a:xfrm>
            <a:off x="10182249" y="6393139"/>
            <a:ext cx="1295400" cy="307975"/>
          </a:xfrm>
          <a:prstGeom prst="rect">
            <a:avLst/>
          </a:prstGeom>
          <a:noFill/>
          <a:ln w="9525">
            <a:noFill/>
            <a:miter lim="800000"/>
            <a:headEnd/>
            <a:tailEnd/>
          </a:ln>
        </p:spPr>
      </p:pic>
      <p:sp>
        <p:nvSpPr>
          <p:cNvPr id="154" name="Text Box 8"/>
          <p:cNvSpPr txBox="1">
            <a:spLocks noChangeArrowheads="1"/>
          </p:cNvSpPr>
          <p:nvPr/>
        </p:nvSpPr>
        <p:spPr bwMode="auto">
          <a:xfrm>
            <a:off x="876324" y="6502411"/>
            <a:ext cx="2685580" cy="185137"/>
          </a:xfrm>
          <a:prstGeom prst="rect">
            <a:avLst/>
          </a:prstGeom>
          <a:noFill/>
          <a:ln>
            <a:noFill/>
          </a:ln>
          <a:extLst/>
        </p:spPr>
        <p:txBody>
          <a:bodyPr wrap="none" lIns="0" tIns="0" rIns="79923" bIns="0">
            <a:spAutoFit/>
          </a:bodyPr>
          <a:lstStyle>
            <a:lvl1pPr defTabSz="801688" eaLnBrk="0" hangingPunct="0">
              <a:defRPr>
                <a:solidFill>
                  <a:schemeClr val="tx1"/>
                </a:solidFill>
                <a:latin typeface="Calibri" pitchFamily="34" charset="0"/>
                <a:ea typeface="宋体" pitchFamily="2" charset="-122"/>
              </a:defRPr>
            </a:lvl1pPr>
            <a:lvl2pPr marL="742950" indent="-285750" defTabSz="801688" eaLnBrk="0" hangingPunct="0">
              <a:defRPr>
                <a:solidFill>
                  <a:schemeClr val="tx1"/>
                </a:solidFill>
                <a:latin typeface="Calibri" pitchFamily="34" charset="0"/>
                <a:ea typeface="宋体" pitchFamily="2" charset="-122"/>
              </a:defRPr>
            </a:lvl2pPr>
            <a:lvl3pPr marL="1143000" indent="-228600" defTabSz="801688" eaLnBrk="0" hangingPunct="0">
              <a:defRPr>
                <a:solidFill>
                  <a:schemeClr val="tx1"/>
                </a:solidFill>
                <a:latin typeface="Calibri" pitchFamily="34" charset="0"/>
                <a:ea typeface="宋体" pitchFamily="2" charset="-122"/>
              </a:defRPr>
            </a:lvl3pPr>
            <a:lvl4pPr marL="1600200" indent="-228600" defTabSz="801688" eaLnBrk="0" hangingPunct="0">
              <a:defRPr>
                <a:solidFill>
                  <a:schemeClr val="tx1"/>
                </a:solidFill>
                <a:latin typeface="Calibri" pitchFamily="34" charset="0"/>
                <a:ea typeface="宋体" pitchFamily="2" charset="-122"/>
              </a:defRPr>
            </a:lvl4pPr>
            <a:lvl5pPr marL="2057400" indent="-228600" defTabSz="801688" eaLnBrk="0" hangingPunct="0">
              <a:defRPr>
                <a:solidFill>
                  <a:schemeClr val="tx1"/>
                </a:solidFill>
                <a:latin typeface="Calibri" pitchFamily="34" charset="0"/>
                <a:ea typeface="宋体" pitchFamily="2" charset="-122"/>
              </a:defRPr>
            </a:lvl5pPr>
            <a:lvl6pPr marL="2514600" indent="-228600" defTabSz="801688"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defTabSz="801688"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defTabSz="801688"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defTabSz="801688"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200" dirty="0" smtClean="0">
                <a:solidFill>
                  <a:prstClr val="black"/>
                </a:solidFill>
                <a:latin typeface="FrutigerNext LT Bold" pitchFamily="34" charset="0"/>
                <a:ea typeface="MS PGothic" pitchFamily="34" charset="-128"/>
                <a:sym typeface="Lucida Grande"/>
              </a:rPr>
              <a:t>HUAWEI TECHNOLOGIES CO., LTD.</a:t>
            </a:r>
          </a:p>
        </p:txBody>
      </p:sp>
      <p:sp>
        <p:nvSpPr>
          <p:cNvPr id="236549" name="Rectangle 13"/>
          <p:cNvSpPr>
            <a:spLocks noGrp="1" noChangeArrowheads="1"/>
          </p:cNvSpPr>
          <p:nvPr>
            <p:ph type="title"/>
          </p:nvPr>
        </p:nvSpPr>
        <p:spPr bwMode="auto">
          <a:xfrm>
            <a:off x="876306" y="325479"/>
            <a:ext cx="10440988" cy="871537"/>
          </a:xfrm>
          <a:prstGeom prst="rect">
            <a:avLst/>
          </a:prstGeom>
          <a:noFill/>
          <a:ln w="9525">
            <a:noFill/>
            <a:miter lim="800000"/>
            <a:headEnd/>
            <a:tailEnd/>
          </a:ln>
        </p:spPr>
        <p:txBody>
          <a:bodyPr vert="horz" wrap="square" lIns="0" tIns="39971" rIns="79944" bIns="39971" numCol="1" anchor="ctr" anchorCtr="0" compatLnSpc="1">
            <a:prstTxWarp prst="textNoShape">
              <a:avLst/>
            </a:prstTxWarp>
          </a:bodyPr>
          <a:lstStyle/>
          <a:p>
            <a:pPr lvl="0"/>
            <a:r>
              <a:rPr lang="en-US" altLang="zh-CN" smtClean="0"/>
              <a:t>Click to edit Master title style</a:t>
            </a:r>
            <a:endParaRPr lang="zh-CN" altLang="en-US" smtClean="0"/>
          </a:p>
        </p:txBody>
      </p:sp>
      <p:sp>
        <p:nvSpPr>
          <p:cNvPr id="10247" name="Rectangle 21"/>
          <p:cNvSpPr>
            <a:spLocks noChangeArrowheads="1"/>
          </p:cNvSpPr>
          <p:nvPr/>
        </p:nvSpPr>
        <p:spPr bwMode="auto">
          <a:xfrm>
            <a:off x="5137215" y="6502409"/>
            <a:ext cx="1568543" cy="185137"/>
          </a:xfrm>
          <a:prstGeom prst="rect">
            <a:avLst/>
          </a:prstGeom>
          <a:noFill/>
          <a:ln w="9525" algn="ctr">
            <a:noFill/>
            <a:miter lim="800000"/>
            <a:headEnd/>
            <a:tailEnd/>
          </a:ln>
          <a:effectLst/>
        </p:spPr>
        <p:txBody>
          <a:bodyPr wrap="none" lIns="79889" tIns="0" rIns="79889" bIns="0">
            <a:spAutoFit/>
          </a:bodyPr>
          <a:lstStyle/>
          <a:p>
            <a:pPr defTabSz="799835" eaLnBrk="0" hangingPunct="0">
              <a:defRPr/>
            </a:pPr>
            <a:r>
              <a:rPr lang="en-US" altLang="zh-CN" sz="1200" dirty="0">
                <a:solidFill>
                  <a:prstClr val="black"/>
                </a:solidFill>
                <a:latin typeface="FrutigerNext LT Bold" pitchFamily="20" charset="0"/>
                <a:ea typeface="MS PGothic" pitchFamily="34" charset="-128"/>
                <a:sym typeface="Lucida Grande"/>
              </a:rPr>
              <a:t>Huawei Confidential </a:t>
            </a:r>
          </a:p>
        </p:txBody>
      </p:sp>
      <p:sp>
        <p:nvSpPr>
          <p:cNvPr id="236551" name="Rectangle 68"/>
          <p:cNvSpPr>
            <a:spLocks noGrp="1" noChangeArrowheads="1"/>
          </p:cNvSpPr>
          <p:nvPr>
            <p:ph type="body" idx="1"/>
          </p:nvPr>
        </p:nvSpPr>
        <p:spPr bwMode="auto">
          <a:xfrm>
            <a:off x="876306" y="1628782"/>
            <a:ext cx="10440988" cy="4194175"/>
          </a:xfrm>
          <a:prstGeom prst="rect">
            <a:avLst/>
          </a:prstGeom>
          <a:noFill/>
          <a:ln w="9525">
            <a:noFill/>
            <a:miter lim="800000"/>
            <a:headEnd/>
            <a:tailEnd/>
          </a:ln>
        </p:spPr>
        <p:txBody>
          <a:bodyPr vert="horz" wrap="square" lIns="79957" tIns="39978" rIns="79957" bIns="39978" numCol="1" anchor="t" anchorCtr="0" compatLnSpc="1">
            <a:prstTxWarp prst="textNoShape">
              <a:avLst/>
            </a:prstTxWarp>
          </a:bodyPr>
          <a:lstStyle/>
          <a:p>
            <a:pPr lvl="0"/>
            <a:r>
              <a:rPr lang="en-US" altLang="zh-CN" smtClean="0"/>
              <a:t>Click to edit Master text styles</a:t>
            </a:r>
            <a:endParaRPr lang="zh-CN" altLang="en-US" smtClean="0"/>
          </a:p>
          <a:p>
            <a:pPr lvl="1"/>
            <a:r>
              <a:rPr lang="en-US" altLang="zh-CN" smtClean="0"/>
              <a:t>Second level</a:t>
            </a:r>
            <a:endParaRPr lang="zh-CN" altLang="en-US" smtClean="0"/>
          </a:p>
          <a:p>
            <a:pPr lvl="2"/>
            <a:r>
              <a:rPr lang="en-US" altLang="zh-CN" smtClean="0"/>
              <a:t>Third level</a:t>
            </a:r>
            <a:endParaRPr lang="zh-CN" altLang="en-US" smtClean="0"/>
          </a:p>
          <a:p>
            <a:pPr lvl="3"/>
            <a:r>
              <a:rPr lang="en-US" altLang="zh-CN" smtClean="0"/>
              <a:t>Fourth level</a:t>
            </a:r>
            <a:endParaRPr lang="zh-CN" altLang="en-US" smtClean="0"/>
          </a:p>
          <a:p>
            <a:pPr lvl="4"/>
            <a:r>
              <a:rPr lang="en-US" altLang="zh-CN" smtClean="0"/>
              <a:t>Fifth level</a:t>
            </a:r>
            <a:endParaRPr lang="zh-CN" altLang="en-US" smtClean="0"/>
          </a:p>
        </p:txBody>
      </p:sp>
      <p:grpSp>
        <p:nvGrpSpPr>
          <p:cNvPr id="3" name="Group 88"/>
          <p:cNvGrpSpPr>
            <a:grpSpLocks/>
          </p:cNvGrpSpPr>
          <p:nvPr/>
        </p:nvGrpSpPr>
        <p:grpSpPr bwMode="auto">
          <a:xfrm>
            <a:off x="12436618" y="3832260"/>
            <a:ext cx="1152525" cy="3025775"/>
            <a:chOff x="5874" y="2414"/>
            <a:chExt cx="544" cy="1906"/>
          </a:xfrm>
        </p:grpSpPr>
        <p:sp>
          <p:nvSpPr>
            <p:cNvPr id="10326" name="Rectangle 86"/>
            <p:cNvSpPr>
              <a:spLocks noChangeArrowheads="1"/>
            </p:cNvSpPr>
            <p:nvPr userDrawn="1"/>
          </p:nvSpPr>
          <p:spPr bwMode="auto">
            <a:xfrm>
              <a:off x="5874" y="2414"/>
              <a:ext cx="544" cy="1906"/>
            </a:xfrm>
            <a:prstGeom prst="rect">
              <a:avLst/>
            </a:prstGeom>
            <a:solidFill>
              <a:schemeClr val="bg1"/>
            </a:solidFill>
            <a:ln w="9525">
              <a:noFill/>
              <a:miter lim="800000"/>
              <a:headEnd/>
              <a:tailEnd/>
            </a:ln>
            <a:effectLst/>
          </p:spPr>
          <p:txBody>
            <a:bodyPr wrap="none" anchor="ctr"/>
            <a:lstStyle/>
            <a:p>
              <a:pPr defTabSz="913514">
                <a:defRPr/>
              </a:pPr>
              <a:endParaRPr lang="zh-CN" altLang="en-US" sz="1700" dirty="0">
                <a:solidFill>
                  <a:prstClr val="black"/>
                </a:solidFill>
                <a:latin typeface="Calibri" pitchFamily="34" charset="0"/>
                <a:sym typeface="Lucida Grande"/>
              </a:endParaRPr>
            </a:p>
          </p:txBody>
        </p:sp>
        <p:grpSp>
          <p:nvGrpSpPr>
            <p:cNvPr id="4" name="Group 87"/>
            <p:cNvGrpSpPr>
              <a:grpSpLocks/>
            </p:cNvGrpSpPr>
            <p:nvPr userDrawn="1"/>
          </p:nvGrpSpPr>
          <p:grpSpPr bwMode="auto">
            <a:xfrm>
              <a:off x="5941" y="2475"/>
              <a:ext cx="409" cy="1783"/>
              <a:chOff x="5921" y="2387"/>
              <a:chExt cx="409" cy="1783"/>
            </a:xfrm>
          </p:grpSpPr>
          <p:grpSp>
            <p:nvGrpSpPr>
              <p:cNvPr id="5" name="Group 18"/>
              <p:cNvGrpSpPr>
                <a:grpSpLocks noChangeAspect="1"/>
              </p:cNvGrpSpPr>
              <p:nvPr userDrawn="1"/>
            </p:nvGrpSpPr>
            <p:grpSpPr bwMode="auto">
              <a:xfrm>
                <a:off x="5921" y="2506"/>
                <a:ext cx="409" cy="101"/>
                <a:chOff x="5893" y="2387"/>
                <a:chExt cx="466" cy="115"/>
              </a:xfrm>
            </p:grpSpPr>
            <p:sp>
              <p:nvSpPr>
                <p:cNvPr id="10315" name="Rectangle 19"/>
                <p:cNvSpPr>
                  <a:spLocks noChangeAspect="1" noChangeArrowheads="1"/>
                </p:cNvSpPr>
                <p:nvPr userDrawn="1"/>
              </p:nvSpPr>
              <p:spPr bwMode="auto">
                <a:xfrm flipV="1">
                  <a:off x="6010" y="2387"/>
                  <a:ext cx="116" cy="115"/>
                </a:xfrm>
                <a:prstGeom prst="rect">
                  <a:avLst/>
                </a:prstGeom>
                <a:solidFill>
                  <a:srgbClr val="FFCC66"/>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316" name="Rectangle 20"/>
                <p:cNvSpPr>
                  <a:spLocks noChangeAspect="1" noChangeArrowheads="1"/>
                </p:cNvSpPr>
                <p:nvPr userDrawn="1"/>
              </p:nvSpPr>
              <p:spPr bwMode="auto">
                <a:xfrm flipV="1">
                  <a:off x="6126" y="2387"/>
                  <a:ext cx="116" cy="115"/>
                </a:xfrm>
                <a:prstGeom prst="rect">
                  <a:avLst/>
                </a:prstGeom>
                <a:solidFill>
                  <a:srgbClr val="FF9900"/>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317" name="Rectangle 21"/>
                <p:cNvSpPr>
                  <a:spLocks noChangeAspect="1" noChangeArrowheads="1"/>
                </p:cNvSpPr>
                <p:nvPr userDrawn="1"/>
              </p:nvSpPr>
              <p:spPr bwMode="auto">
                <a:xfrm flipV="1">
                  <a:off x="6242" y="2387"/>
                  <a:ext cx="117" cy="115"/>
                </a:xfrm>
                <a:prstGeom prst="rect">
                  <a:avLst/>
                </a:prstGeom>
                <a:solidFill>
                  <a:srgbClr val="99660A"/>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318" name="Rectangle 22"/>
                <p:cNvSpPr>
                  <a:spLocks noChangeAspect="1" noChangeArrowheads="1"/>
                </p:cNvSpPr>
                <p:nvPr userDrawn="1"/>
              </p:nvSpPr>
              <p:spPr bwMode="auto">
                <a:xfrm flipV="1">
                  <a:off x="5893" y="2387"/>
                  <a:ext cx="117" cy="115"/>
                </a:xfrm>
                <a:prstGeom prst="rect">
                  <a:avLst/>
                </a:prstGeom>
                <a:solidFill>
                  <a:srgbClr val="FFCC99"/>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grpSp>
          <p:grpSp>
            <p:nvGrpSpPr>
              <p:cNvPr id="6" name="Group 23"/>
              <p:cNvGrpSpPr>
                <a:grpSpLocks noChangeAspect="1"/>
              </p:cNvGrpSpPr>
              <p:nvPr userDrawn="1"/>
            </p:nvGrpSpPr>
            <p:grpSpPr bwMode="auto">
              <a:xfrm>
                <a:off x="5921" y="2626"/>
                <a:ext cx="409" cy="101"/>
                <a:chOff x="5893" y="2523"/>
                <a:chExt cx="466" cy="115"/>
              </a:xfrm>
            </p:grpSpPr>
            <p:sp>
              <p:nvSpPr>
                <p:cNvPr id="10311" name="Rectangle 24"/>
                <p:cNvSpPr>
                  <a:spLocks noChangeAspect="1" noChangeArrowheads="1"/>
                </p:cNvSpPr>
                <p:nvPr userDrawn="1"/>
              </p:nvSpPr>
              <p:spPr bwMode="auto">
                <a:xfrm flipV="1">
                  <a:off x="6010" y="2523"/>
                  <a:ext cx="116" cy="115"/>
                </a:xfrm>
                <a:prstGeom prst="rect">
                  <a:avLst/>
                </a:prstGeom>
                <a:solidFill>
                  <a:srgbClr val="99CCFF"/>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312" name="Rectangle 25"/>
                <p:cNvSpPr>
                  <a:spLocks noChangeAspect="1" noChangeArrowheads="1"/>
                </p:cNvSpPr>
                <p:nvPr userDrawn="1"/>
              </p:nvSpPr>
              <p:spPr bwMode="auto">
                <a:xfrm flipV="1">
                  <a:off x="6126" y="2523"/>
                  <a:ext cx="116" cy="115"/>
                </a:xfrm>
                <a:prstGeom prst="rect">
                  <a:avLst/>
                </a:prstGeom>
                <a:solidFill>
                  <a:srgbClr val="99CCCC"/>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313" name="Rectangle 26"/>
                <p:cNvSpPr>
                  <a:spLocks noChangeAspect="1" noChangeArrowheads="1"/>
                </p:cNvSpPr>
                <p:nvPr userDrawn="1"/>
              </p:nvSpPr>
              <p:spPr bwMode="auto">
                <a:xfrm flipV="1">
                  <a:off x="6242" y="2523"/>
                  <a:ext cx="117" cy="115"/>
                </a:xfrm>
                <a:prstGeom prst="rect">
                  <a:avLst/>
                </a:prstGeom>
                <a:solidFill>
                  <a:srgbClr val="009999"/>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314" name="Rectangle 27"/>
                <p:cNvSpPr>
                  <a:spLocks noChangeAspect="1" noChangeArrowheads="1"/>
                </p:cNvSpPr>
                <p:nvPr userDrawn="1"/>
              </p:nvSpPr>
              <p:spPr bwMode="auto">
                <a:xfrm flipV="1">
                  <a:off x="5893" y="2523"/>
                  <a:ext cx="117" cy="115"/>
                </a:xfrm>
                <a:prstGeom prst="rect">
                  <a:avLst/>
                </a:prstGeom>
                <a:solidFill>
                  <a:srgbClr val="CCCCFF"/>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grpSp>
          <p:grpSp>
            <p:nvGrpSpPr>
              <p:cNvPr id="7" name="Group 28"/>
              <p:cNvGrpSpPr>
                <a:grpSpLocks noChangeAspect="1"/>
              </p:cNvGrpSpPr>
              <p:nvPr userDrawn="1"/>
            </p:nvGrpSpPr>
            <p:grpSpPr bwMode="auto">
              <a:xfrm>
                <a:off x="5921" y="2745"/>
                <a:ext cx="409" cy="101"/>
                <a:chOff x="5893" y="2659"/>
                <a:chExt cx="466" cy="115"/>
              </a:xfrm>
            </p:grpSpPr>
            <p:sp>
              <p:nvSpPr>
                <p:cNvPr id="10307" name="Rectangle 29"/>
                <p:cNvSpPr>
                  <a:spLocks noChangeAspect="1" noChangeArrowheads="1"/>
                </p:cNvSpPr>
                <p:nvPr userDrawn="1"/>
              </p:nvSpPr>
              <p:spPr bwMode="auto">
                <a:xfrm flipV="1">
                  <a:off x="6010" y="2659"/>
                  <a:ext cx="116" cy="115"/>
                </a:xfrm>
                <a:prstGeom prst="rect">
                  <a:avLst/>
                </a:prstGeom>
                <a:solidFill>
                  <a:srgbClr val="99CCCC"/>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308" name="Rectangle 30"/>
                <p:cNvSpPr>
                  <a:spLocks noChangeAspect="1" noChangeArrowheads="1"/>
                </p:cNvSpPr>
                <p:nvPr userDrawn="1"/>
              </p:nvSpPr>
              <p:spPr bwMode="auto">
                <a:xfrm flipV="1">
                  <a:off x="6126" y="2659"/>
                  <a:ext cx="116" cy="115"/>
                </a:xfrm>
                <a:prstGeom prst="rect">
                  <a:avLst/>
                </a:prstGeom>
                <a:solidFill>
                  <a:srgbClr val="0099CC"/>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309" name="Rectangle 31"/>
                <p:cNvSpPr>
                  <a:spLocks noChangeAspect="1" noChangeArrowheads="1"/>
                </p:cNvSpPr>
                <p:nvPr userDrawn="1"/>
              </p:nvSpPr>
              <p:spPr bwMode="auto">
                <a:xfrm flipV="1">
                  <a:off x="6242" y="2659"/>
                  <a:ext cx="117" cy="115"/>
                </a:xfrm>
                <a:prstGeom prst="rect">
                  <a:avLst/>
                </a:prstGeom>
                <a:solidFill>
                  <a:srgbClr val="006699"/>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310" name="Rectangle 32"/>
                <p:cNvSpPr>
                  <a:spLocks noChangeAspect="1" noChangeArrowheads="1"/>
                </p:cNvSpPr>
                <p:nvPr userDrawn="1"/>
              </p:nvSpPr>
              <p:spPr bwMode="auto">
                <a:xfrm flipV="1">
                  <a:off x="5893" y="2659"/>
                  <a:ext cx="117" cy="115"/>
                </a:xfrm>
                <a:prstGeom prst="rect">
                  <a:avLst/>
                </a:prstGeom>
                <a:solidFill>
                  <a:srgbClr val="CCFF99"/>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grpSp>
          <p:grpSp>
            <p:nvGrpSpPr>
              <p:cNvPr id="8" name="Group 33"/>
              <p:cNvGrpSpPr>
                <a:grpSpLocks noChangeAspect="1"/>
              </p:cNvGrpSpPr>
              <p:nvPr userDrawn="1"/>
            </p:nvGrpSpPr>
            <p:grpSpPr bwMode="auto">
              <a:xfrm>
                <a:off x="5921" y="2387"/>
                <a:ext cx="409" cy="104"/>
                <a:chOff x="5893" y="2251"/>
                <a:chExt cx="466" cy="119"/>
              </a:xfrm>
            </p:grpSpPr>
            <p:sp>
              <p:nvSpPr>
                <p:cNvPr id="10303" name="Rectangle 34"/>
                <p:cNvSpPr>
                  <a:spLocks noChangeAspect="1" noChangeArrowheads="1"/>
                </p:cNvSpPr>
                <p:nvPr userDrawn="1"/>
              </p:nvSpPr>
              <p:spPr bwMode="auto">
                <a:xfrm flipV="1">
                  <a:off x="6126" y="2251"/>
                  <a:ext cx="116" cy="119"/>
                </a:xfrm>
                <a:prstGeom prst="rect">
                  <a:avLst/>
                </a:prstGeom>
                <a:solidFill>
                  <a:srgbClr val="FF9900"/>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304" name="Rectangle 35"/>
                <p:cNvSpPr>
                  <a:spLocks noChangeAspect="1" noChangeArrowheads="1"/>
                </p:cNvSpPr>
                <p:nvPr userDrawn="1"/>
              </p:nvSpPr>
              <p:spPr bwMode="auto">
                <a:xfrm flipV="1">
                  <a:off x="6242" y="2251"/>
                  <a:ext cx="117" cy="119"/>
                </a:xfrm>
                <a:prstGeom prst="rect">
                  <a:avLst/>
                </a:prstGeom>
                <a:solidFill>
                  <a:srgbClr val="CCCCCC"/>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305" name="Rectangle 36"/>
                <p:cNvSpPr>
                  <a:spLocks noChangeAspect="1" noChangeArrowheads="1"/>
                </p:cNvSpPr>
                <p:nvPr userDrawn="1"/>
              </p:nvSpPr>
              <p:spPr bwMode="auto">
                <a:xfrm flipV="1">
                  <a:off x="5893" y="2251"/>
                  <a:ext cx="117" cy="119"/>
                </a:xfrm>
                <a:prstGeom prst="rect">
                  <a:avLst/>
                </a:prstGeom>
                <a:solidFill>
                  <a:srgbClr val="99CCFF"/>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306" name="Rectangle 37"/>
                <p:cNvSpPr>
                  <a:spLocks noChangeAspect="1" noChangeArrowheads="1"/>
                </p:cNvSpPr>
                <p:nvPr userDrawn="1"/>
              </p:nvSpPr>
              <p:spPr bwMode="auto">
                <a:xfrm flipV="1">
                  <a:off x="6010" y="2251"/>
                  <a:ext cx="116" cy="119"/>
                </a:xfrm>
                <a:prstGeom prst="rect">
                  <a:avLst/>
                </a:prstGeom>
                <a:solidFill>
                  <a:srgbClr val="669900"/>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grpSp>
          <p:grpSp>
            <p:nvGrpSpPr>
              <p:cNvPr id="9" name="Group 38"/>
              <p:cNvGrpSpPr>
                <a:grpSpLocks noChangeAspect="1"/>
              </p:cNvGrpSpPr>
              <p:nvPr userDrawn="1"/>
            </p:nvGrpSpPr>
            <p:grpSpPr bwMode="auto">
              <a:xfrm>
                <a:off x="5921" y="2944"/>
                <a:ext cx="409" cy="101"/>
                <a:chOff x="5893" y="2886"/>
                <a:chExt cx="466" cy="115"/>
              </a:xfrm>
            </p:grpSpPr>
            <p:sp>
              <p:nvSpPr>
                <p:cNvPr id="10299" name="Rectangle 39"/>
                <p:cNvSpPr>
                  <a:spLocks noChangeAspect="1" noChangeArrowheads="1"/>
                </p:cNvSpPr>
                <p:nvPr userDrawn="1"/>
              </p:nvSpPr>
              <p:spPr bwMode="auto">
                <a:xfrm flipV="1">
                  <a:off x="6010" y="2886"/>
                  <a:ext cx="116" cy="115"/>
                </a:xfrm>
                <a:prstGeom prst="rect">
                  <a:avLst/>
                </a:prstGeom>
                <a:solidFill>
                  <a:srgbClr val="FF9900"/>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300" name="Rectangle 40"/>
                <p:cNvSpPr>
                  <a:spLocks noChangeAspect="1" noChangeArrowheads="1"/>
                </p:cNvSpPr>
                <p:nvPr userDrawn="1"/>
              </p:nvSpPr>
              <p:spPr bwMode="auto">
                <a:xfrm flipV="1">
                  <a:off x="6126" y="2886"/>
                  <a:ext cx="116" cy="115"/>
                </a:xfrm>
                <a:prstGeom prst="rect">
                  <a:avLst/>
                </a:prstGeom>
                <a:solidFill>
                  <a:srgbClr val="FFCC99"/>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301" name="Rectangle 41"/>
                <p:cNvSpPr>
                  <a:spLocks noChangeAspect="1" noChangeArrowheads="1"/>
                </p:cNvSpPr>
                <p:nvPr userDrawn="1"/>
              </p:nvSpPr>
              <p:spPr bwMode="auto">
                <a:xfrm flipV="1">
                  <a:off x="6242" y="2886"/>
                  <a:ext cx="117" cy="115"/>
                </a:xfrm>
                <a:prstGeom prst="rect">
                  <a:avLst/>
                </a:prstGeom>
                <a:solidFill>
                  <a:srgbClr val="FFCC66"/>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302" name="Rectangle 42"/>
                <p:cNvSpPr>
                  <a:spLocks noChangeAspect="1" noChangeArrowheads="1"/>
                </p:cNvSpPr>
                <p:nvPr userDrawn="1"/>
              </p:nvSpPr>
              <p:spPr bwMode="auto">
                <a:xfrm flipV="1">
                  <a:off x="5893" y="2886"/>
                  <a:ext cx="117" cy="115"/>
                </a:xfrm>
                <a:prstGeom prst="rect">
                  <a:avLst/>
                </a:prstGeom>
                <a:solidFill>
                  <a:schemeClr val="tx2"/>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grpSp>
          <p:grpSp>
            <p:nvGrpSpPr>
              <p:cNvPr id="10" name="Group 43"/>
              <p:cNvGrpSpPr>
                <a:grpSpLocks noChangeAspect="1"/>
              </p:cNvGrpSpPr>
              <p:nvPr userDrawn="1"/>
            </p:nvGrpSpPr>
            <p:grpSpPr bwMode="auto">
              <a:xfrm>
                <a:off x="5921" y="3064"/>
                <a:ext cx="409" cy="101"/>
                <a:chOff x="5893" y="3022"/>
                <a:chExt cx="466" cy="115"/>
              </a:xfrm>
            </p:grpSpPr>
            <p:sp>
              <p:nvSpPr>
                <p:cNvPr id="10295" name="Rectangle 44"/>
                <p:cNvSpPr>
                  <a:spLocks noChangeAspect="1" noChangeArrowheads="1"/>
                </p:cNvSpPr>
                <p:nvPr userDrawn="1"/>
              </p:nvSpPr>
              <p:spPr bwMode="auto">
                <a:xfrm flipV="1">
                  <a:off x="6010" y="3022"/>
                  <a:ext cx="116" cy="115"/>
                </a:xfrm>
                <a:prstGeom prst="rect">
                  <a:avLst/>
                </a:prstGeom>
                <a:solidFill>
                  <a:srgbClr val="006699"/>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296" name="Rectangle 45"/>
                <p:cNvSpPr>
                  <a:spLocks noChangeAspect="1" noChangeArrowheads="1"/>
                </p:cNvSpPr>
                <p:nvPr userDrawn="1"/>
              </p:nvSpPr>
              <p:spPr bwMode="auto">
                <a:xfrm flipV="1">
                  <a:off x="6126" y="3022"/>
                  <a:ext cx="116" cy="115"/>
                </a:xfrm>
                <a:prstGeom prst="rect">
                  <a:avLst/>
                </a:prstGeom>
                <a:solidFill>
                  <a:srgbClr val="99CCFF"/>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297" name="Rectangle 46"/>
                <p:cNvSpPr>
                  <a:spLocks noChangeAspect="1" noChangeArrowheads="1"/>
                </p:cNvSpPr>
                <p:nvPr userDrawn="1"/>
              </p:nvSpPr>
              <p:spPr bwMode="auto">
                <a:xfrm flipV="1">
                  <a:off x="6242" y="3022"/>
                  <a:ext cx="117" cy="115"/>
                </a:xfrm>
                <a:prstGeom prst="rect">
                  <a:avLst/>
                </a:prstGeom>
                <a:solidFill>
                  <a:srgbClr val="CCCCFF"/>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298" name="Rectangle 47"/>
                <p:cNvSpPr>
                  <a:spLocks noChangeAspect="1" noChangeArrowheads="1"/>
                </p:cNvSpPr>
                <p:nvPr userDrawn="1"/>
              </p:nvSpPr>
              <p:spPr bwMode="auto">
                <a:xfrm flipV="1">
                  <a:off x="5893" y="3022"/>
                  <a:ext cx="117" cy="115"/>
                </a:xfrm>
                <a:prstGeom prst="rect">
                  <a:avLst/>
                </a:prstGeom>
                <a:solidFill>
                  <a:srgbClr val="990000"/>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grpSp>
          <p:grpSp>
            <p:nvGrpSpPr>
              <p:cNvPr id="11" name="Group 48"/>
              <p:cNvGrpSpPr>
                <a:grpSpLocks noChangeAspect="1"/>
              </p:cNvGrpSpPr>
              <p:nvPr userDrawn="1"/>
            </p:nvGrpSpPr>
            <p:grpSpPr bwMode="auto">
              <a:xfrm>
                <a:off x="5921" y="3183"/>
                <a:ext cx="409" cy="101"/>
                <a:chOff x="5893" y="3158"/>
                <a:chExt cx="466" cy="115"/>
              </a:xfrm>
            </p:grpSpPr>
            <p:sp>
              <p:nvSpPr>
                <p:cNvPr id="10291" name="Rectangle 49"/>
                <p:cNvSpPr>
                  <a:spLocks noChangeAspect="1" noChangeArrowheads="1"/>
                </p:cNvSpPr>
                <p:nvPr userDrawn="1"/>
              </p:nvSpPr>
              <p:spPr bwMode="auto">
                <a:xfrm flipV="1">
                  <a:off x="6010" y="3158"/>
                  <a:ext cx="116" cy="115"/>
                </a:xfrm>
                <a:prstGeom prst="rect">
                  <a:avLst/>
                </a:prstGeom>
                <a:solidFill>
                  <a:srgbClr val="009999"/>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292" name="Rectangle 50"/>
                <p:cNvSpPr>
                  <a:spLocks noChangeAspect="1" noChangeArrowheads="1"/>
                </p:cNvSpPr>
                <p:nvPr userDrawn="1"/>
              </p:nvSpPr>
              <p:spPr bwMode="auto">
                <a:xfrm flipV="1">
                  <a:off x="6126" y="3158"/>
                  <a:ext cx="116" cy="115"/>
                </a:xfrm>
                <a:prstGeom prst="rect">
                  <a:avLst/>
                </a:prstGeom>
                <a:solidFill>
                  <a:srgbClr val="CCFF99"/>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293" name="Rectangle 51"/>
                <p:cNvSpPr>
                  <a:spLocks noChangeAspect="1" noChangeArrowheads="1"/>
                </p:cNvSpPr>
                <p:nvPr userDrawn="1"/>
              </p:nvSpPr>
              <p:spPr bwMode="auto">
                <a:xfrm flipV="1">
                  <a:off x="6242" y="3158"/>
                  <a:ext cx="117" cy="115"/>
                </a:xfrm>
                <a:prstGeom prst="rect">
                  <a:avLst/>
                </a:prstGeom>
                <a:solidFill>
                  <a:srgbClr val="99CCCC"/>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294" name="Rectangle 52"/>
                <p:cNvSpPr>
                  <a:spLocks noChangeAspect="1" noChangeArrowheads="1"/>
                </p:cNvSpPr>
                <p:nvPr userDrawn="1"/>
              </p:nvSpPr>
              <p:spPr bwMode="auto">
                <a:xfrm flipV="1">
                  <a:off x="5893" y="3158"/>
                  <a:ext cx="117" cy="115"/>
                </a:xfrm>
                <a:prstGeom prst="rect">
                  <a:avLst/>
                </a:prstGeom>
                <a:solidFill>
                  <a:srgbClr val="990000"/>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grpSp>
          <p:grpSp>
            <p:nvGrpSpPr>
              <p:cNvPr id="12" name="Group 53"/>
              <p:cNvGrpSpPr>
                <a:grpSpLocks noChangeAspect="1"/>
              </p:cNvGrpSpPr>
              <p:nvPr userDrawn="1"/>
            </p:nvGrpSpPr>
            <p:grpSpPr bwMode="auto">
              <a:xfrm>
                <a:off x="5921" y="3383"/>
                <a:ext cx="409" cy="100"/>
                <a:chOff x="5893" y="3385"/>
                <a:chExt cx="466" cy="115"/>
              </a:xfrm>
            </p:grpSpPr>
            <p:sp>
              <p:nvSpPr>
                <p:cNvPr id="10287" name="Rectangle 54"/>
                <p:cNvSpPr>
                  <a:spLocks noChangeAspect="1" noChangeArrowheads="1"/>
                </p:cNvSpPr>
                <p:nvPr userDrawn="1"/>
              </p:nvSpPr>
              <p:spPr bwMode="auto">
                <a:xfrm flipV="1">
                  <a:off x="6010" y="3385"/>
                  <a:ext cx="116" cy="115"/>
                </a:xfrm>
                <a:prstGeom prst="rect">
                  <a:avLst/>
                </a:prstGeom>
                <a:solidFill>
                  <a:srgbClr val="FF9900"/>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288" name="Rectangle 55"/>
                <p:cNvSpPr>
                  <a:spLocks noChangeAspect="1" noChangeArrowheads="1"/>
                </p:cNvSpPr>
                <p:nvPr userDrawn="1"/>
              </p:nvSpPr>
              <p:spPr bwMode="auto">
                <a:xfrm flipV="1">
                  <a:off x="6126" y="3385"/>
                  <a:ext cx="116" cy="115"/>
                </a:xfrm>
                <a:prstGeom prst="rect">
                  <a:avLst/>
                </a:prstGeom>
                <a:solidFill>
                  <a:srgbClr val="FFCC99"/>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289" name="Rectangle 56"/>
                <p:cNvSpPr>
                  <a:spLocks noChangeAspect="1" noChangeArrowheads="1"/>
                </p:cNvSpPr>
                <p:nvPr userDrawn="1"/>
              </p:nvSpPr>
              <p:spPr bwMode="auto">
                <a:xfrm flipV="1">
                  <a:off x="6242" y="3385"/>
                  <a:ext cx="117" cy="115"/>
                </a:xfrm>
                <a:prstGeom prst="rect">
                  <a:avLst/>
                </a:prstGeom>
                <a:solidFill>
                  <a:srgbClr val="FFCC66"/>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290" name="Rectangle 57"/>
                <p:cNvSpPr>
                  <a:spLocks noChangeAspect="1" noChangeArrowheads="1"/>
                </p:cNvSpPr>
                <p:nvPr userDrawn="1"/>
              </p:nvSpPr>
              <p:spPr bwMode="auto">
                <a:xfrm flipV="1">
                  <a:off x="5893" y="3385"/>
                  <a:ext cx="117" cy="115"/>
                </a:xfrm>
                <a:prstGeom prst="rect">
                  <a:avLst/>
                </a:prstGeom>
                <a:solidFill>
                  <a:schemeClr val="tx1"/>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grpSp>
          <p:grpSp>
            <p:nvGrpSpPr>
              <p:cNvPr id="13" name="Group 58"/>
              <p:cNvGrpSpPr>
                <a:grpSpLocks noChangeAspect="1"/>
              </p:cNvGrpSpPr>
              <p:nvPr userDrawn="1"/>
            </p:nvGrpSpPr>
            <p:grpSpPr bwMode="auto">
              <a:xfrm>
                <a:off x="5921" y="3502"/>
                <a:ext cx="409" cy="101"/>
                <a:chOff x="5893" y="3521"/>
                <a:chExt cx="466" cy="115"/>
              </a:xfrm>
            </p:grpSpPr>
            <p:sp>
              <p:nvSpPr>
                <p:cNvPr id="10283" name="Rectangle 59"/>
                <p:cNvSpPr>
                  <a:spLocks noChangeAspect="1" noChangeArrowheads="1"/>
                </p:cNvSpPr>
                <p:nvPr userDrawn="1"/>
              </p:nvSpPr>
              <p:spPr bwMode="auto">
                <a:xfrm flipV="1">
                  <a:off x="6010" y="3521"/>
                  <a:ext cx="116" cy="115"/>
                </a:xfrm>
                <a:prstGeom prst="rect">
                  <a:avLst/>
                </a:prstGeom>
                <a:solidFill>
                  <a:srgbClr val="006699"/>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284" name="Rectangle 60"/>
                <p:cNvSpPr>
                  <a:spLocks noChangeAspect="1" noChangeArrowheads="1"/>
                </p:cNvSpPr>
                <p:nvPr userDrawn="1"/>
              </p:nvSpPr>
              <p:spPr bwMode="auto">
                <a:xfrm flipV="1">
                  <a:off x="6126" y="3521"/>
                  <a:ext cx="116" cy="115"/>
                </a:xfrm>
                <a:prstGeom prst="rect">
                  <a:avLst/>
                </a:prstGeom>
                <a:solidFill>
                  <a:srgbClr val="99CCFF"/>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285" name="Rectangle 61"/>
                <p:cNvSpPr>
                  <a:spLocks noChangeAspect="1" noChangeArrowheads="1"/>
                </p:cNvSpPr>
                <p:nvPr userDrawn="1"/>
              </p:nvSpPr>
              <p:spPr bwMode="auto">
                <a:xfrm flipV="1">
                  <a:off x="6242" y="3521"/>
                  <a:ext cx="117" cy="115"/>
                </a:xfrm>
                <a:prstGeom prst="rect">
                  <a:avLst/>
                </a:prstGeom>
                <a:solidFill>
                  <a:srgbClr val="CCCCFF"/>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286" name="Rectangle 62"/>
                <p:cNvSpPr>
                  <a:spLocks noChangeAspect="1" noChangeArrowheads="1"/>
                </p:cNvSpPr>
                <p:nvPr userDrawn="1"/>
              </p:nvSpPr>
              <p:spPr bwMode="auto">
                <a:xfrm flipV="1">
                  <a:off x="5893" y="3521"/>
                  <a:ext cx="117" cy="115"/>
                </a:xfrm>
                <a:prstGeom prst="rect">
                  <a:avLst/>
                </a:prstGeom>
                <a:solidFill>
                  <a:schemeClr val="tx1"/>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grpSp>
          <p:grpSp>
            <p:nvGrpSpPr>
              <p:cNvPr id="14" name="Group 63"/>
              <p:cNvGrpSpPr>
                <a:grpSpLocks noChangeAspect="1"/>
              </p:cNvGrpSpPr>
              <p:nvPr userDrawn="1"/>
            </p:nvGrpSpPr>
            <p:grpSpPr bwMode="auto">
              <a:xfrm>
                <a:off x="5921" y="3621"/>
                <a:ext cx="409" cy="101"/>
                <a:chOff x="5893" y="3657"/>
                <a:chExt cx="466" cy="115"/>
              </a:xfrm>
            </p:grpSpPr>
            <p:sp>
              <p:nvSpPr>
                <p:cNvPr id="10279" name="Rectangle 64"/>
                <p:cNvSpPr>
                  <a:spLocks noChangeAspect="1" noChangeArrowheads="1"/>
                </p:cNvSpPr>
                <p:nvPr userDrawn="1"/>
              </p:nvSpPr>
              <p:spPr bwMode="auto">
                <a:xfrm flipV="1">
                  <a:off x="6010" y="3657"/>
                  <a:ext cx="116" cy="115"/>
                </a:xfrm>
                <a:prstGeom prst="rect">
                  <a:avLst/>
                </a:prstGeom>
                <a:solidFill>
                  <a:srgbClr val="009999"/>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280" name="Rectangle 65"/>
                <p:cNvSpPr>
                  <a:spLocks noChangeAspect="1" noChangeArrowheads="1"/>
                </p:cNvSpPr>
                <p:nvPr userDrawn="1"/>
              </p:nvSpPr>
              <p:spPr bwMode="auto">
                <a:xfrm flipV="1">
                  <a:off x="6126" y="3657"/>
                  <a:ext cx="116" cy="115"/>
                </a:xfrm>
                <a:prstGeom prst="rect">
                  <a:avLst/>
                </a:prstGeom>
                <a:solidFill>
                  <a:srgbClr val="CCFF99"/>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281" name="Rectangle 66"/>
                <p:cNvSpPr>
                  <a:spLocks noChangeAspect="1" noChangeArrowheads="1"/>
                </p:cNvSpPr>
                <p:nvPr userDrawn="1"/>
              </p:nvSpPr>
              <p:spPr bwMode="auto">
                <a:xfrm flipV="1">
                  <a:off x="6242" y="3657"/>
                  <a:ext cx="117" cy="115"/>
                </a:xfrm>
                <a:prstGeom prst="rect">
                  <a:avLst/>
                </a:prstGeom>
                <a:solidFill>
                  <a:srgbClr val="99CCCC"/>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282" name="Rectangle 67"/>
                <p:cNvSpPr>
                  <a:spLocks noChangeAspect="1" noChangeArrowheads="1"/>
                </p:cNvSpPr>
                <p:nvPr userDrawn="1"/>
              </p:nvSpPr>
              <p:spPr bwMode="auto">
                <a:xfrm flipV="1">
                  <a:off x="5893" y="3657"/>
                  <a:ext cx="117" cy="115"/>
                </a:xfrm>
                <a:prstGeom prst="rect">
                  <a:avLst/>
                </a:prstGeom>
                <a:solidFill>
                  <a:schemeClr val="tx1"/>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grpSp>
          <p:grpSp>
            <p:nvGrpSpPr>
              <p:cNvPr id="15" name="Group 68"/>
              <p:cNvGrpSpPr>
                <a:grpSpLocks noChangeAspect="1"/>
              </p:cNvGrpSpPr>
              <p:nvPr userDrawn="1"/>
            </p:nvGrpSpPr>
            <p:grpSpPr bwMode="auto">
              <a:xfrm>
                <a:off x="5921" y="3821"/>
                <a:ext cx="409" cy="101"/>
                <a:chOff x="5893" y="3884"/>
                <a:chExt cx="466" cy="115"/>
              </a:xfrm>
            </p:grpSpPr>
            <p:sp>
              <p:nvSpPr>
                <p:cNvPr id="10275" name="Rectangle 69"/>
                <p:cNvSpPr>
                  <a:spLocks noChangeAspect="1" noChangeArrowheads="1"/>
                </p:cNvSpPr>
                <p:nvPr userDrawn="1"/>
              </p:nvSpPr>
              <p:spPr bwMode="auto">
                <a:xfrm flipV="1">
                  <a:off x="6010" y="3884"/>
                  <a:ext cx="116" cy="115"/>
                </a:xfrm>
                <a:prstGeom prst="rect">
                  <a:avLst/>
                </a:prstGeom>
                <a:solidFill>
                  <a:srgbClr val="FF9900"/>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276" name="Rectangle 70"/>
                <p:cNvSpPr>
                  <a:spLocks noChangeAspect="1" noChangeArrowheads="1"/>
                </p:cNvSpPr>
                <p:nvPr userDrawn="1"/>
              </p:nvSpPr>
              <p:spPr bwMode="auto">
                <a:xfrm flipV="1">
                  <a:off x="6126" y="3884"/>
                  <a:ext cx="116" cy="115"/>
                </a:xfrm>
                <a:prstGeom prst="rect">
                  <a:avLst/>
                </a:prstGeom>
                <a:solidFill>
                  <a:srgbClr val="FFCC99"/>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277" name="Rectangle 71"/>
                <p:cNvSpPr>
                  <a:spLocks noChangeAspect="1" noChangeArrowheads="1"/>
                </p:cNvSpPr>
                <p:nvPr userDrawn="1"/>
              </p:nvSpPr>
              <p:spPr bwMode="auto">
                <a:xfrm flipV="1">
                  <a:off x="6242" y="3884"/>
                  <a:ext cx="117" cy="115"/>
                </a:xfrm>
                <a:prstGeom prst="rect">
                  <a:avLst/>
                </a:prstGeom>
                <a:solidFill>
                  <a:srgbClr val="FFCC66"/>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278" name="Rectangle 72"/>
                <p:cNvSpPr>
                  <a:spLocks noChangeAspect="1" noChangeArrowheads="1"/>
                </p:cNvSpPr>
                <p:nvPr userDrawn="1"/>
              </p:nvSpPr>
              <p:spPr bwMode="auto">
                <a:xfrm flipV="1">
                  <a:off x="5893" y="3884"/>
                  <a:ext cx="117" cy="115"/>
                </a:xfrm>
                <a:prstGeom prst="rect">
                  <a:avLst/>
                </a:prstGeom>
                <a:solidFill>
                  <a:schemeClr val="bg2"/>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grpSp>
          <p:grpSp>
            <p:nvGrpSpPr>
              <p:cNvPr id="16" name="Group 73"/>
              <p:cNvGrpSpPr>
                <a:grpSpLocks noChangeAspect="1"/>
              </p:cNvGrpSpPr>
              <p:nvPr userDrawn="1"/>
            </p:nvGrpSpPr>
            <p:grpSpPr bwMode="auto">
              <a:xfrm>
                <a:off x="5921" y="3945"/>
                <a:ext cx="409" cy="101"/>
                <a:chOff x="5893" y="4026"/>
                <a:chExt cx="466" cy="115"/>
              </a:xfrm>
            </p:grpSpPr>
            <p:sp>
              <p:nvSpPr>
                <p:cNvPr id="10271" name="Rectangle 74"/>
                <p:cNvSpPr>
                  <a:spLocks noChangeAspect="1" noChangeArrowheads="1"/>
                </p:cNvSpPr>
                <p:nvPr userDrawn="1"/>
              </p:nvSpPr>
              <p:spPr bwMode="auto">
                <a:xfrm flipV="1">
                  <a:off x="6010" y="4026"/>
                  <a:ext cx="116" cy="115"/>
                </a:xfrm>
                <a:prstGeom prst="rect">
                  <a:avLst/>
                </a:prstGeom>
                <a:solidFill>
                  <a:srgbClr val="006699"/>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272" name="Rectangle 75"/>
                <p:cNvSpPr>
                  <a:spLocks noChangeAspect="1" noChangeArrowheads="1"/>
                </p:cNvSpPr>
                <p:nvPr userDrawn="1"/>
              </p:nvSpPr>
              <p:spPr bwMode="auto">
                <a:xfrm flipV="1">
                  <a:off x="6126" y="4026"/>
                  <a:ext cx="116" cy="115"/>
                </a:xfrm>
                <a:prstGeom prst="rect">
                  <a:avLst/>
                </a:prstGeom>
                <a:solidFill>
                  <a:srgbClr val="99CCFF"/>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273" name="Rectangle 76"/>
                <p:cNvSpPr>
                  <a:spLocks noChangeAspect="1" noChangeArrowheads="1"/>
                </p:cNvSpPr>
                <p:nvPr userDrawn="1"/>
              </p:nvSpPr>
              <p:spPr bwMode="auto">
                <a:xfrm flipV="1">
                  <a:off x="6242" y="4026"/>
                  <a:ext cx="117" cy="115"/>
                </a:xfrm>
                <a:prstGeom prst="rect">
                  <a:avLst/>
                </a:prstGeom>
                <a:solidFill>
                  <a:srgbClr val="CCCCFF"/>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274" name="Rectangle 77"/>
                <p:cNvSpPr>
                  <a:spLocks noChangeAspect="1" noChangeArrowheads="1"/>
                </p:cNvSpPr>
                <p:nvPr userDrawn="1"/>
              </p:nvSpPr>
              <p:spPr bwMode="auto">
                <a:xfrm flipV="1">
                  <a:off x="5893" y="4026"/>
                  <a:ext cx="117" cy="115"/>
                </a:xfrm>
                <a:prstGeom prst="rect">
                  <a:avLst/>
                </a:prstGeom>
                <a:solidFill>
                  <a:schemeClr val="bg2"/>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grpSp>
          <p:grpSp>
            <p:nvGrpSpPr>
              <p:cNvPr id="17" name="Group 78"/>
              <p:cNvGrpSpPr>
                <a:grpSpLocks noChangeAspect="1"/>
              </p:cNvGrpSpPr>
              <p:nvPr userDrawn="1"/>
            </p:nvGrpSpPr>
            <p:grpSpPr bwMode="auto">
              <a:xfrm>
                <a:off x="5921" y="4069"/>
                <a:ext cx="409" cy="101"/>
                <a:chOff x="5893" y="4167"/>
                <a:chExt cx="466" cy="115"/>
              </a:xfrm>
            </p:grpSpPr>
            <p:sp>
              <p:nvSpPr>
                <p:cNvPr id="10267" name="Rectangle 79"/>
                <p:cNvSpPr>
                  <a:spLocks noChangeAspect="1" noChangeArrowheads="1"/>
                </p:cNvSpPr>
                <p:nvPr userDrawn="1"/>
              </p:nvSpPr>
              <p:spPr bwMode="auto">
                <a:xfrm flipV="1">
                  <a:off x="6010" y="4167"/>
                  <a:ext cx="116" cy="115"/>
                </a:xfrm>
                <a:prstGeom prst="rect">
                  <a:avLst/>
                </a:prstGeom>
                <a:solidFill>
                  <a:schemeClr val="hlink"/>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268" name="Rectangle 80"/>
                <p:cNvSpPr>
                  <a:spLocks noChangeAspect="1" noChangeArrowheads="1"/>
                </p:cNvSpPr>
                <p:nvPr userDrawn="1"/>
              </p:nvSpPr>
              <p:spPr bwMode="auto">
                <a:xfrm flipV="1">
                  <a:off x="6126" y="4167"/>
                  <a:ext cx="116" cy="115"/>
                </a:xfrm>
                <a:prstGeom prst="rect">
                  <a:avLst/>
                </a:prstGeom>
                <a:solidFill>
                  <a:schemeClr val="accent2"/>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269" name="Rectangle 81"/>
                <p:cNvSpPr>
                  <a:spLocks noChangeAspect="1" noChangeArrowheads="1"/>
                </p:cNvSpPr>
                <p:nvPr userDrawn="1"/>
              </p:nvSpPr>
              <p:spPr bwMode="auto">
                <a:xfrm flipV="1">
                  <a:off x="6242" y="4167"/>
                  <a:ext cx="117" cy="115"/>
                </a:xfrm>
                <a:prstGeom prst="rect">
                  <a:avLst/>
                </a:prstGeom>
                <a:solidFill>
                  <a:schemeClr val="accent1"/>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270" name="Rectangle 82"/>
                <p:cNvSpPr>
                  <a:spLocks noChangeAspect="1" noChangeArrowheads="1"/>
                </p:cNvSpPr>
                <p:nvPr userDrawn="1"/>
              </p:nvSpPr>
              <p:spPr bwMode="auto">
                <a:xfrm flipV="1">
                  <a:off x="5893" y="4167"/>
                  <a:ext cx="117" cy="115"/>
                </a:xfrm>
                <a:prstGeom prst="rect">
                  <a:avLst/>
                </a:prstGeom>
                <a:solidFill>
                  <a:schemeClr val="bg2"/>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grpSp>
        </p:grpSp>
      </p:grpSp>
      <p:sp>
        <p:nvSpPr>
          <p:cNvPr id="6149" name="Rectangle 5"/>
          <p:cNvSpPr>
            <a:spLocks noChangeArrowheads="1"/>
          </p:cNvSpPr>
          <p:nvPr/>
        </p:nvSpPr>
        <p:spPr bwMode="auto">
          <a:xfrm>
            <a:off x="8483738" y="6502673"/>
            <a:ext cx="2797175" cy="455613"/>
          </a:xfrm>
          <a:prstGeom prst="rect">
            <a:avLst/>
          </a:prstGeom>
          <a:noFill/>
          <a:ln w="9525">
            <a:noFill/>
            <a:miter lim="800000"/>
            <a:headEnd/>
            <a:tailEnd/>
          </a:ln>
        </p:spPr>
        <p:txBody>
          <a:bodyPr lIns="0" tIns="0" rIns="0" bIns="0"/>
          <a:lstStyle/>
          <a:p>
            <a:pPr defTabSz="913514" eaLnBrk="0" hangingPunct="0">
              <a:lnSpc>
                <a:spcPct val="85000"/>
              </a:lnSpc>
              <a:defRPr/>
            </a:pPr>
            <a:r>
              <a:rPr lang="de-DE" altLang="zh-CN" sz="1200" dirty="0">
                <a:solidFill>
                  <a:srgbClr val="000000"/>
                </a:solidFill>
                <a:latin typeface="FrutigerNext LT Bold" pitchFamily="20" charset="0"/>
                <a:ea typeface="MS PGothic" pitchFamily="34" charset="-128"/>
                <a:sym typeface="Lucida Grande"/>
              </a:rPr>
              <a:t>Page </a:t>
            </a:r>
            <a:fld id="{41617B6D-A209-4E64-B918-0E0F2EC90EB8}" type="slidenum">
              <a:rPr lang="de-DE" altLang="zh-CN" sz="1200">
                <a:solidFill>
                  <a:srgbClr val="000000"/>
                </a:solidFill>
                <a:latin typeface="FrutigerNext LT Bold" pitchFamily="20" charset="0"/>
                <a:ea typeface="MS PGothic" pitchFamily="34" charset="-128"/>
                <a:sym typeface="Lucida Grande"/>
              </a:rPr>
              <a:pPr defTabSz="913514" eaLnBrk="0" hangingPunct="0">
                <a:lnSpc>
                  <a:spcPct val="85000"/>
                </a:lnSpc>
                <a:defRPr/>
              </a:pPr>
              <a:t>‹#›</a:t>
            </a:fld>
            <a:endParaRPr lang="en-GB" altLang="zh-CN" sz="1200" dirty="0">
              <a:solidFill>
                <a:srgbClr val="000000"/>
              </a:solidFill>
              <a:latin typeface="FrutigerNext LT Bold" pitchFamily="20" charset="0"/>
              <a:ea typeface="MS PGothic" pitchFamily="34" charset="-128"/>
              <a:sym typeface="Lucida Grande"/>
            </a:endParaRPr>
          </a:p>
        </p:txBody>
      </p:sp>
      <p:sp>
        <p:nvSpPr>
          <p:cNvPr id="10321" name="Text Box 81"/>
          <p:cNvSpPr txBox="1">
            <a:spLocks noChangeArrowheads="1"/>
          </p:cNvSpPr>
          <p:nvPr/>
        </p:nvSpPr>
        <p:spPr bwMode="auto">
          <a:xfrm>
            <a:off x="-3846507" y="1330353"/>
            <a:ext cx="3702050" cy="3904626"/>
          </a:xfrm>
          <a:prstGeom prst="rect">
            <a:avLst/>
          </a:prstGeom>
          <a:noFill/>
          <a:ln w="9525" algn="ctr">
            <a:noFill/>
            <a:miter lim="800000"/>
            <a:headEnd/>
            <a:tailEnd/>
          </a:ln>
          <a:effectLst/>
        </p:spPr>
        <p:txBody>
          <a:bodyPr lIns="78159" tIns="39084" rIns="78159" bIns="39084">
            <a:spAutoFit/>
          </a:bodyPr>
          <a:lstStyle/>
          <a:p>
            <a:pPr algn="r" defTabSz="782411">
              <a:spcBef>
                <a:spcPct val="20000"/>
              </a:spcBef>
              <a:defRPr/>
            </a:pPr>
            <a:r>
              <a:rPr lang="zh-CN" altLang="zh-CN" sz="1100" dirty="0">
                <a:solidFill>
                  <a:srgbClr val="FFFFFF"/>
                </a:solidFill>
                <a:latin typeface="FrutigerNext LT Regular" pitchFamily="34" charset="0"/>
                <a:sym typeface="Lucida Grande"/>
              </a:rPr>
              <a:t>Slide title :32-35pt  </a:t>
            </a:r>
          </a:p>
          <a:p>
            <a:pPr algn="r" defTabSz="782411">
              <a:spcBef>
                <a:spcPct val="20000"/>
              </a:spcBef>
              <a:defRPr/>
            </a:pPr>
            <a:r>
              <a:rPr lang="zh-CN" altLang="zh-CN" sz="1100" dirty="0">
                <a:solidFill>
                  <a:srgbClr val="FFFFFF"/>
                </a:solidFill>
                <a:latin typeface="FrutigerNext LT Regular" pitchFamily="34" charset="0"/>
                <a:sym typeface="Lucida Grande"/>
              </a:rPr>
              <a:t>Color: R153 G0 B0</a:t>
            </a:r>
          </a:p>
          <a:p>
            <a:pPr algn="r" defTabSz="782411">
              <a:spcBef>
                <a:spcPct val="20000"/>
              </a:spcBef>
              <a:defRPr/>
            </a:pPr>
            <a:r>
              <a:rPr lang="zh-CN" altLang="zh-CN" sz="1100" dirty="0">
                <a:solidFill>
                  <a:srgbClr val="FFFFFF"/>
                </a:solidFill>
                <a:latin typeface="FrutigerNext LT Regular" pitchFamily="34" charset="0"/>
                <a:sym typeface="Lucida Grande"/>
              </a:rPr>
              <a:t>Corporate Font :</a:t>
            </a:r>
          </a:p>
          <a:p>
            <a:pPr algn="r" defTabSz="782411">
              <a:spcBef>
                <a:spcPct val="20000"/>
              </a:spcBef>
              <a:defRPr/>
            </a:pPr>
            <a:r>
              <a:rPr lang="zh-CN" altLang="zh-CN" sz="1100" dirty="0">
                <a:solidFill>
                  <a:srgbClr val="FFFFFF"/>
                </a:solidFill>
                <a:latin typeface="FrutigerNext LT Regular" pitchFamily="34" charset="0"/>
                <a:sym typeface="Lucida Grande"/>
              </a:rPr>
              <a:t>FrutigerNext LT Medium</a:t>
            </a:r>
          </a:p>
          <a:p>
            <a:pPr algn="r" defTabSz="782411">
              <a:spcBef>
                <a:spcPct val="20000"/>
              </a:spcBef>
              <a:defRPr/>
            </a:pPr>
            <a:r>
              <a:rPr lang="zh-CN" altLang="zh-CN" sz="1100" dirty="0">
                <a:solidFill>
                  <a:srgbClr val="FFFFFF"/>
                </a:solidFill>
                <a:latin typeface="FrutigerNext LT Regular" pitchFamily="34" charset="0"/>
                <a:sym typeface="Lucida Grande"/>
              </a:rPr>
              <a:t>Font to be used by customers and </a:t>
            </a:r>
          </a:p>
          <a:p>
            <a:pPr algn="r" defTabSz="782411">
              <a:spcBef>
                <a:spcPct val="20000"/>
              </a:spcBef>
              <a:defRPr/>
            </a:pPr>
            <a:r>
              <a:rPr lang="zh-CN" altLang="zh-CN" sz="1100" dirty="0">
                <a:solidFill>
                  <a:srgbClr val="FFFFFF"/>
                </a:solidFill>
                <a:latin typeface="FrutigerNext LT Regular" pitchFamily="34" charset="0"/>
                <a:sym typeface="Lucida Grande"/>
              </a:rPr>
              <a:t>partners : </a:t>
            </a:r>
          </a:p>
          <a:p>
            <a:pPr algn="r" defTabSz="782411">
              <a:spcBef>
                <a:spcPct val="20000"/>
              </a:spcBef>
              <a:defRPr/>
            </a:pPr>
            <a:r>
              <a:rPr lang="zh-CN" altLang="zh-CN" sz="1100" dirty="0">
                <a:solidFill>
                  <a:srgbClr val="FFFFFF"/>
                </a:solidFill>
                <a:latin typeface="FrutigerNext LT Regular" pitchFamily="34" charset="0"/>
                <a:sym typeface="Lucida Grande"/>
              </a:rPr>
              <a:t>Arial</a:t>
            </a:r>
          </a:p>
          <a:p>
            <a:pPr algn="r" defTabSz="782411">
              <a:spcBef>
                <a:spcPct val="20000"/>
              </a:spcBef>
              <a:defRPr/>
            </a:pPr>
            <a:endParaRPr lang="zh-CN" altLang="zh-CN" sz="1100" dirty="0">
              <a:solidFill>
                <a:srgbClr val="FFFFFF"/>
              </a:solidFill>
              <a:latin typeface="FrutigerNext LT Regular" pitchFamily="34" charset="0"/>
              <a:sym typeface="Lucida Grande"/>
            </a:endParaRPr>
          </a:p>
          <a:p>
            <a:pPr algn="r" defTabSz="782411">
              <a:spcBef>
                <a:spcPct val="20000"/>
              </a:spcBef>
              <a:defRPr/>
            </a:pPr>
            <a:endParaRPr lang="zh-CN" altLang="zh-CN" sz="1100" dirty="0">
              <a:solidFill>
                <a:srgbClr val="FFFFFF"/>
              </a:solidFill>
              <a:latin typeface="FrutigerNext LT Regular" pitchFamily="34" charset="0"/>
              <a:sym typeface="Lucida Grande"/>
            </a:endParaRPr>
          </a:p>
          <a:p>
            <a:pPr algn="r" defTabSz="782411">
              <a:spcBef>
                <a:spcPct val="20000"/>
              </a:spcBef>
              <a:defRPr/>
            </a:pPr>
            <a:endParaRPr lang="zh-CN" altLang="zh-CN" sz="1100" dirty="0">
              <a:solidFill>
                <a:srgbClr val="FFFFFF"/>
              </a:solidFill>
              <a:latin typeface="FrutigerNext LT Regular" pitchFamily="34" charset="0"/>
              <a:sym typeface="Lucida Grande"/>
            </a:endParaRPr>
          </a:p>
          <a:p>
            <a:pPr algn="r" defTabSz="782411">
              <a:spcBef>
                <a:spcPct val="20000"/>
              </a:spcBef>
              <a:defRPr/>
            </a:pPr>
            <a:r>
              <a:rPr lang="zh-CN" altLang="zh-CN" sz="1100" dirty="0">
                <a:solidFill>
                  <a:srgbClr val="FFFFFF"/>
                </a:solidFill>
                <a:latin typeface="FrutigerNext LT Regular" pitchFamily="34" charset="0"/>
                <a:sym typeface="Lucida Grande"/>
              </a:rPr>
              <a:t>Slide text :20-22pt</a:t>
            </a:r>
          </a:p>
          <a:p>
            <a:pPr algn="r" defTabSz="782411">
              <a:spcBef>
                <a:spcPct val="20000"/>
              </a:spcBef>
              <a:defRPr/>
            </a:pPr>
            <a:r>
              <a:rPr lang="zh-CN" altLang="zh-CN" sz="1100" dirty="0">
                <a:solidFill>
                  <a:srgbClr val="FFFFFF"/>
                </a:solidFill>
                <a:latin typeface="FrutigerNext LT Regular" pitchFamily="34" charset="0"/>
                <a:sym typeface="Lucida Grande"/>
              </a:rPr>
              <a:t>Bullets level 2-5:</a:t>
            </a:r>
          </a:p>
          <a:p>
            <a:pPr algn="r" defTabSz="782411">
              <a:spcBef>
                <a:spcPct val="20000"/>
              </a:spcBef>
              <a:defRPr/>
            </a:pPr>
            <a:r>
              <a:rPr lang="zh-CN" altLang="zh-CN" sz="1100" dirty="0">
                <a:solidFill>
                  <a:srgbClr val="FFFFFF"/>
                </a:solidFill>
                <a:latin typeface="FrutigerNext LT Regular" pitchFamily="34" charset="0"/>
                <a:sym typeface="Lucida Grande"/>
              </a:rPr>
              <a:t> 18pt  </a:t>
            </a:r>
          </a:p>
          <a:p>
            <a:pPr algn="r" defTabSz="782411">
              <a:spcBef>
                <a:spcPct val="20000"/>
              </a:spcBef>
              <a:defRPr/>
            </a:pPr>
            <a:r>
              <a:rPr lang="zh-CN" altLang="zh-CN" sz="1100" dirty="0">
                <a:solidFill>
                  <a:srgbClr val="FFFFFF"/>
                </a:solidFill>
                <a:latin typeface="FrutigerNext LT Regular" pitchFamily="34" charset="0"/>
                <a:sym typeface="Lucida Grande"/>
              </a:rPr>
              <a:t>Color:Black</a:t>
            </a:r>
          </a:p>
          <a:p>
            <a:pPr algn="r" defTabSz="782411">
              <a:spcBef>
                <a:spcPct val="20000"/>
              </a:spcBef>
              <a:defRPr/>
            </a:pPr>
            <a:r>
              <a:rPr lang="zh-CN" altLang="zh-CN" sz="1100" dirty="0">
                <a:solidFill>
                  <a:srgbClr val="FFFFFF"/>
                </a:solidFill>
                <a:latin typeface="FrutigerNext LT Regular" pitchFamily="34" charset="0"/>
                <a:sym typeface="Lucida Grande"/>
              </a:rPr>
              <a:t>Corporate Font :</a:t>
            </a:r>
          </a:p>
          <a:p>
            <a:pPr algn="r" defTabSz="782411">
              <a:spcBef>
                <a:spcPct val="20000"/>
              </a:spcBef>
              <a:defRPr/>
            </a:pPr>
            <a:r>
              <a:rPr lang="zh-CN" altLang="zh-CN" sz="1100" dirty="0">
                <a:solidFill>
                  <a:srgbClr val="FFFFFF"/>
                </a:solidFill>
                <a:latin typeface="FrutigerNext LT Regular" pitchFamily="34" charset="0"/>
                <a:sym typeface="Lucida Grande"/>
              </a:rPr>
              <a:t>FrutigerNext LT Medium</a:t>
            </a:r>
          </a:p>
          <a:p>
            <a:pPr algn="r" defTabSz="782411">
              <a:spcBef>
                <a:spcPct val="20000"/>
              </a:spcBef>
              <a:defRPr/>
            </a:pPr>
            <a:r>
              <a:rPr lang="zh-CN" altLang="zh-CN" sz="1100" dirty="0">
                <a:solidFill>
                  <a:srgbClr val="FFFFFF"/>
                </a:solidFill>
                <a:latin typeface="FrutigerNext LT Regular" pitchFamily="34" charset="0"/>
                <a:sym typeface="Lucida Grande"/>
              </a:rPr>
              <a:t>Font to be used by customers and </a:t>
            </a:r>
          </a:p>
          <a:p>
            <a:pPr algn="r" defTabSz="782411">
              <a:spcBef>
                <a:spcPct val="20000"/>
              </a:spcBef>
              <a:defRPr/>
            </a:pPr>
            <a:r>
              <a:rPr lang="zh-CN" altLang="zh-CN" sz="1100" dirty="0">
                <a:solidFill>
                  <a:srgbClr val="FFFFFF"/>
                </a:solidFill>
                <a:latin typeface="FrutigerNext LT Regular" pitchFamily="34" charset="0"/>
                <a:sym typeface="Lucida Grande"/>
              </a:rPr>
              <a:t>partners : </a:t>
            </a:r>
          </a:p>
          <a:p>
            <a:pPr algn="r" defTabSz="782411">
              <a:spcBef>
                <a:spcPct val="20000"/>
              </a:spcBef>
              <a:defRPr/>
            </a:pPr>
            <a:r>
              <a:rPr lang="zh-CN" altLang="zh-CN" sz="1100" dirty="0">
                <a:solidFill>
                  <a:srgbClr val="FFFFFF"/>
                </a:solidFill>
                <a:latin typeface="FrutigerNext LT Regular" pitchFamily="34" charset="0"/>
                <a:sym typeface="Lucida Grande"/>
              </a:rPr>
              <a:t>Arial</a:t>
            </a:r>
          </a:p>
        </p:txBody>
      </p:sp>
      <p:sp>
        <p:nvSpPr>
          <p:cNvPr id="10324" name="Text Box 84"/>
          <p:cNvSpPr txBox="1">
            <a:spLocks noChangeArrowheads="1"/>
          </p:cNvSpPr>
          <p:nvPr/>
        </p:nvSpPr>
        <p:spPr bwMode="auto">
          <a:xfrm>
            <a:off x="12339647" y="57164"/>
            <a:ext cx="1727200" cy="1107816"/>
          </a:xfrm>
          <a:prstGeom prst="rect">
            <a:avLst/>
          </a:prstGeom>
          <a:noFill/>
          <a:ln w="9525">
            <a:noFill/>
            <a:miter lim="800000"/>
            <a:headEnd/>
            <a:tailEnd/>
          </a:ln>
          <a:effectLst/>
        </p:spPr>
        <p:txBody>
          <a:bodyPr lIns="91228" tIns="45611" rIns="91228" bIns="45611">
            <a:spAutoFit/>
          </a:bodyPr>
          <a:lstStyle/>
          <a:p>
            <a:pPr defTabSz="913514">
              <a:defRPr/>
            </a:pPr>
            <a:r>
              <a:rPr lang="en-US" altLang="zh-CN" sz="1100" dirty="0">
                <a:solidFill>
                  <a:srgbClr val="FFFFFF"/>
                </a:solidFill>
                <a:latin typeface="FrutigerNext LT Regular" pitchFamily="34" charset="0"/>
                <a:sym typeface="Lucida Grande"/>
              </a:rPr>
              <a:t>Top right  corner  for   field-mark, customer or partner logotypes. </a:t>
            </a:r>
          </a:p>
          <a:p>
            <a:pPr defTabSz="913514">
              <a:defRPr/>
            </a:pPr>
            <a:endParaRPr lang="en-US" altLang="zh-CN" sz="1100" dirty="0">
              <a:solidFill>
                <a:srgbClr val="FFFFFF"/>
              </a:solidFill>
              <a:latin typeface="FrutigerNext LT Regular" pitchFamily="34" charset="0"/>
              <a:sym typeface="Lucida Grande"/>
            </a:endParaRPr>
          </a:p>
          <a:p>
            <a:pPr defTabSz="913514">
              <a:defRPr/>
            </a:pPr>
            <a:r>
              <a:rPr lang="en-US" altLang="zh-CN" sz="1100" dirty="0">
                <a:solidFill>
                  <a:srgbClr val="FFFFFF"/>
                </a:solidFill>
                <a:latin typeface="FrutigerNext LT Regular" pitchFamily="34" charset="0"/>
                <a:sym typeface="Lucida Grande"/>
              </a:rPr>
              <a:t>----------------   </a:t>
            </a:r>
          </a:p>
          <a:p>
            <a:pPr defTabSz="913514">
              <a:defRPr/>
            </a:pPr>
            <a:endParaRPr lang="zh-CN" altLang="en-US" sz="1100" dirty="0">
              <a:solidFill>
                <a:srgbClr val="FFFFFF"/>
              </a:solidFill>
              <a:latin typeface="FrutigerNext LT Regular" pitchFamily="34" charset="0"/>
              <a:sym typeface="Lucida Grande"/>
            </a:endParaRPr>
          </a:p>
        </p:txBody>
      </p:sp>
      <p:sp>
        <p:nvSpPr>
          <p:cNvPr id="10325" name="Text Box 85"/>
          <p:cNvSpPr txBox="1">
            <a:spLocks noChangeArrowheads="1"/>
          </p:cNvSpPr>
          <p:nvPr/>
        </p:nvSpPr>
        <p:spPr bwMode="auto">
          <a:xfrm>
            <a:off x="12339647" y="1197011"/>
            <a:ext cx="1727200" cy="2128686"/>
          </a:xfrm>
          <a:prstGeom prst="rect">
            <a:avLst/>
          </a:prstGeom>
          <a:noFill/>
          <a:ln w="9525">
            <a:noFill/>
            <a:miter lim="800000"/>
            <a:headEnd/>
            <a:tailEnd/>
          </a:ln>
          <a:effectLst/>
        </p:spPr>
        <p:txBody>
          <a:bodyPr lIns="91228" tIns="45611" rIns="91228" bIns="45611">
            <a:spAutoFit/>
          </a:bodyPr>
          <a:lstStyle/>
          <a:p>
            <a:pPr defTabSz="913514">
              <a:defRPr/>
            </a:pPr>
            <a:r>
              <a:rPr lang="en-US" altLang="zh-CN" sz="1100" dirty="0">
                <a:solidFill>
                  <a:srgbClr val="FFFFFF"/>
                </a:solidFill>
                <a:latin typeface="FrutigerNext LT Regular" pitchFamily="34" charset="0"/>
                <a:sym typeface="Lucida Grande"/>
              </a:rPr>
              <a:t>The following nine groups of colors are an example of how our design colors can be used, please take note that you should only use one design color group per slide. </a:t>
            </a:r>
          </a:p>
          <a:p>
            <a:pPr defTabSz="913514">
              <a:defRPr/>
            </a:pPr>
            <a:r>
              <a:rPr lang="en-US" altLang="zh-CN" sz="1100" dirty="0">
                <a:solidFill>
                  <a:srgbClr val="FFFFFF"/>
                </a:solidFill>
                <a:latin typeface="FrutigerNext LT Regular" pitchFamily="34" charset="0"/>
                <a:sym typeface="Lucida Grande"/>
              </a:rPr>
              <a:t> For specific usage details, refer to the “Typesetting Standard”.</a:t>
            </a:r>
          </a:p>
        </p:txBody>
      </p:sp>
    </p:spTree>
  </p:cSld>
  <p:clrMap bg1="lt1" tx1="dk1" bg2="lt2" tx2="dk2" accent1="accent1" accent2="accent2" accent3="accent3" accent4="accent4" accent5="accent5" accent6="accent6" hlink="hlink" folHlink="folHlink"/>
  <p:sldLayoutIdLst>
    <p:sldLayoutId id="2147494972" r:id="rId1"/>
    <p:sldLayoutId id="2147494973" r:id="rId2"/>
    <p:sldLayoutId id="2147494974" r:id="rId3"/>
    <p:sldLayoutId id="2147494975" r:id="rId4"/>
    <p:sldLayoutId id="2147494976" r:id="rId5"/>
    <p:sldLayoutId id="2147494977" r:id="rId6"/>
  </p:sldLayoutIdLst>
  <p:transition advClick="0"/>
  <p:timing>
    <p:tnLst>
      <p:par>
        <p:cTn id="1" dur="indefinite" restart="never" nodeType="tmRoot"/>
      </p:par>
    </p:tnLst>
  </p:timing>
  <p:txStyles>
    <p:titleStyle>
      <a:lvl1pPr algn="l" rtl="0" eaLnBrk="0" fontAlgn="base" hangingPunct="0">
        <a:spcBef>
          <a:spcPct val="0"/>
        </a:spcBef>
        <a:spcAft>
          <a:spcPct val="0"/>
        </a:spcAft>
        <a:defRPr sz="2900" b="1">
          <a:solidFill>
            <a:srgbClr val="990000"/>
          </a:solidFill>
          <a:latin typeface="Arial" pitchFamily="34" charset="0"/>
          <a:ea typeface="黑体" pitchFamily="49" charset="-122"/>
          <a:cs typeface="Arial" pitchFamily="34" charset="0"/>
        </a:defRPr>
      </a:lvl1pPr>
      <a:lvl2pPr algn="l" rtl="0" eaLnBrk="0" fontAlgn="base" hangingPunct="0">
        <a:spcBef>
          <a:spcPct val="0"/>
        </a:spcBef>
        <a:spcAft>
          <a:spcPct val="0"/>
        </a:spcAft>
        <a:defRPr sz="2900" b="1">
          <a:solidFill>
            <a:srgbClr val="990000"/>
          </a:solidFill>
          <a:latin typeface="Arial" charset="0"/>
          <a:ea typeface="黑体" pitchFamily="49" charset="-122"/>
          <a:cs typeface="Arial" charset="0"/>
        </a:defRPr>
      </a:lvl2pPr>
      <a:lvl3pPr algn="l" rtl="0" eaLnBrk="0" fontAlgn="base" hangingPunct="0">
        <a:spcBef>
          <a:spcPct val="0"/>
        </a:spcBef>
        <a:spcAft>
          <a:spcPct val="0"/>
        </a:spcAft>
        <a:defRPr sz="2900" b="1">
          <a:solidFill>
            <a:srgbClr val="990000"/>
          </a:solidFill>
          <a:latin typeface="Arial" charset="0"/>
          <a:ea typeface="黑体" pitchFamily="49" charset="-122"/>
          <a:cs typeface="Arial" charset="0"/>
        </a:defRPr>
      </a:lvl3pPr>
      <a:lvl4pPr algn="l" rtl="0" eaLnBrk="0" fontAlgn="base" hangingPunct="0">
        <a:spcBef>
          <a:spcPct val="0"/>
        </a:spcBef>
        <a:spcAft>
          <a:spcPct val="0"/>
        </a:spcAft>
        <a:defRPr sz="2900" b="1">
          <a:solidFill>
            <a:srgbClr val="990000"/>
          </a:solidFill>
          <a:latin typeface="Arial" charset="0"/>
          <a:ea typeface="黑体" pitchFamily="49" charset="-122"/>
          <a:cs typeface="Arial" charset="0"/>
        </a:defRPr>
      </a:lvl4pPr>
      <a:lvl5pPr algn="l" rtl="0" eaLnBrk="0" fontAlgn="base" hangingPunct="0">
        <a:spcBef>
          <a:spcPct val="0"/>
        </a:spcBef>
        <a:spcAft>
          <a:spcPct val="0"/>
        </a:spcAft>
        <a:defRPr sz="2900" b="1">
          <a:solidFill>
            <a:srgbClr val="990000"/>
          </a:solidFill>
          <a:latin typeface="Arial" charset="0"/>
          <a:ea typeface="黑体" pitchFamily="49" charset="-122"/>
          <a:cs typeface="Arial" charset="0"/>
        </a:defRPr>
      </a:lvl5pPr>
      <a:lvl6pPr marL="456152"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2289"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68431"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4573"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0763" indent="-340763" algn="l" rtl="0" eaLnBrk="0" fontAlgn="base" hangingPunct="0">
        <a:lnSpc>
          <a:spcPct val="140000"/>
        </a:lnSpc>
        <a:spcBef>
          <a:spcPct val="0"/>
        </a:spcBef>
        <a:spcAft>
          <a:spcPct val="0"/>
        </a:spcAft>
        <a:buClr>
          <a:srgbClr val="777777"/>
        </a:buClr>
        <a:buSzPct val="60000"/>
        <a:buFont typeface="Wingdings" pitchFamily="2" charset="2"/>
        <a:buChar char="l"/>
        <a:defRPr sz="2000" b="1">
          <a:solidFill>
            <a:schemeClr val="tx1"/>
          </a:solidFill>
          <a:latin typeface="Arial" pitchFamily="34" charset="0"/>
          <a:ea typeface="黑体" pitchFamily="49" charset="-122"/>
          <a:cs typeface="Arial" pitchFamily="34" charset="0"/>
        </a:defRPr>
      </a:lvl1pPr>
      <a:lvl2pPr marL="740173" indent="-283707" algn="l" rtl="0" eaLnBrk="0" fontAlgn="base" hangingPunct="0">
        <a:lnSpc>
          <a:spcPct val="140000"/>
        </a:lnSpc>
        <a:spcBef>
          <a:spcPct val="0"/>
        </a:spcBef>
        <a:spcAft>
          <a:spcPct val="0"/>
        </a:spcAft>
        <a:buSzPct val="50000"/>
        <a:buFont typeface="Wingdings" pitchFamily="2" charset="2"/>
        <a:buChar char="p"/>
        <a:defRPr>
          <a:solidFill>
            <a:schemeClr val="tx1"/>
          </a:solidFill>
          <a:latin typeface="Arial" pitchFamily="34" charset="0"/>
          <a:ea typeface="+mn-ea"/>
          <a:cs typeface="Arial" pitchFamily="34" charset="0"/>
        </a:defRPr>
      </a:lvl2pPr>
      <a:lvl3pPr marL="1139584" indent="-226651" algn="l" rtl="0" eaLnBrk="0" fontAlgn="base" hangingPunct="0">
        <a:lnSpc>
          <a:spcPct val="140000"/>
        </a:lnSpc>
        <a:spcBef>
          <a:spcPct val="0"/>
        </a:spcBef>
        <a:spcAft>
          <a:spcPct val="0"/>
        </a:spcAft>
        <a:buSzPct val="50000"/>
        <a:buFont typeface="Wingdings" pitchFamily="2" charset="2"/>
        <a:buChar char="n"/>
        <a:defRPr sz="1600">
          <a:solidFill>
            <a:schemeClr val="tx1"/>
          </a:solidFill>
          <a:latin typeface="Arial" pitchFamily="34" charset="0"/>
          <a:ea typeface="+mn-ea"/>
          <a:cs typeface="Arial" pitchFamily="34" charset="0"/>
        </a:defRPr>
      </a:lvl3pPr>
      <a:lvl4pPr marL="1596048" indent="-226651" algn="l" rtl="0" eaLnBrk="0" fontAlgn="base" hangingPunct="0">
        <a:lnSpc>
          <a:spcPct val="140000"/>
        </a:lnSpc>
        <a:spcBef>
          <a:spcPct val="0"/>
        </a:spcBef>
        <a:spcAft>
          <a:spcPct val="0"/>
        </a:spcAft>
        <a:buChar char="–"/>
        <a:defRPr sz="1300">
          <a:solidFill>
            <a:schemeClr val="tx1"/>
          </a:solidFill>
          <a:latin typeface="Arial" pitchFamily="34" charset="0"/>
          <a:ea typeface="+mn-ea"/>
          <a:cs typeface="Arial" pitchFamily="34" charset="0"/>
        </a:defRPr>
      </a:lvl4pPr>
      <a:lvl5pPr marL="2052515" indent="-226651" algn="l" rtl="0" eaLnBrk="0" fontAlgn="base" hangingPunct="0">
        <a:lnSpc>
          <a:spcPct val="140000"/>
        </a:lnSpc>
        <a:spcBef>
          <a:spcPct val="0"/>
        </a:spcBef>
        <a:spcAft>
          <a:spcPct val="0"/>
        </a:spcAft>
        <a:buFont typeface="Arial" charset="0"/>
        <a:buChar char="~"/>
        <a:defRPr sz="1200">
          <a:solidFill>
            <a:schemeClr val="tx1"/>
          </a:solidFill>
          <a:latin typeface="Arial" pitchFamily="34" charset="0"/>
          <a:ea typeface="+mn-ea"/>
          <a:cs typeface="Arial" pitchFamily="34" charset="0"/>
        </a:defRPr>
      </a:lvl5pPr>
      <a:lvl6pPr marL="2508788" indent="-228072"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64932" indent="-228072"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1074" indent="-228072"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77219" indent="-228072"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2289" rtl="0" eaLnBrk="1" latinLnBrk="0" hangingPunct="1">
        <a:defRPr sz="1700" kern="1200">
          <a:solidFill>
            <a:schemeClr val="tx1"/>
          </a:solidFill>
          <a:latin typeface="+mn-lt"/>
          <a:ea typeface="+mn-ea"/>
          <a:cs typeface="+mn-cs"/>
        </a:defRPr>
      </a:lvl1pPr>
      <a:lvl2pPr marL="456152" algn="l" defTabSz="912289" rtl="0" eaLnBrk="1" latinLnBrk="0" hangingPunct="1">
        <a:defRPr sz="1700" kern="1200">
          <a:solidFill>
            <a:schemeClr val="tx1"/>
          </a:solidFill>
          <a:latin typeface="+mn-lt"/>
          <a:ea typeface="+mn-ea"/>
          <a:cs typeface="+mn-cs"/>
        </a:defRPr>
      </a:lvl2pPr>
      <a:lvl3pPr marL="912289" algn="l" defTabSz="912289" rtl="0" eaLnBrk="1" latinLnBrk="0" hangingPunct="1">
        <a:defRPr sz="1700" kern="1200">
          <a:solidFill>
            <a:schemeClr val="tx1"/>
          </a:solidFill>
          <a:latin typeface="+mn-lt"/>
          <a:ea typeface="+mn-ea"/>
          <a:cs typeface="+mn-cs"/>
        </a:defRPr>
      </a:lvl3pPr>
      <a:lvl4pPr marL="1368431" algn="l" defTabSz="912289" rtl="0" eaLnBrk="1" latinLnBrk="0" hangingPunct="1">
        <a:defRPr sz="1700" kern="1200">
          <a:solidFill>
            <a:schemeClr val="tx1"/>
          </a:solidFill>
          <a:latin typeface="+mn-lt"/>
          <a:ea typeface="+mn-ea"/>
          <a:cs typeface="+mn-cs"/>
        </a:defRPr>
      </a:lvl4pPr>
      <a:lvl5pPr marL="1824573" algn="l" defTabSz="912289" rtl="0" eaLnBrk="1" latinLnBrk="0" hangingPunct="1">
        <a:defRPr sz="1700" kern="1200">
          <a:solidFill>
            <a:schemeClr val="tx1"/>
          </a:solidFill>
          <a:latin typeface="+mn-lt"/>
          <a:ea typeface="+mn-ea"/>
          <a:cs typeface="+mn-cs"/>
        </a:defRPr>
      </a:lvl5pPr>
      <a:lvl6pPr marL="2280716" algn="l" defTabSz="912289" rtl="0" eaLnBrk="1" latinLnBrk="0" hangingPunct="1">
        <a:defRPr sz="1700" kern="1200">
          <a:solidFill>
            <a:schemeClr val="tx1"/>
          </a:solidFill>
          <a:latin typeface="+mn-lt"/>
          <a:ea typeface="+mn-ea"/>
          <a:cs typeface="+mn-cs"/>
        </a:defRPr>
      </a:lvl6pPr>
      <a:lvl7pPr marL="2736864" algn="l" defTabSz="912289" rtl="0" eaLnBrk="1" latinLnBrk="0" hangingPunct="1">
        <a:defRPr sz="1700" kern="1200">
          <a:solidFill>
            <a:schemeClr val="tx1"/>
          </a:solidFill>
          <a:latin typeface="+mn-lt"/>
          <a:ea typeface="+mn-ea"/>
          <a:cs typeface="+mn-cs"/>
        </a:defRPr>
      </a:lvl7pPr>
      <a:lvl8pPr marL="3193003" algn="l" defTabSz="912289" rtl="0" eaLnBrk="1" latinLnBrk="0" hangingPunct="1">
        <a:defRPr sz="1700" kern="1200">
          <a:solidFill>
            <a:schemeClr val="tx1"/>
          </a:solidFill>
          <a:latin typeface="+mn-lt"/>
          <a:ea typeface="+mn-ea"/>
          <a:cs typeface="+mn-cs"/>
        </a:defRPr>
      </a:lvl8pPr>
      <a:lvl9pPr marL="3649141" algn="l" defTabSz="912289" rtl="0" eaLnBrk="1" latinLnBrk="0" hangingPunct="1">
        <a:defRPr sz="1700" kern="1200">
          <a:solidFill>
            <a:schemeClr val="tx1"/>
          </a:solidFill>
          <a:latin typeface="+mn-lt"/>
          <a:ea typeface="+mn-ea"/>
          <a:cs typeface="+mn-cs"/>
        </a:defRPr>
      </a:lvl9pPr>
    </p:otherStyle>
  </p:txStyles>
</p:sldMaster>
</file>

<file path=ppt/slideMasters/slideMaster2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grpSp>
        <p:nvGrpSpPr>
          <p:cNvPr id="2" name="Group 97"/>
          <p:cNvGrpSpPr>
            <a:grpSpLocks/>
          </p:cNvGrpSpPr>
          <p:nvPr/>
        </p:nvGrpSpPr>
        <p:grpSpPr bwMode="auto">
          <a:xfrm>
            <a:off x="121" y="6223011"/>
            <a:ext cx="12195175" cy="635000"/>
            <a:chOff x="0" y="3920"/>
            <a:chExt cx="7682" cy="400"/>
          </a:xfrm>
        </p:grpSpPr>
        <p:pic>
          <p:nvPicPr>
            <p:cNvPr id="236624" name="Picture 98" descr="图片1"/>
            <p:cNvPicPr>
              <a:picLocks noChangeAspect="1" noChangeArrowheads="1"/>
            </p:cNvPicPr>
            <p:nvPr userDrawn="1"/>
          </p:nvPicPr>
          <p:blipFill>
            <a:blip r:embed="rId6" cstate="print"/>
            <a:srcRect/>
            <a:stretch>
              <a:fillRect/>
            </a:stretch>
          </p:blipFill>
          <p:spPr bwMode="auto">
            <a:xfrm>
              <a:off x="0" y="3920"/>
              <a:ext cx="5760" cy="400"/>
            </a:xfrm>
            <a:prstGeom prst="rect">
              <a:avLst/>
            </a:prstGeom>
            <a:noFill/>
            <a:ln w="9525">
              <a:noFill/>
              <a:miter lim="800000"/>
              <a:headEnd/>
              <a:tailEnd/>
            </a:ln>
          </p:spPr>
        </p:pic>
        <p:pic>
          <p:nvPicPr>
            <p:cNvPr id="236625" name="Picture 99" descr="图片1"/>
            <p:cNvPicPr>
              <a:picLocks noChangeAspect="1" noChangeArrowheads="1"/>
            </p:cNvPicPr>
            <p:nvPr userDrawn="1"/>
          </p:nvPicPr>
          <p:blipFill>
            <a:blip r:embed="rId6" cstate="print"/>
            <a:srcRect/>
            <a:stretch>
              <a:fillRect/>
            </a:stretch>
          </p:blipFill>
          <p:spPr bwMode="auto">
            <a:xfrm>
              <a:off x="1539" y="3920"/>
              <a:ext cx="5760" cy="400"/>
            </a:xfrm>
            <a:prstGeom prst="rect">
              <a:avLst/>
            </a:prstGeom>
            <a:noFill/>
            <a:ln w="9525">
              <a:noFill/>
              <a:miter lim="800000"/>
              <a:headEnd/>
              <a:tailEnd/>
            </a:ln>
          </p:spPr>
        </p:pic>
        <p:pic>
          <p:nvPicPr>
            <p:cNvPr id="236626" name="Picture 100" descr="图片1"/>
            <p:cNvPicPr>
              <a:picLocks noChangeAspect="1" noChangeArrowheads="1"/>
            </p:cNvPicPr>
            <p:nvPr userDrawn="1"/>
          </p:nvPicPr>
          <p:blipFill>
            <a:blip r:embed="rId6" cstate="print"/>
            <a:srcRect/>
            <a:stretch>
              <a:fillRect/>
            </a:stretch>
          </p:blipFill>
          <p:spPr bwMode="auto">
            <a:xfrm rot="10800000">
              <a:off x="6619" y="3920"/>
              <a:ext cx="1063" cy="400"/>
            </a:xfrm>
            <a:prstGeom prst="rect">
              <a:avLst/>
            </a:prstGeom>
            <a:noFill/>
            <a:ln w="9525">
              <a:noFill/>
              <a:miter lim="800000"/>
              <a:headEnd/>
              <a:tailEnd/>
            </a:ln>
          </p:spPr>
        </p:pic>
      </p:grpSp>
      <p:pic>
        <p:nvPicPr>
          <p:cNvPr id="236547" name="Picture 101" descr="图片3副本"/>
          <p:cNvPicPr>
            <a:picLocks noChangeAspect="1" noChangeArrowheads="1"/>
          </p:cNvPicPr>
          <p:nvPr/>
        </p:nvPicPr>
        <p:blipFill>
          <a:blip r:embed="rId7" cstate="print"/>
          <a:srcRect/>
          <a:stretch>
            <a:fillRect/>
          </a:stretch>
        </p:blipFill>
        <p:spPr bwMode="auto">
          <a:xfrm>
            <a:off x="10182249" y="6393139"/>
            <a:ext cx="1295400" cy="307975"/>
          </a:xfrm>
          <a:prstGeom prst="rect">
            <a:avLst/>
          </a:prstGeom>
          <a:noFill/>
          <a:ln w="9525">
            <a:noFill/>
            <a:miter lim="800000"/>
            <a:headEnd/>
            <a:tailEnd/>
          </a:ln>
        </p:spPr>
      </p:pic>
      <p:sp>
        <p:nvSpPr>
          <p:cNvPr id="154" name="Text Box 8"/>
          <p:cNvSpPr txBox="1">
            <a:spLocks noChangeArrowheads="1"/>
          </p:cNvSpPr>
          <p:nvPr/>
        </p:nvSpPr>
        <p:spPr bwMode="auto">
          <a:xfrm>
            <a:off x="876324" y="6502411"/>
            <a:ext cx="2685580" cy="185137"/>
          </a:xfrm>
          <a:prstGeom prst="rect">
            <a:avLst/>
          </a:prstGeom>
          <a:noFill/>
          <a:ln>
            <a:noFill/>
          </a:ln>
          <a:extLst/>
        </p:spPr>
        <p:txBody>
          <a:bodyPr wrap="none" lIns="0" tIns="0" rIns="79923" bIns="0">
            <a:spAutoFit/>
          </a:bodyPr>
          <a:lstStyle>
            <a:lvl1pPr defTabSz="801688" eaLnBrk="0" hangingPunct="0">
              <a:defRPr>
                <a:solidFill>
                  <a:schemeClr val="tx1"/>
                </a:solidFill>
                <a:latin typeface="Calibri" pitchFamily="34" charset="0"/>
                <a:ea typeface="宋体" pitchFamily="2" charset="-122"/>
              </a:defRPr>
            </a:lvl1pPr>
            <a:lvl2pPr marL="742950" indent="-285750" defTabSz="801688" eaLnBrk="0" hangingPunct="0">
              <a:defRPr>
                <a:solidFill>
                  <a:schemeClr val="tx1"/>
                </a:solidFill>
                <a:latin typeface="Calibri" pitchFamily="34" charset="0"/>
                <a:ea typeface="宋体" pitchFamily="2" charset="-122"/>
              </a:defRPr>
            </a:lvl2pPr>
            <a:lvl3pPr marL="1143000" indent="-228600" defTabSz="801688" eaLnBrk="0" hangingPunct="0">
              <a:defRPr>
                <a:solidFill>
                  <a:schemeClr val="tx1"/>
                </a:solidFill>
                <a:latin typeface="Calibri" pitchFamily="34" charset="0"/>
                <a:ea typeface="宋体" pitchFamily="2" charset="-122"/>
              </a:defRPr>
            </a:lvl3pPr>
            <a:lvl4pPr marL="1600200" indent="-228600" defTabSz="801688" eaLnBrk="0" hangingPunct="0">
              <a:defRPr>
                <a:solidFill>
                  <a:schemeClr val="tx1"/>
                </a:solidFill>
                <a:latin typeface="Calibri" pitchFamily="34" charset="0"/>
                <a:ea typeface="宋体" pitchFamily="2" charset="-122"/>
              </a:defRPr>
            </a:lvl4pPr>
            <a:lvl5pPr marL="2057400" indent="-228600" defTabSz="801688" eaLnBrk="0" hangingPunct="0">
              <a:defRPr>
                <a:solidFill>
                  <a:schemeClr val="tx1"/>
                </a:solidFill>
                <a:latin typeface="Calibri" pitchFamily="34" charset="0"/>
                <a:ea typeface="宋体" pitchFamily="2" charset="-122"/>
              </a:defRPr>
            </a:lvl5pPr>
            <a:lvl6pPr marL="2514600" indent="-228600" defTabSz="801688"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defTabSz="801688"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defTabSz="801688"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defTabSz="801688"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200" dirty="0" smtClean="0">
                <a:solidFill>
                  <a:prstClr val="black"/>
                </a:solidFill>
                <a:latin typeface="FrutigerNext LT Bold" pitchFamily="34" charset="0"/>
                <a:ea typeface="MS PGothic" pitchFamily="34" charset="-128"/>
                <a:sym typeface="Lucida Grande"/>
              </a:rPr>
              <a:t>HUAWEI TECHNOLOGIES CO., LTD.</a:t>
            </a:r>
          </a:p>
        </p:txBody>
      </p:sp>
      <p:sp>
        <p:nvSpPr>
          <p:cNvPr id="236549" name="Rectangle 13"/>
          <p:cNvSpPr>
            <a:spLocks noGrp="1" noChangeArrowheads="1"/>
          </p:cNvSpPr>
          <p:nvPr>
            <p:ph type="title"/>
          </p:nvPr>
        </p:nvSpPr>
        <p:spPr bwMode="auto">
          <a:xfrm>
            <a:off x="876306" y="325479"/>
            <a:ext cx="10440988" cy="871537"/>
          </a:xfrm>
          <a:prstGeom prst="rect">
            <a:avLst/>
          </a:prstGeom>
          <a:noFill/>
          <a:ln w="9525">
            <a:noFill/>
            <a:miter lim="800000"/>
            <a:headEnd/>
            <a:tailEnd/>
          </a:ln>
        </p:spPr>
        <p:txBody>
          <a:bodyPr vert="horz" wrap="square" lIns="0" tIns="39971" rIns="79944" bIns="39971" numCol="1" anchor="ctr" anchorCtr="0" compatLnSpc="1">
            <a:prstTxWarp prst="textNoShape">
              <a:avLst/>
            </a:prstTxWarp>
          </a:bodyPr>
          <a:lstStyle/>
          <a:p>
            <a:pPr lvl="0"/>
            <a:r>
              <a:rPr lang="en-US" altLang="zh-CN" smtClean="0"/>
              <a:t>Click to edit Master title style</a:t>
            </a:r>
            <a:endParaRPr lang="zh-CN" altLang="en-US" smtClean="0"/>
          </a:p>
        </p:txBody>
      </p:sp>
      <p:sp>
        <p:nvSpPr>
          <p:cNvPr id="10247" name="Rectangle 21"/>
          <p:cNvSpPr>
            <a:spLocks noChangeArrowheads="1"/>
          </p:cNvSpPr>
          <p:nvPr/>
        </p:nvSpPr>
        <p:spPr bwMode="auto">
          <a:xfrm>
            <a:off x="5137215" y="6502409"/>
            <a:ext cx="1568543" cy="185137"/>
          </a:xfrm>
          <a:prstGeom prst="rect">
            <a:avLst/>
          </a:prstGeom>
          <a:noFill/>
          <a:ln w="9525" algn="ctr">
            <a:noFill/>
            <a:miter lim="800000"/>
            <a:headEnd/>
            <a:tailEnd/>
          </a:ln>
          <a:effectLst/>
        </p:spPr>
        <p:txBody>
          <a:bodyPr wrap="none" lIns="79889" tIns="0" rIns="79889" bIns="0">
            <a:spAutoFit/>
          </a:bodyPr>
          <a:lstStyle/>
          <a:p>
            <a:pPr defTabSz="799835" eaLnBrk="0" hangingPunct="0">
              <a:defRPr/>
            </a:pPr>
            <a:r>
              <a:rPr lang="en-US" altLang="zh-CN" sz="1200" dirty="0">
                <a:solidFill>
                  <a:prstClr val="black"/>
                </a:solidFill>
                <a:latin typeface="FrutigerNext LT Bold" pitchFamily="20" charset="0"/>
                <a:ea typeface="MS PGothic" pitchFamily="34" charset="-128"/>
                <a:sym typeface="Lucida Grande"/>
              </a:rPr>
              <a:t>Huawei Confidential </a:t>
            </a:r>
          </a:p>
        </p:txBody>
      </p:sp>
      <p:sp>
        <p:nvSpPr>
          <p:cNvPr id="236551" name="Rectangle 68"/>
          <p:cNvSpPr>
            <a:spLocks noGrp="1" noChangeArrowheads="1"/>
          </p:cNvSpPr>
          <p:nvPr>
            <p:ph type="body" idx="1"/>
          </p:nvPr>
        </p:nvSpPr>
        <p:spPr bwMode="auto">
          <a:xfrm>
            <a:off x="876306" y="1628782"/>
            <a:ext cx="10440988" cy="4194175"/>
          </a:xfrm>
          <a:prstGeom prst="rect">
            <a:avLst/>
          </a:prstGeom>
          <a:noFill/>
          <a:ln w="9525">
            <a:noFill/>
            <a:miter lim="800000"/>
            <a:headEnd/>
            <a:tailEnd/>
          </a:ln>
        </p:spPr>
        <p:txBody>
          <a:bodyPr vert="horz" wrap="square" lIns="79957" tIns="39978" rIns="79957" bIns="39978" numCol="1" anchor="t" anchorCtr="0" compatLnSpc="1">
            <a:prstTxWarp prst="textNoShape">
              <a:avLst/>
            </a:prstTxWarp>
          </a:bodyPr>
          <a:lstStyle/>
          <a:p>
            <a:pPr lvl="0"/>
            <a:r>
              <a:rPr lang="en-US" altLang="zh-CN" smtClean="0"/>
              <a:t>Click to edit Master text styles</a:t>
            </a:r>
            <a:endParaRPr lang="zh-CN" altLang="en-US" smtClean="0"/>
          </a:p>
          <a:p>
            <a:pPr lvl="1"/>
            <a:r>
              <a:rPr lang="en-US" altLang="zh-CN" smtClean="0"/>
              <a:t>Second level</a:t>
            </a:r>
            <a:endParaRPr lang="zh-CN" altLang="en-US" smtClean="0"/>
          </a:p>
          <a:p>
            <a:pPr lvl="2"/>
            <a:r>
              <a:rPr lang="en-US" altLang="zh-CN" smtClean="0"/>
              <a:t>Third level</a:t>
            </a:r>
            <a:endParaRPr lang="zh-CN" altLang="en-US" smtClean="0"/>
          </a:p>
          <a:p>
            <a:pPr lvl="3"/>
            <a:r>
              <a:rPr lang="en-US" altLang="zh-CN" smtClean="0"/>
              <a:t>Fourth level</a:t>
            </a:r>
            <a:endParaRPr lang="zh-CN" altLang="en-US" smtClean="0"/>
          </a:p>
          <a:p>
            <a:pPr lvl="4"/>
            <a:r>
              <a:rPr lang="en-US" altLang="zh-CN" smtClean="0"/>
              <a:t>Fifth level</a:t>
            </a:r>
            <a:endParaRPr lang="zh-CN" altLang="en-US" smtClean="0"/>
          </a:p>
        </p:txBody>
      </p:sp>
      <p:grpSp>
        <p:nvGrpSpPr>
          <p:cNvPr id="3" name="Group 88"/>
          <p:cNvGrpSpPr>
            <a:grpSpLocks/>
          </p:cNvGrpSpPr>
          <p:nvPr/>
        </p:nvGrpSpPr>
        <p:grpSpPr bwMode="auto">
          <a:xfrm>
            <a:off x="12436618" y="3832260"/>
            <a:ext cx="1152525" cy="3025775"/>
            <a:chOff x="5874" y="2414"/>
            <a:chExt cx="544" cy="1906"/>
          </a:xfrm>
        </p:grpSpPr>
        <p:sp>
          <p:nvSpPr>
            <p:cNvPr id="10326" name="Rectangle 86"/>
            <p:cNvSpPr>
              <a:spLocks noChangeArrowheads="1"/>
            </p:cNvSpPr>
            <p:nvPr userDrawn="1"/>
          </p:nvSpPr>
          <p:spPr bwMode="auto">
            <a:xfrm>
              <a:off x="5874" y="2414"/>
              <a:ext cx="544" cy="1906"/>
            </a:xfrm>
            <a:prstGeom prst="rect">
              <a:avLst/>
            </a:prstGeom>
            <a:solidFill>
              <a:schemeClr val="bg1"/>
            </a:solidFill>
            <a:ln w="9525">
              <a:noFill/>
              <a:miter lim="800000"/>
              <a:headEnd/>
              <a:tailEnd/>
            </a:ln>
            <a:effectLst/>
          </p:spPr>
          <p:txBody>
            <a:bodyPr wrap="none" anchor="ctr"/>
            <a:lstStyle/>
            <a:p>
              <a:pPr defTabSz="913514">
                <a:defRPr/>
              </a:pPr>
              <a:endParaRPr lang="zh-CN" altLang="en-US" sz="1700" dirty="0">
                <a:solidFill>
                  <a:prstClr val="black"/>
                </a:solidFill>
                <a:latin typeface="Calibri" pitchFamily="34" charset="0"/>
                <a:sym typeface="Lucida Grande"/>
              </a:endParaRPr>
            </a:p>
          </p:txBody>
        </p:sp>
        <p:grpSp>
          <p:nvGrpSpPr>
            <p:cNvPr id="4" name="Group 87"/>
            <p:cNvGrpSpPr>
              <a:grpSpLocks/>
            </p:cNvGrpSpPr>
            <p:nvPr userDrawn="1"/>
          </p:nvGrpSpPr>
          <p:grpSpPr bwMode="auto">
            <a:xfrm>
              <a:off x="5941" y="2475"/>
              <a:ext cx="409" cy="1783"/>
              <a:chOff x="5921" y="2387"/>
              <a:chExt cx="409" cy="1783"/>
            </a:xfrm>
          </p:grpSpPr>
          <p:grpSp>
            <p:nvGrpSpPr>
              <p:cNvPr id="5" name="Group 18"/>
              <p:cNvGrpSpPr>
                <a:grpSpLocks noChangeAspect="1"/>
              </p:cNvGrpSpPr>
              <p:nvPr userDrawn="1"/>
            </p:nvGrpSpPr>
            <p:grpSpPr bwMode="auto">
              <a:xfrm>
                <a:off x="5921" y="2506"/>
                <a:ext cx="409" cy="101"/>
                <a:chOff x="5893" y="2387"/>
                <a:chExt cx="466" cy="115"/>
              </a:xfrm>
            </p:grpSpPr>
            <p:sp>
              <p:nvSpPr>
                <p:cNvPr id="10315" name="Rectangle 19"/>
                <p:cNvSpPr>
                  <a:spLocks noChangeAspect="1" noChangeArrowheads="1"/>
                </p:cNvSpPr>
                <p:nvPr userDrawn="1"/>
              </p:nvSpPr>
              <p:spPr bwMode="auto">
                <a:xfrm flipV="1">
                  <a:off x="6010" y="2387"/>
                  <a:ext cx="116" cy="115"/>
                </a:xfrm>
                <a:prstGeom prst="rect">
                  <a:avLst/>
                </a:prstGeom>
                <a:solidFill>
                  <a:srgbClr val="FFCC66"/>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316" name="Rectangle 20"/>
                <p:cNvSpPr>
                  <a:spLocks noChangeAspect="1" noChangeArrowheads="1"/>
                </p:cNvSpPr>
                <p:nvPr userDrawn="1"/>
              </p:nvSpPr>
              <p:spPr bwMode="auto">
                <a:xfrm flipV="1">
                  <a:off x="6126" y="2387"/>
                  <a:ext cx="116" cy="115"/>
                </a:xfrm>
                <a:prstGeom prst="rect">
                  <a:avLst/>
                </a:prstGeom>
                <a:solidFill>
                  <a:srgbClr val="FF9900"/>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317" name="Rectangle 21"/>
                <p:cNvSpPr>
                  <a:spLocks noChangeAspect="1" noChangeArrowheads="1"/>
                </p:cNvSpPr>
                <p:nvPr userDrawn="1"/>
              </p:nvSpPr>
              <p:spPr bwMode="auto">
                <a:xfrm flipV="1">
                  <a:off x="6242" y="2387"/>
                  <a:ext cx="117" cy="115"/>
                </a:xfrm>
                <a:prstGeom prst="rect">
                  <a:avLst/>
                </a:prstGeom>
                <a:solidFill>
                  <a:srgbClr val="99660A"/>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318" name="Rectangle 22"/>
                <p:cNvSpPr>
                  <a:spLocks noChangeAspect="1" noChangeArrowheads="1"/>
                </p:cNvSpPr>
                <p:nvPr userDrawn="1"/>
              </p:nvSpPr>
              <p:spPr bwMode="auto">
                <a:xfrm flipV="1">
                  <a:off x="5893" y="2387"/>
                  <a:ext cx="117" cy="115"/>
                </a:xfrm>
                <a:prstGeom prst="rect">
                  <a:avLst/>
                </a:prstGeom>
                <a:solidFill>
                  <a:srgbClr val="FFCC99"/>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grpSp>
          <p:grpSp>
            <p:nvGrpSpPr>
              <p:cNvPr id="6" name="Group 23"/>
              <p:cNvGrpSpPr>
                <a:grpSpLocks noChangeAspect="1"/>
              </p:cNvGrpSpPr>
              <p:nvPr userDrawn="1"/>
            </p:nvGrpSpPr>
            <p:grpSpPr bwMode="auto">
              <a:xfrm>
                <a:off x="5921" y="2626"/>
                <a:ext cx="409" cy="101"/>
                <a:chOff x="5893" y="2523"/>
                <a:chExt cx="466" cy="115"/>
              </a:xfrm>
            </p:grpSpPr>
            <p:sp>
              <p:nvSpPr>
                <p:cNvPr id="10311" name="Rectangle 24"/>
                <p:cNvSpPr>
                  <a:spLocks noChangeAspect="1" noChangeArrowheads="1"/>
                </p:cNvSpPr>
                <p:nvPr userDrawn="1"/>
              </p:nvSpPr>
              <p:spPr bwMode="auto">
                <a:xfrm flipV="1">
                  <a:off x="6010" y="2523"/>
                  <a:ext cx="116" cy="115"/>
                </a:xfrm>
                <a:prstGeom prst="rect">
                  <a:avLst/>
                </a:prstGeom>
                <a:solidFill>
                  <a:srgbClr val="99CCFF"/>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312" name="Rectangle 25"/>
                <p:cNvSpPr>
                  <a:spLocks noChangeAspect="1" noChangeArrowheads="1"/>
                </p:cNvSpPr>
                <p:nvPr userDrawn="1"/>
              </p:nvSpPr>
              <p:spPr bwMode="auto">
                <a:xfrm flipV="1">
                  <a:off x="6126" y="2523"/>
                  <a:ext cx="116" cy="115"/>
                </a:xfrm>
                <a:prstGeom prst="rect">
                  <a:avLst/>
                </a:prstGeom>
                <a:solidFill>
                  <a:srgbClr val="99CCCC"/>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313" name="Rectangle 26"/>
                <p:cNvSpPr>
                  <a:spLocks noChangeAspect="1" noChangeArrowheads="1"/>
                </p:cNvSpPr>
                <p:nvPr userDrawn="1"/>
              </p:nvSpPr>
              <p:spPr bwMode="auto">
                <a:xfrm flipV="1">
                  <a:off x="6242" y="2523"/>
                  <a:ext cx="117" cy="115"/>
                </a:xfrm>
                <a:prstGeom prst="rect">
                  <a:avLst/>
                </a:prstGeom>
                <a:solidFill>
                  <a:srgbClr val="009999"/>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314" name="Rectangle 27"/>
                <p:cNvSpPr>
                  <a:spLocks noChangeAspect="1" noChangeArrowheads="1"/>
                </p:cNvSpPr>
                <p:nvPr userDrawn="1"/>
              </p:nvSpPr>
              <p:spPr bwMode="auto">
                <a:xfrm flipV="1">
                  <a:off x="5893" y="2523"/>
                  <a:ext cx="117" cy="115"/>
                </a:xfrm>
                <a:prstGeom prst="rect">
                  <a:avLst/>
                </a:prstGeom>
                <a:solidFill>
                  <a:srgbClr val="CCCCFF"/>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grpSp>
          <p:grpSp>
            <p:nvGrpSpPr>
              <p:cNvPr id="7" name="Group 28"/>
              <p:cNvGrpSpPr>
                <a:grpSpLocks noChangeAspect="1"/>
              </p:cNvGrpSpPr>
              <p:nvPr userDrawn="1"/>
            </p:nvGrpSpPr>
            <p:grpSpPr bwMode="auto">
              <a:xfrm>
                <a:off x="5921" y="2745"/>
                <a:ext cx="409" cy="101"/>
                <a:chOff x="5893" y="2659"/>
                <a:chExt cx="466" cy="115"/>
              </a:xfrm>
            </p:grpSpPr>
            <p:sp>
              <p:nvSpPr>
                <p:cNvPr id="10307" name="Rectangle 29"/>
                <p:cNvSpPr>
                  <a:spLocks noChangeAspect="1" noChangeArrowheads="1"/>
                </p:cNvSpPr>
                <p:nvPr userDrawn="1"/>
              </p:nvSpPr>
              <p:spPr bwMode="auto">
                <a:xfrm flipV="1">
                  <a:off x="6010" y="2659"/>
                  <a:ext cx="116" cy="115"/>
                </a:xfrm>
                <a:prstGeom prst="rect">
                  <a:avLst/>
                </a:prstGeom>
                <a:solidFill>
                  <a:srgbClr val="99CCCC"/>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308" name="Rectangle 30"/>
                <p:cNvSpPr>
                  <a:spLocks noChangeAspect="1" noChangeArrowheads="1"/>
                </p:cNvSpPr>
                <p:nvPr userDrawn="1"/>
              </p:nvSpPr>
              <p:spPr bwMode="auto">
                <a:xfrm flipV="1">
                  <a:off x="6126" y="2659"/>
                  <a:ext cx="116" cy="115"/>
                </a:xfrm>
                <a:prstGeom prst="rect">
                  <a:avLst/>
                </a:prstGeom>
                <a:solidFill>
                  <a:srgbClr val="0099CC"/>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309" name="Rectangle 31"/>
                <p:cNvSpPr>
                  <a:spLocks noChangeAspect="1" noChangeArrowheads="1"/>
                </p:cNvSpPr>
                <p:nvPr userDrawn="1"/>
              </p:nvSpPr>
              <p:spPr bwMode="auto">
                <a:xfrm flipV="1">
                  <a:off x="6242" y="2659"/>
                  <a:ext cx="117" cy="115"/>
                </a:xfrm>
                <a:prstGeom prst="rect">
                  <a:avLst/>
                </a:prstGeom>
                <a:solidFill>
                  <a:srgbClr val="006699"/>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310" name="Rectangle 32"/>
                <p:cNvSpPr>
                  <a:spLocks noChangeAspect="1" noChangeArrowheads="1"/>
                </p:cNvSpPr>
                <p:nvPr userDrawn="1"/>
              </p:nvSpPr>
              <p:spPr bwMode="auto">
                <a:xfrm flipV="1">
                  <a:off x="5893" y="2659"/>
                  <a:ext cx="117" cy="115"/>
                </a:xfrm>
                <a:prstGeom prst="rect">
                  <a:avLst/>
                </a:prstGeom>
                <a:solidFill>
                  <a:srgbClr val="CCFF99"/>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grpSp>
          <p:grpSp>
            <p:nvGrpSpPr>
              <p:cNvPr id="8" name="Group 33"/>
              <p:cNvGrpSpPr>
                <a:grpSpLocks noChangeAspect="1"/>
              </p:cNvGrpSpPr>
              <p:nvPr userDrawn="1"/>
            </p:nvGrpSpPr>
            <p:grpSpPr bwMode="auto">
              <a:xfrm>
                <a:off x="5921" y="2387"/>
                <a:ext cx="409" cy="104"/>
                <a:chOff x="5893" y="2251"/>
                <a:chExt cx="466" cy="119"/>
              </a:xfrm>
            </p:grpSpPr>
            <p:sp>
              <p:nvSpPr>
                <p:cNvPr id="10303" name="Rectangle 34"/>
                <p:cNvSpPr>
                  <a:spLocks noChangeAspect="1" noChangeArrowheads="1"/>
                </p:cNvSpPr>
                <p:nvPr userDrawn="1"/>
              </p:nvSpPr>
              <p:spPr bwMode="auto">
                <a:xfrm flipV="1">
                  <a:off x="6126" y="2251"/>
                  <a:ext cx="116" cy="119"/>
                </a:xfrm>
                <a:prstGeom prst="rect">
                  <a:avLst/>
                </a:prstGeom>
                <a:solidFill>
                  <a:srgbClr val="FF9900"/>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304" name="Rectangle 35"/>
                <p:cNvSpPr>
                  <a:spLocks noChangeAspect="1" noChangeArrowheads="1"/>
                </p:cNvSpPr>
                <p:nvPr userDrawn="1"/>
              </p:nvSpPr>
              <p:spPr bwMode="auto">
                <a:xfrm flipV="1">
                  <a:off x="6242" y="2251"/>
                  <a:ext cx="117" cy="119"/>
                </a:xfrm>
                <a:prstGeom prst="rect">
                  <a:avLst/>
                </a:prstGeom>
                <a:solidFill>
                  <a:srgbClr val="CCCCCC"/>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305" name="Rectangle 36"/>
                <p:cNvSpPr>
                  <a:spLocks noChangeAspect="1" noChangeArrowheads="1"/>
                </p:cNvSpPr>
                <p:nvPr userDrawn="1"/>
              </p:nvSpPr>
              <p:spPr bwMode="auto">
                <a:xfrm flipV="1">
                  <a:off x="5893" y="2251"/>
                  <a:ext cx="117" cy="119"/>
                </a:xfrm>
                <a:prstGeom prst="rect">
                  <a:avLst/>
                </a:prstGeom>
                <a:solidFill>
                  <a:srgbClr val="99CCFF"/>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306" name="Rectangle 37"/>
                <p:cNvSpPr>
                  <a:spLocks noChangeAspect="1" noChangeArrowheads="1"/>
                </p:cNvSpPr>
                <p:nvPr userDrawn="1"/>
              </p:nvSpPr>
              <p:spPr bwMode="auto">
                <a:xfrm flipV="1">
                  <a:off x="6010" y="2251"/>
                  <a:ext cx="116" cy="119"/>
                </a:xfrm>
                <a:prstGeom prst="rect">
                  <a:avLst/>
                </a:prstGeom>
                <a:solidFill>
                  <a:srgbClr val="669900"/>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grpSp>
          <p:grpSp>
            <p:nvGrpSpPr>
              <p:cNvPr id="9" name="Group 38"/>
              <p:cNvGrpSpPr>
                <a:grpSpLocks noChangeAspect="1"/>
              </p:cNvGrpSpPr>
              <p:nvPr userDrawn="1"/>
            </p:nvGrpSpPr>
            <p:grpSpPr bwMode="auto">
              <a:xfrm>
                <a:off x="5921" y="2944"/>
                <a:ext cx="409" cy="101"/>
                <a:chOff x="5893" y="2886"/>
                <a:chExt cx="466" cy="115"/>
              </a:xfrm>
            </p:grpSpPr>
            <p:sp>
              <p:nvSpPr>
                <p:cNvPr id="10299" name="Rectangle 39"/>
                <p:cNvSpPr>
                  <a:spLocks noChangeAspect="1" noChangeArrowheads="1"/>
                </p:cNvSpPr>
                <p:nvPr userDrawn="1"/>
              </p:nvSpPr>
              <p:spPr bwMode="auto">
                <a:xfrm flipV="1">
                  <a:off x="6010" y="2886"/>
                  <a:ext cx="116" cy="115"/>
                </a:xfrm>
                <a:prstGeom prst="rect">
                  <a:avLst/>
                </a:prstGeom>
                <a:solidFill>
                  <a:srgbClr val="FF9900"/>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300" name="Rectangle 40"/>
                <p:cNvSpPr>
                  <a:spLocks noChangeAspect="1" noChangeArrowheads="1"/>
                </p:cNvSpPr>
                <p:nvPr userDrawn="1"/>
              </p:nvSpPr>
              <p:spPr bwMode="auto">
                <a:xfrm flipV="1">
                  <a:off x="6126" y="2886"/>
                  <a:ext cx="116" cy="115"/>
                </a:xfrm>
                <a:prstGeom prst="rect">
                  <a:avLst/>
                </a:prstGeom>
                <a:solidFill>
                  <a:srgbClr val="FFCC99"/>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301" name="Rectangle 41"/>
                <p:cNvSpPr>
                  <a:spLocks noChangeAspect="1" noChangeArrowheads="1"/>
                </p:cNvSpPr>
                <p:nvPr userDrawn="1"/>
              </p:nvSpPr>
              <p:spPr bwMode="auto">
                <a:xfrm flipV="1">
                  <a:off x="6242" y="2886"/>
                  <a:ext cx="117" cy="115"/>
                </a:xfrm>
                <a:prstGeom prst="rect">
                  <a:avLst/>
                </a:prstGeom>
                <a:solidFill>
                  <a:srgbClr val="FFCC66"/>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302" name="Rectangle 42"/>
                <p:cNvSpPr>
                  <a:spLocks noChangeAspect="1" noChangeArrowheads="1"/>
                </p:cNvSpPr>
                <p:nvPr userDrawn="1"/>
              </p:nvSpPr>
              <p:spPr bwMode="auto">
                <a:xfrm flipV="1">
                  <a:off x="5893" y="2886"/>
                  <a:ext cx="117" cy="115"/>
                </a:xfrm>
                <a:prstGeom prst="rect">
                  <a:avLst/>
                </a:prstGeom>
                <a:solidFill>
                  <a:schemeClr val="tx2"/>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grpSp>
          <p:grpSp>
            <p:nvGrpSpPr>
              <p:cNvPr id="10" name="Group 43"/>
              <p:cNvGrpSpPr>
                <a:grpSpLocks noChangeAspect="1"/>
              </p:cNvGrpSpPr>
              <p:nvPr userDrawn="1"/>
            </p:nvGrpSpPr>
            <p:grpSpPr bwMode="auto">
              <a:xfrm>
                <a:off x="5921" y="3064"/>
                <a:ext cx="409" cy="101"/>
                <a:chOff x="5893" y="3022"/>
                <a:chExt cx="466" cy="115"/>
              </a:xfrm>
            </p:grpSpPr>
            <p:sp>
              <p:nvSpPr>
                <p:cNvPr id="10295" name="Rectangle 44"/>
                <p:cNvSpPr>
                  <a:spLocks noChangeAspect="1" noChangeArrowheads="1"/>
                </p:cNvSpPr>
                <p:nvPr userDrawn="1"/>
              </p:nvSpPr>
              <p:spPr bwMode="auto">
                <a:xfrm flipV="1">
                  <a:off x="6010" y="3022"/>
                  <a:ext cx="116" cy="115"/>
                </a:xfrm>
                <a:prstGeom prst="rect">
                  <a:avLst/>
                </a:prstGeom>
                <a:solidFill>
                  <a:srgbClr val="006699"/>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296" name="Rectangle 45"/>
                <p:cNvSpPr>
                  <a:spLocks noChangeAspect="1" noChangeArrowheads="1"/>
                </p:cNvSpPr>
                <p:nvPr userDrawn="1"/>
              </p:nvSpPr>
              <p:spPr bwMode="auto">
                <a:xfrm flipV="1">
                  <a:off x="6126" y="3022"/>
                  <a:ext cx="116" cy="115"/>
                </a:xfrm>
                <a:prstGeom prst="rect">
                  <a:avLst/>
                </a:prstGeom>
                <a:solidFill>
                  <a:srgbClr val="99CCFF"/>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297" name="Rectangle 46"/>
                <p:cNvSpPr>
                  <a:spLocks noChangeAspect="1" noChangeArrowheads="1"/>
                </p:cNvSpPr>
                <p:nvPr userDrawn="1"/>
              </p:nvSpPr>
              <p:spPr bwMode="auto">
                <a:xfrm flipV="1">
                  <a:off x="6242" y="3022"/>
                  <a:ext cx="117" cy="115"/>
                </a:xfrm>
                <a:prstGeom prst="rect">
                  <a:avLst/>
                </a:prstGeom>
                <a:solidFill>
                  <a:srgbClr val="CCCCFF"/>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298" name="Rectangle 47"/>
                <p:cNvSpPr>
                  <a:spLocks noChangeAspect="1" noChangeArrowheads="1"/>
                </p:cNvSpPr>
                <p:nvPr userDrawn="1"/>
              </p:nvSpPr>
              <p:spPr bwMode="auto">
                <a:xfrm flipV="1">
                  <a:off x="5893" y="3022"/>
                  <a:ext cx="117" cy="115"/>
                </a:xfrm>
                <a:prstGeom prst="rect">
                  <a:avLst/>
                </a:prstGeom>
                <a:solidFill>
                  <a:srgbClr val="990000"/>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grpSp>
          <p:grpSp>
            <p:nvGrpSpPr>
              <p:cNvPr id="11" name="Group 48"/>
              <p:cNvGrpSpPr>
                <a:grpSpLocks noChangeAspect="1"/>
              </p:cNvGrpSpPr>
              <p:nvPr userDrawn="1"/>
            </p:nvGrpSpPr>
            <p:grpSpPr bwMode="auto">
              <a:xfrm>
                <a:off x="5921" y="3183"/>
                <a:ext cx="409" cy="101"/>
                <a:chOff x="5893" y="3158"/>
                <a:chExt cx="466" cy="115"/>
              </a:xfrm>
            </p:grpSpPr>
            <p:sp>
              <p:nvSpPr>
                <p:cNvPr id="10291" name="Rectangle 49"/>
                <p:cNvSpPr>
                  <a:spLocks noChangeAspect="1" noChangeArrowheads="1"/>
                </p:cNvSpPr>
                <p:nvPr userDrawn="1"/>
              </p:nvSpPr>
              <p:spPr bwMode="auto">
                <a:xfrm flipV="1">
                  <a:off x="6010" y="3158"/>
                  <a:ext cx="116" cy="115"/>
                </a:xfrm>
                <a:prstGeom prst="rect">
                  <a:avLst/>
                </a:prstGeom>
                <a:solidFill>
                  <a:srgbClr val="009999"/>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292" name="Rectangle 50"/>
                <p:cNvSpPr>
                  <a:spLocks noChangeAspect="1" noChangeArrowheads="1"/>
                </p:cNvSpPr>
                <p:nvPr userDrawn="1"/>
              </p:nvSpPr>
              <p:spPr bwMode="auto">
                <a:xfrm flipV="1">
                  <a:off x="6126" y="3158"/>
                  <a:ext cx="116" cy="115"/>
                </a:xfrm>
                <a:prstGeom prst="rect">
                  <a:avLst/>
                </a:prstGeom>
                <a:solidFill>
                  <a:srgbClr val="CCFF99"/>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293" name="Rectangle 51"/>
                <p:cNvSpPr>
                  <a:spLocks noChangeAspect="1" noChangeArrowheads="1"/>
                </p:cNvSpPr>
                <p:nvPr userDrawn="1"/>
              </p:nvSpPr>
              <p:spPr bwMode="auto">
                <a:xfrm flipV="1">
                  <a:off x="6242" y="3158"/>
                  <a:ext cx="117" cy="115"/>
                </a:xfrm>
                <a:prstGeom prst="rect">
                  <a:avLst/>
                </a:prstGeom>
                <a:solidFill>
                  <a:srgbClr val="99CCCC"/>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294" name="Rectangle 52"/>
                <p:cNvSpPr>
                  <a:spLocks noChangeAspect="1" noChangeArrowheads="1"/>
                </p:cNvSpPr>
                <p:nvPr userDrawn="1"/>
              </p:nvSpPr>
              <p:spPr bwMode="auto">
                <a:xfrm flipV="1">
                  <a:off x="5893" y="3158"/>
                  <a:ext cx="117" cy="115"/>
                </a:xfrm>
                <a:prstGeom prst="rect">
                  <a:avLst/>
                </a:prstGeom>
                <a:solidFill>
                  <a:srgbClr val="990000"/>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grpSp>
          <p:grpSp>
            <p:nvGrpSpPr>
              <p:cNvPr id="12" name="Group 53"/>
              <p:cNvGrpSpPr>
                <a:grpSpLocks noChangeAspect="1"/>
              </p:cNvGrpSpPr>
              <p:nvPr userDrawn="1"/>
            </p:nvGrpSpPr>
            <p:grpSpPr bwMode="auto">
              <a:xfrm>
                <a:off x="5921" y="3383"/>
                <a:ext cx="409" cy="100"/>
                <a:chOff x="5893" y="3385"/>
                <a:chExt cx="466" cy="115"/>
              </a:xfrm>
            </p:grpSpPr>
            <p:sp>
              <p:nvSpPr>
                <p:cNvPr id="10287" name="Rectangle 54"/>
                <p:cNvSpPr>
                  <a:spLocks noChangeAspect="1" noChangeArrowheads="1"/>
                </p:cNvSpPr>
                <p:nvPr userDrawn="1"/>
              </p:nvSpPr>
              <p:spPr bwMode="auto">
                <a:xfrm flipV="1">
                  <a:off x="6010" y="3385"/>
                  <a:ext cx="116" cy="115"/>
                </a:xfrm>
                <a:prstGeom prst="rect">
                  <a:avLst/>
                </a:prstGeom>
                <a:solidFill>
                  <a:srgbClr val="FF9900"/>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288" name="Rectangle 55"/>
                <p:cNvSpPr>
                  <a:spLocks noChangeAspect="1" noChangeArrowheads="1"/>
                </p:cNvSpPr>
                <p:nvPr userDrawn="1"/>
              </p:nvSpPr>
              <p:spPr bwMode="auto">
                <a:xfrm flipV="1">
                  <a:off x="6126" y="3385"/>
                  <a:ext cx="116" cy="115"/>
                </a:xfrm>
                <a:prstGeom prst="rect">
                  <a:avLst/>
                </a:prstGeom>
                <a:solidFill>
                  <a:srgbClr val="FFCC99"/>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289" name="Rectangle 56"/>
                <p:cNvSpPr>
                  <a:spLocks noChangeAspect="1" noChangeArrowheads="1"/>
                </p:cNvSpPr>
                <p:nvPr userDrawn="1"/>
              </p:nvSpPr>
              <p:spPr bwMode="auto">
                <a:xfrm flipV="1">
                  <a:off x="6242" y="3385"/>
                  <a:ext cx="117" cy="115"/>
                </a:xfrm>
                <a:prstGeom prst="rect">
                  <a:avLst/>
                </a:prstGeom>
                <a:solidFill>
                  <a:srgbClr val="FFCC66"/>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290" name="Rectangle 57"/>
                <p:cNvSpPr>
                  <a:spLocks noChangeAspect="1" noChangeArrowheads="1"/>
                </p:cNvSpPr>
                <p:nvPr userDrawn="1"/>
              </p:nvSpPr>
              <p:spPr bwMode="auto">
                <a:xfrm flipV="1">
                  <a:off x="5893" y="3385"/>
                  <a:ext cx="117" cy="115"/>
                </a:xfrm>
                <a:prstGeom prst="rect">
                  <a:avLst/>
                </a:prstGeom>
                <a:solidFill>
                  <a:schemeClr val="tx1"/>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grpSp>
          <p:grpSp>
            <p:nvGrpSpPr>
              <p:cNvPr id="13" name="Group 58"/>
              <p:cNvGrpSpPr>
                <a:grpSpLocks noChangeAspect="1"/>
              </p:cNvGrpSpPr>
              <p:nvPr userDrawn="1"/>
            </p:nvGrpSpPr>
            <p:grpSpPr bwMode="auto">
              <a:xfrm>
                <a:off x="5921" y="3502"/>
                <a:ext cx="409" cy="101"/>
                <a:chOff x="5893" y="3521"/>
                <a:chExt cx="466" cy="115"/>
              </a:xfrm>
            </p:grpSpPr>
            <p:sp>
              <p:nvSpPr>
                <p:cNvPr id="10283" name="Rectangle 59"/>
                <p:cNvSpPr>
                  <a:spLocks noChangeAspect="1" noChangeArrowheads="1"/>
                </p:cNvSpPr>
                <p:nvPr userDrawn="1"/>
              </p:nvSpPr>
              <p:spPr bwMode="auto">
                <a:xfrm flipV="1">
                  <a:off x="6010" y="3521"/>
                  <a:ext cx="116" cy="115"/>
                </a:xfrm>
                <a:prstGeom prst="rect">
                  <a:avLst/>
                </a:prstGeom>
                <a:solidFill>
                  <a:srgbClr val="006699"/>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284" name="Rectangle 60"/>
                <p:cNvSpPr>
                  <a:spLocks noChangeAspect="1" noChangeArrowheads="1"/>
                </p:cNvSpPr>
                <p:nvPr userDrawn="1"/>
              </p:nvSpPr>
              <p:spPr bwMode="auto">
                <a:xfrm flipV="1">
                  <a:off x="6126" y="3521"/>
                  <a:ext cx="116" cy="115"/>
                </a:xfrm>
                <a:prstGeom prst="rect">
                  <a:avLst/>
                </a:prstGeom>
                <a:solidFill>
                  <a:srgbClr val="99CCFF"/>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285" name="Rectangle 61"/>
                <p:cNvSpPr>
                  <a:spLocks noChangeAspect="1" noChangeArrowheads="1"/>
                </p:cNvSpPr>
                <p:nvPr userDrawn="1"/>
              </p:nvSpPr>
              <p:spPr bwMode="auto">
                <a:xfrm flipV="1">
                  <a:off x="6242" y="3521"/>
                  <a:ext cx="117" cy="115"/>
                </a:xfrm>
                <a:prstGeom prst="rect">
                  <a:avLst/>
                </a:prstGeom>
                <a:solidFill>
                  <a:srgbClr val="CCCCFF"/>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286" name="Rectangle 62"/>
                <p:cNvSpPr>
                  <a:spLocks noChangeAspect="1" noChangeArrowheads="1"/>
                </p:cNvSpPr>
                <p:nvPr userDrawn="1"/>
              </p:nvSpPr>
              <p:spPr bwMode="auto">
                <a:xfrm flipV="1">
                  <a:off x="5893" y="3521"/>
                  <a:ext cx="117" cy="115"/>
                </a:xfrm>
                <a:prstGeom prst="rect">
                  <a:avLst/>
                </a:prstGeom>
                <a:solidFill>
                  <a:schemeClr val="tx1"/>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grpSp>
          <p:grpSp>
            <p:nvGrpSpPr>
              <p:cNvPr id="14" name="Group 63"/>
              <p:cNvGrpSpPr>
                <a:grpSpLocks noChangeAspect="1"/>
              </p:cNvGrpSpPr>
              <p:nvPr userDrawn="1"/>
            </p:nvGrpSpPr>
            <p:grpSpPr bwMode="auto">
              <a:xfrm>
                <a:off x="5921" y="3621"/>
                <a:ext cx="409" cy="101"/>
                <a:chOff x="5893" y="3657"/>
                <a:chExt cx="466" cy="115"/>
              </a:xfrm>
            </p:grpSpPr>
            <p:sp>
              <p:nvSpPr>
                <p:cNvPr id="10279" name="Rectangle 64"/>
                <p:cNvSpPr>
                  <a:spLocks noChangeAspect="1" noChangeArrowheads="1"/>
                </p:cNvSpPr>
                <p:nvPr userDrawn="1"/>
              </p:nvSpPr>
              <p:spPr bwMode="auto">
                <a:xfrm flipV="1">
                  <a:off x="6010" y="3657"/>
                  <a:ext cx="116" cy="115"/>
                </a:xfrm>
                <a:prstGeom prst="rect">
                  <a:avLst/>
                </a:prstGeom>
                <a:solidFill>
                  <a:srgbClr val="009999"/>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280" name="Rectangle 65"/>
                <p:cNvSpPr>
                  <a:spLocks noChangeAspect="1" noChangeArrowheads="1"/>
                </p:cNvSpPr>
                <p:nvPr userDrawn="1"/>
              </p:nvSpPr>
              <p:spPr bwMode="auto">
                <a:xfrm flipV="1">
                  <a:off x="6126" y="3657"/>
                  <a:ext cx="116" cy="115"/>
                </a:xfrm>
                <a:prstGeom prst="rect">
                  <a:avLst/>
                </a:prstGeom>
                <a:solidFill>
                  <a:srgbClr val="CCFF99"/>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281" name="Rectangle 66"/>
                <p:cNvSpPr>
                  <a:spLocks noChangeAspect="1" noChangeArrowheads="1"/>
                </p:cNvSpPr>
                <p:nvPr userDrawn="1"/>
              </p:nvSpPr>
              <p:spPr bwMode="auto">
                <a:xfrm flipV="1">
                  <a:off x="6242" y="3657"/>
                  <a:ext cx="117" cy="115"/>
                </a:xfrm>
                <a:prstGeom prst="rect">
                  <a:avLst/>
                </a:prstGeom>
                <a:solidFill>
                  <a:srgbClr val="99CCCC"/>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282" name="Rectangle 67"/>
                <p:cNvSpPr>
                  <a:spLocks noChangeAspect="1" noChangeArrowheads="1"/>
                </p:cNvSpPr>
                <p:nvPr userDrawn="1"/>
              </p:nvSpPr>
              <p:spPr bwMode="auto">
                <a:xfrm flipV="1">
                  <a:off x="5893" y="3657"/>
                  <a:ext cx="117" cy="115"/>
                </a:xfrm>
                <a:prstGeom prst="rect">
                  <a:avLst/>
                </a:prstGeom>
                <a:solidFill>
                  <a:schemeClr val="tx1"/>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grpSp>
          <p:grpSp>
            <p:nvGrpSpPr>
              <p:cNvPr id="15" name="Group 68"/>
              <p:cNvGrpSpPr>
                <a:grpSpLocks noChangeAspect="1"/>
              </p:cNvGrpSpPr>
              <p:nvPr userDrawn="1"/>
            </p:nvGrpSpPr>
            <p:grpSpPr bwMode="auto">
              <a:xfrm>
                <a:off x="5921" y="3821"/>
                <a:ext cx="409" cy="101"/>
                <a:chOff x="5893" y="3884"/>
                <a:chExt cx="466" cy="115"/>
              </a:xfrm>
            </p:grpSpPr>
            <p:sp>
              <p:nvSpPr>
                <p:cNvPr id="10275" name="Rectangle 69"/>
                <p:cNvSpPr>
                  <a:spLocks noChangeAspect="1" noChangeArrowheads="1"/>
                </p:cNvSpPr>
                <p:nvPr userDrawn="1"/>
              </p:nvSpPr>
              <p:spPr bwMode="auto">
                <a:xfrm flipV="1">
                  <a:off x="6010" y="3884"/>
                  <a:ext cx="116" cy="115"/>
                </a:xfrm>
                <a:prstGeom prst="rect">
                  <a:avLst/>
                </a:prstGeom>
                <a:solidFill>
                  <a:srgbClr val="FF9900"/>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276" name="Rectangle 70"/>
                <p:cNvSpPr>
                  <a:spLocks noChangeAspect="1" noChangeArrowheads="1"/>
                </p:cNvSpPr>
                <p:nvPr userDrawn="1"/>
              </p:nvSpPr>
              <p:spPr bwMode="auto">
                <a:xfrm flipV="1">
                  <a:off x="6126" y="3884"/>
                  <a:ext cx="116" cy="115"/>
                </a:xfrm>
                <a:prstGeom prst="rect">
                  <a:avLst/>
                </a:prstGeom>
                <a:solidFill>
                  <a:srgbClr val="FFCC99"/>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277" name="Rectangle 71"/>
                <p:cNvSpPr>
                  <a:spLocks noChangeAspect="1" noChangeArrowheads="1"/>
                </p:cNvSpPr>
                <p:nvPr userDrawn="1"/>
              </p:nvSpPr>
              <p:spPr bwMode="auto">
                <a:xfrm flipV="1">
                  <a:off x="6242" y="3884"/>
                  <a:ext cx="117" cy="115"/>
                </a:xfrm>
                <a:prstGeom prst="rect">
                  <a:avLst/>
                </a:prstGeom>
                <a:solidFill>
                  <a:srgbClr val="FFCC66"/>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278" name="Rectangle 72"/>
                <p:cNvSpPr>
                  <a:spLocks noChangeAspect="1" noChangeArrowheads="1"/>
                </p:cNvSpPr>
                <p:nvPr userDrawn="1"/>
              </p:nvSpPr>
              <p:spPr bwMode="auto">
                <a:xfrm flipV="1">
                  <a:off x="5893" y="3884"/>
                  <a:ext cx="117" cy="115"/>
                </a:xfrm>
                <a:prstGeom prst="rect">
                  <a:avLst/>
                </a:prstGeom>
                <a:solidFill>
                  <a:schemeClr val="bg2"/>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grpSp>
          <p:grpSp>
            <p:nvGrpSpPr>
              <p:cNvPr id="16" name="Group 73"/>
              <p:cNvGrpSpPr>
                <a:grpSpLocks noChangeAspect="1"/>
              </p:cNvGrpSpPr>
              <p:nvPr userDrawn="1"/>
            </p:nvGrpSpPr>
            <p:grpSpPr bwMode="auto">
              <a:xfrm>
                <a:off x="5921" y="3945"/>
                <a:ext cx="409" cy="101"/>
                <a:chOff x="5893" y="4026"/>
                <a:chExt cx="466" cy="115"/>
              </a:xfrm>
            </p:grpSpPr>
            <p:sp>
              <p:nvSpPr>
                <p:cNvPr id="10271" name="Rectangle 74"/>
                <p:cNvSpPr>
                  <a:spLocks noChangeAspect="1" noChangeArrowheads="1"/>
                </p:cNvSpPr>
                <p:nvPr userDrawn="1"/>
              </p:nvSpPr>
              <p:spPr bwMode="auto">
                <a:xfrm flipV="1">
                  <a:off x="6010" y="4026"/>
                  <a:ext cx="116" cy="115"/>
                </a:xfrm>
                <a:prstGeom prst="rect">
                  <a:avLst/>
                </a:prstGeom>
                <a:solidFill>
                  <a:srgbClr val="006699"/>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272" name="Rectangle 75"/>
                <p:cNvSpPr>
                  <a:spLocks noChangeAspect="1" noChangeArrowheads="1"/>
                </p:cNvSpPr>
                <p:nvPr userDrawn="1"/>
              </p:nvSpPr>
              <p:spPr bwMode="auto">
                <a:xfrm flipV="1">
                  <a:off x="6126" y="4026"/>
                  <a:ext cx="116" cy="115"/>
                </a:xfrm>
                <a:prstGeom prst="rect">
                  <a:avLst/>
                </a:prstGeom>
                <a:solidFill>
                  <a:srgbClr val="99CCFF"/>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273" name="Rectangle 76"/>
                <p:cNvSpPr>
                  <a:spLocks noChangeAspect="1" noChangeArrowheads="1"/>
                </p:cNvSpPr>
                <p:nvPr userDrawn="1"/>
              </p:nvSpPr>
              <p:spPr bwMode="auto">
                <a:xfrm flipV="1">
                  <a:off x="6242" y="4026"/>
                  <a:ext cx="117" cy="115"/>
                </a:xfrm>
                <a:prstGeom prst="rect">
                  <a:avLst/>
                </a:prstGeom>
                <a:solidFill>
                  <a:srgbClr val="CCCCFF"/>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274" name="Rectangle 77"/>
                <p:cNvSpPr>
                  <a:spLocks noChangeAspect="1" noChangeArrowheads="1"/>
                </p:cNvSpPr>
                <p:nvPr userDrawn="1"/>
              </p:nvSpPr>
              <p:spPr bwMode="auto">
                <a:xfrm flipV="1">
                  <a:off x="5893" y="4026"/>
                  <a:ext cx="117" cy="115"/>
                </a:xfrm>
                <a:prstGeom prst="rect">
                  <a:avLst/>
                </a:prstGeom>
                <a:solidFill>
                  <a:schemeClr val="bg2"/>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grpSp>
          <p:grpSp>
            <p:nvGrpSpPr>
              <p:cNvPr id="17" name="Group 78"/>
              <p:cNvGrpSpPr>
                <a:grpSpLocks noChangeAspect="1"/>
              </p:cNvGrpSpPr>
              <p:nvPr userDrawn="1"/>
            </p:nvGrpSpPr>
            <p:grpSpPr bwMode="auto">
              <a:xfrm>
                <a:off x="5921" y="4069"/>
                <a:ext cx="409" cy="101"/>
                <a:chOff x="5893" y="4167"/>
                <a:chExt cx="466" cy="115"/>
              </a:xfrm>
            </p:grpSpPr>
            <p:sp>
              <p:nvSpPr>
                <p:cNvPr id="10267" name="Rectangle 79"/>
                <p:cNvSpPr>
                  <a:spLocks noChangeAspect="1" noChangeArrowheads="1"/>
                </p:cNvSpPr>
                <p:nvPr userDrawn="1"/>
              </p:nvSpPr>
              <p:spPr bwMode="auto">
                <a:xfrm flipV="1">
                  <a:off x="6010" y="4167"/>
                  <a:ext cx="116" cy="115"/>
                </a:xfrm>
                <a:prstGeom prst="rect">
                  <a:avLst/>
                </a:prstGeom>
                <a:solidFill>
                  <a:schemeClr val="hlink"/>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268" name="Rectangle 80"/>
                <p:cNvSpPr>
                  <a:spLocks noChangeAspect="1" noChangeArrowheads="1"/>
                </p:cNvSpPr>
                <p:nvPr userDrawn="1"/>
              </p:nvSpPr>
              <p:spPr bwMode="auto">
                <a:xfrm flipV="1">
                  <a:off x="6126" y="4167"/>
                  <a:ext cx="116" cy="115"/>
                </a:xfrm>
                <a:prstGeom prst="rect">
                  <a:avLst/>
                </a:prstGeom>
                <a:solidFill>
                  <a:schemeClr val="accent2"/>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269" name="Rectangle 81"/>
                <p:cNvSpPr>
                  <a:spLocks noChangeAspect="1" noChangeArrowheads="1"/>
                </p:cNvSpPr>
                <p:nvPr userDrawn="1"/>
              </p:nvSpPr>
              <p:spPr bwMode="auto">
                <a:xfrm flipV="1">
                  <a:off x="6242" y="4167"/>
                  <a:ext cx="117" cy="115"/>
                </a:xfrm>
                <a:prstGeom prst="rect">
                  <a:avLst/>
                </a:prstGeom>
                <a:solidFill>
                  <a:schemeClr val="accent1"/>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270" name="Rectangle 82"/>
                <p:cNvSpPr>
                  <a:spLocks noChangeAspect="1" noChangeArrowheads="1"/>
                </p:cNvSpPr>
                <p:nvPr userDrawn="1"/>
              </p:nvSpPr>
              <p:spPr bwMode="auto">
                <a:xfrm flipV="1">
                  <a:off x="5893" y="4167"/>
                  <a:ext cx="117" cy="115"/>
                </a:xfrm>
                <a:prstGeom prst="rect">
                  <a:avLst/>
                </a:prstGeom>
                <a:solidFill>
                  <a:schemeClr val="bg2"/>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grpSp>
        </p:grpSp>
      </p:grpSp>
      <p:sp>
        <p:nvSpPr>
          <p:cNvPr id="6149" name="Rectangle 5"/>
          <p:cNvSpPr>
            <a:spLocks noChangeArrowheads="1"/>
          </p:cNvSpPr>
          <p:nvPr/>
        </p:nvSpPr>
        <p:spPr bwMode="auto">
          <a:xfrm>
            <a:off x="8483738" y="6502673"/>
            <a:ext cx="2797175" cy="455613"/>
          </a:xfrm>
          <a:prstGeom prst="rect">
            <a:avLst/>
          </a:prstGeom>
          <a:noFill/>
          <a:ln w="9525">
            <a:noFill/>
            <a:miter lim="800000"/>
            <a:headEnd/>
            <a:tailEnd/>
          </a:ln>
        </p:spPr>
        <p:txBody>
          <a:bodyPr lIns="0" tIns="0" rIns="0" bIns="0"/>
          <a:lstStyle/>
          <a:p>
            <a:pPr defTabSz="913514" eaLnBrk="0" hangingPunct="0">
              <a:lnSpc>
                <a:spcPct val="85000"/>
              </a:lnSpc>
              <a:defRPr/>
            </a:pPr>
            <a:r>
              <a:rPr lang="de-DE" altLang="zh-CN" sz="1200" dirty="0">
                <a:solidFill>
                  <a:srgbClr val="000000"/>
                </a:solidFill>
                <a:latin typeface="FrutigerNext LT Bold" pitchFamily="20" charset="0"/>
                <a:ea typeface="MS PGothic" pitchFamily="34" charset="-128"/>
                <a:sym typeface="Lucida Grande"/>
              </a:rPr>
              <a:t>Page </a:t>
            </a:r>
            <a:fld id="{41617B6D-A209-4E64-B918-0E0F2EC90EB8}" type="slidenum">
              <a:rPr lang="de-DE" altLang="zh-CN" sz="1200">
                <a:solidFill>
                  <a:srgbClr val="000000"/>
                </a:solidFill>
                <a:latin typeface="FrutigerNext LT Bold" pitchFamily="20" charset="0"/>
                <a:ea typeface="MS PGothic" pitchFamily="34" charset="-128"/>
                <a:sym typeface="Lucida Grande"/>
              </a:rPr>
              <a:pPr defTabSz="913514" eaLnBrk="0" hangingPunct="0">
                <a:lnSpc>
                  <a:spcPct val="85000"/>
                </a:lnSpc>
                <a:defRPr/>
              </a:pPr>
              <a:t>‹#›</a:t>
            </a:fld>
            <a:endParaRPr lang="en-GB" altLang="zh-CN" sz="1200" dirty="0">
              <a:solidFill>
                <a:srgbClr val="000000"/>
              </a:solidFill>
              <a:latin typeface="FrutigerNext LT Bold" pitchFamily="20" charset="0"/>
              <a:ea typeface="MS PGothic" pitchFamily="34" charset="-128"/>
              <a:sym typeface="Lucida Grande"/>
            </a:endParaRPr>
          </a:p>
        </p:txBody>
      </p:sp>
      <p:sp>
        <p:nvSpPr>
          <p:cNvPr id="10321" name="Text Box 81"/>
          <p:cNvSpPr txBox="1">
            <a:spLocks noChangeArrowheads="1"/>
          </p:cNvSpPr>
          <p:nvPr/>
        </p:nvSpPr>
        <p:spPr bwMode="auto">
          <a:xfrm>
            <a:off x="-3846507" y="1330353"/>
            <a:ext cx="3702050" cy="3904626"/>
          </a:xfrm>
          <a:prstGeom prst="rect">
            <a:avLst/>
          </a:prstGeom>
          <a:noFill/>
          <a:ln w="9525" algn="ctr">
            <a:noFill/>
            <a:miter lim="800000"/>
            <a:headEnd/>
            <a:tailEnd/>
          </a:ln>
          <a:effectLst/>
        </p:spPr>
        <p:txBody>
          <a:bodyPr lIns="78159" tIns="39084" rIns="78159" bIns="39084">
            <a:spAutoFit/>
          </a:bodyPr>
          <a:lstStyle/>
          <a:p>
            <a:pPr algn="r" defTabSz="782411">
              <a:spcBef>
                <a:spcPct val="20000"/>
              </a:spcBef>
              <a:defRPr/>
            </a:pPr>
            <a:r>
              <a:rPr lang="zh-CN" altLang="zh-CN" sz="1100" dirty="0">
                <a:solidFill>
                  <a:srgbClr val="FFFFFF"/>
                </a:solidFill>
                <a:latin typeface="FrutigerNext LT Regular" pitchFamily="34" charset="0"/>
                <a:sym typeface="Lucida Grande"/>
              </a:rPr>
              <a:t>Slide title :32-35pt  </a:t>
            </a:r>
          </a:p>
          <a:p>
            <a:pPr algn="r" defTabSz="782411">
              <a:spcBef>
                <a:spcPct val="20000"/>
              </a:spcBef>
              <a:defRPr/>
            </a:pPr>
            <a:r>
              <a:rPr lang="zh-CN" altLang="zh-CN" sz="1100" dirty="0">
                <a:solidFill>
                  <a:srgbClr val="FFFFFF"/>
                </a:solidFill>
                <a:latin typeface="FrutigerNext LT Regular" pitchFamily="34" charset="0"/>
                <a:sym typeface="Lucida Grande"/>
              </a:rPr>
              <a:t>Color: R153 G0 B0</a:t>
            </a:r>
          </a:p>
          <a:p>
            <a:pPr algn="r" defTabSz="782411">
              <a:spcBef>
                <a:spcPct val="20000"/>
              </a:spcBef>
              <a:defRPr/>
            </a:pPr>
            <a:r>
              <a:rPr lang="zh-CN" altLang="zh-CN" sz="1100" dirty="0">
                <a:solidFill>
                  <a:srgbClr val="FFFFFF"/>
                </a:solidFill>
                <a:latin typeface="FrutigerNext LT Regular" pitchFamily="34" charset="0"/>
                <a:sym typeface="Lucida Grande"/>
              </a:rPr>
              <a:t>Corporate Font :</a:t>
            </a:r>
          </a:p>
          <a:p>
            <a:pPr algn="r" defTabSz="782411">
              <a:spcBef>
                <a:spcPct val="20000"/>
              </a:spcBef>
              <a:defRPr/>
            </a:pPr>
            <a:r>
              <a:rPr lang="zh-CN" altLang="zh-CN" sz="1100" dirty="0">
                <a:solidFill>
                  <a:srgbClr val="FFFFFF"/>
                </a:solidFill>
                <a:latin typeface="FrutigerNext LT Regular" pitchFamily="34" charset="0"/>
                <a:sym typeface="Lucida Grande"/>
              </a:rPr>
              <a:t>FrutigerNext LT Medium</a:t>
            </a:r>
          </a:p>
          <a:p>
            <a:pPr algn="r" defTabSz="782411">
              <a:spcBef>
                <a:spcPct val="20000"/>
              </a:spcBef>
              <a:defRPr/>
            </a:pPr>
            <a:r>
              <a:rPr lang="zh-CN" altLang="zh-CN" sz="1100" dirty="0">
                <a:solidFill>
                  <a:srgbClr val="FFFFFF"/>
                </a:solidFill>
                <a:latin typeface="FrutigerNext LT Regular" pitchFamily="34" charset="0"/>
                <a:sym typeface="Lucida Grande"/>
              </a:rPr>
              <a:t>Font to be used by customers and </a:t>
            </a:r>
          </a:p>
          <a:p>
            <a:pPr algn="r" defTabSz="782411">
              <a:spcBef>
                <a:spcPct val="20000"/>
              </a:spcBef>
              <a:defRPr/>
            </a:pPr>
            <a:r>
              <a:rPr lang="zh-CN" altLang="zh-CN" sz="1100" dirty="0">
                <a:solidFill>
                  <a:srgbClr val="FFFFFF"/>
                </a:solidFill>
                <a:latin typeface="FrutigerNext LT Regular" pitchFamily="34" charset="0"/>
                <a:sym typeface="Lucida Grande"/>
              </a:rPr>
              <a:t>partners : </a:t>
            </a:r>
          </a:p>
          <a:p>
            <a:pPr algn="r" defTabSz="782411">
              <a:spcBef>
                <a:spcPct val="20000"/>
              </a:spcBef>
              <a:defRPr/>
            </a:pPr>
            <a:r>
              <a:rPr lang="zh-CN" altLang="zh-CN" sz="1100" dirty="0">
                <a:solidFill>
                  <a:srgbClr val="FFFFFF"/>
                </a:solidFill>
                <a:latin typeface="FrutigerNext LT Regular" pitchFamily="34" charset="0"/>
                <a:sym typeface="Lucida Grande"/>
              </a:rPr>
              <a:t>Arial</a:t>
            </a:r>
          </a:p>
          <a:p>
            <a:pPr algn="r" defTabSz="782411">
              <a:spcBef>
                <a:spcPct val="20000"/>
              </a:spcBef>
              <a:defRPr/>
            </a:pPr>
            <a:endParaRPr lang="zh-CN" altLang="zh-CN" sz="1100" dirty="0">
              <a:solidFill>
                <a:srgbClr val="FFFFFF"/>
              </a:solidFill>
              <a:latin typeface="FrutigerNext LT Regular" pitchFamily="34" charset="0"/>
              <a:sym typeface="Lucida Grande"/>
            </a:endParaRPr>
          </a:p>
          <a:p>
            <a:pPr algn="r" defTabSz="782411">
              <a:spcBef>
                <a:spcPct val="20000"/>
              </a:spcBef>
              <a:defRPr/>
            </a:pPr>
            <a:endParaRPr lang="zh-CN" altLang="zh-CN" sz="1100" dirty="0">
              <a:solidFill>
                <a:srgbClr val="FFFFFF"/>
              </a:solidFill>
              <a:latin typeface="FrutigerNext LT Regular" pitchFamily="34" charset="0"/>
              <a:sym typeface="Lucida Grande"/>
            </a:endParaRPr>
          </a:p>
          <a:p>
            <a:pPr algn="r" defTabSz="782411">
              <a:spcBef>
                <a:spcPct val="20000"/>
              </a:spcBef>
              <a:defRPr/>
            </a:pPr>
            <a:endParaRPr lang="zh-CN" altLang="zh-CN" sz="1100" dirty="0">
              <a:solidFill>
                <a:srgbClr val="FFFFFF"/>
              </a:solidFill>
              <a:latin typeface="FrutigerNext LT Regular" pitchFamily="34" charset="0"/>
              <a:sym typeface="Lucida Grande"/>
            </a:endParaRPr>
          </a:p>
          <a:p>
            <a:pPr algn="r" defTabSz="782411">
              <a:spcBef>
                <a:spcPct val="20000"/>
              </a:spcBef>
              <a:defRPr/>
            </a:pPr>
            <a:r>
              <a:rPr lang="zh-CN" altLang="zh-CN" sz="1100" dirty="0">
                <a:solidFill>
                  <a:srgbClr val="FFFFFF"/>
                </a:solidFill>
                <a:latin typeface="FrutigerNext LT Regular" pitchFamily="34" charset="0"/>
                <a:sym typeface="Lucida Grande"/>
              </a:rPr>
              <a:t>Slide text :20-22pt</a:t>
            </a:r>
          </a:p>
          <a:p>
            <a:pPr algn="r" defTabSz="782411">
              <a:spcBef>
                <a:spcPct val="20000"/>
              </a:spcBef>
              <a:defRPr/>
            </a:pPr>
            <a:r>
              <a:rPr lang="zh-CN" altLang="zh-CN" sz="1100" dirty="0">
                <a:solidFill>
                  <a:srgbClr val="FFFFFF"/>
                </a:solidFill>
                <a:latin typeface="FrutigerNext LT Regular" pitchFamily="34" charset="0"/>
                <a:sym typeface="Lucida Grande"/>
              </a:rPr>
              <a:t>Bullets level 2-5:</a:t>
            </a:r>
          </a:p>
          <a:p>
            <a:pPr algn="r" defTabSz="782411">
              <a:spcBef>
                <a:spcPct val="20000"/>
              </a:spcBef>
              <a:defRPr/>
            </a:pPr>
            <a:r>
              <a:rPr lang="zh-CN" altLang="zh-CN" sz="1100" dirty="0">
                <a:solidFill>
                  <a:srgbClr val="FFFFFF"/>
                </a:solidFill>
                <a:latin typeface="FrutigerNext LT Regular" pitchFamily="34" charset="0"/>
                <a:sym typeface="Lucida Grande"/>
              </a:rPr>
              <a:t> 18pt  </a:t>
            </a:r>
          </a:p>
          <a:p>
            <a:pPr algn="r" defTabSz="782411">
              <a:spcBef>
                <a:spcPct val="20000"/>
              </a:spcBef>
              <a:defRPr/>
            </a:pPr>
            <a:r>
              <a:rPr lang="zh-CN" altLang="zh-CN" sz="1100" dirty="0">
                <a:solidFill>
                  <a:srgbClr val="FFFFFF"/>
                </a:solidFill>
                <a:latin typeface="FrutigerNext LT Regular" pitchFamily="34" charset="0"/>
                <a:sym typeface="Lucida Grande"/>
              </a:rPr>
              <a:t>Color:Black</a:t>
            </a:r>
          </a:p>
          <a:p>
            <a:pPr algn="r" defTabSz="782411">
              <a:spcBef>
                <a:spcPct val="20000"/>
              </a:spcBef>
              <a:defRPr/>
            </a:pPr>
            <a:r>
              <a:rPr lang="zh-CN" altLang="zh-CN" sz="1100" dirty="0">
                <a:solidFill>
                  <a:srgbClr val="FFFFFF"/>
                </a:solidFill>
                <a:latin typeface="FrutigerNext LT Regular" pitchFamily="34" charset="0"/>
                <a:sym typeface="Lucida Grande"/>
              </a:rPr>
              <a:t>Corporate Font :</a:t>
            </a:r>
          </a:p>
          <a:p>
            <a:pPr algn="r" defTabSz="782411">
              <a:spcBef>
                <a:spcPct val="20000"/>
              </a:spcBef>
              <a:defRPr/>
            </a:pPr>
            <a:r>
              <a:rPr lang="zh-CN" altLang="zh-CN" sz="1100" dirty="0">
                <a:solidFill>
                  <a:srgbClr val="FFFFFF"/>
                </a:solidFill>
                <a:latin typeface="FrutigerNext LT Regular" pitchFamily="34" charset="0"/>
                <a:sym typeface="Lucida Grande"/>
              </a:rPr>
              <a:t>FrutigerNext LT Medium</a:t>
            </a:r>
          </a:p>
          <a:p>
            <a:pPr algn="r" defTabSz="782411">
              <a:spcBef>
                <a:spcPct val="20000"/>
              </a:spcBef>
              <a:defRPr/>
            </a:pPr>
            <a:r>
              <a:rPr lang="zh-CN" altLang="zh-CN" sz="1100" dirty="0">
                <a:solidFill>
                  <a:srgbClr val="FFFFFF"/>
                </a:solidFill>
                <a:latin typeface="FrutigerNext LT Regular" pitchFamily="34" charset="0"/>
                <a:sym typeface="Lucida Grande"/>
              </a:rPr>
              <a:t>Font to be used by customers and </a:t>
            </a:r>
          </a:p>
          <a:p>
            <a:pPr algn="r" defTabSz="782411">
              <a:spcBef>
                <a:spcPct val="20000"/>
              </a:spcBef>
              <a:defRPr/>
            </a:pPr>
            <a:r>
              <a:rPr lang="zh-CN" altLang="zh-CN" sz="1100" dirty="0">
                <a:solidFill>
                  <a:srgbClr val="FFFFFF"/>
                </a:solidFill>
                <a:latin typeface="FrutigerNext LT Regular" pitchFamily="34" charset="0"/>
                <a:sym typeface="Lucida Grande"/>
              </a:rPr>
              <a:t>partners : </a:t>
            </a:r>
          </a:p>
          <a:p>
            <a:pPr algn="r" defTabSz="782411">
              <a:spcBef>
                <a:spcPct val="20000"/>
              </a:spcBef>
              <a:defRPr/>
            </a:pPr>
            <a:r>
              <a:rPr lang="zh-CN" altLang="zh-CN" sz="1100" dirty="0">
                <a:solidFill>
                  <a:srgbClr val="FFFFFF"/>
                </a:solidFill>
                <a:latin typeface="FrutigerNext LT Regular" pitchFamily="34" charset="0"/>
                <a:sym typeface="Lucida Grande"/>
              </a:rPr>
              <a:t>Arial</a:t>
            </a:r>
          </a:p>
        </p:txBody>
      </p:sp>
      <p:sp>
        <p:nvSpPr>
          <p:cNvPr id="10324" name="Text Box 84"/>
          <p:cNvSpPr txBox="1">
            <a:spLocks noChangeArrowheads="1"/>
          </p:cNvSpPr>
          <p:nvPr/>
        </p:nvSpPr>
        <p:spPr bwMode="auto">
          <a:xfrm>
            <a:off x="12339647" y="57164"/>
            <a:ext cx="1727200" cy="1107816"/>
          </a:xfrm>
          <a:prstGeom prst="rect">
            <a:avLst/>
          </a:prstGeom>
          <a:noFill/>
          <a:ln w="9525">
            <a:noFill/>
            <a:miter lim="800000"/>
            <a:headEnd/>
            <a:tailEnd/>
          </a:ln>
          <a:effectLst/>
        </p:spPr>
        <p:txBody>
          <a:bodyPr lIns="91228" tIns="45611" rIns="91228" bIns="45611">
            <a:spAutoFit/>
          </a:bodyPr>
          <a:lstStyle/>
          <a:p>
            <a:pPr defTabSz="913514">
              <a:defRPr/>
            </a:pPr>
            <a:r>
              <a:rPr lang="en-US" altLang="zh-CN" sz="1100" dirty="0">
                <a:solidFill>
                  <a:srgbClr val="FFFFFF"/>
                </a:solidFill>
                <a:latin typeface="FrutigerNext LT Regular" pitchFamily="34" charset="0"/>
                <a:sym typeface="Lucida Grande"/>
              </a:rPr>
              <a:t>Top right  corner  for   field-mark, customer or partner logotypes. </a:t>
            </a:r>
          </a:p>
          <a:p>
            <a:pPr defTabSz="913514">
              <a:defRPr/>
            </a:pPr>
            <a:endParaRPr lang="en-US" altLang="zh-CN" sz="1100" dirty="0">
              <a:solidFill>
                <a:srgbClr val="FFFFFF"/>
              </a:solidFill>
              <a:latin typeface="FrutigerNext LT Regular" pitchFamily="34" charset="0"/>
              <a:sym typeface="Lucida Grande"/>
            </a:endParaRPr>
          </a:p>
          <a:p>
            <a:pPr defTabSz="913514">
              <a:defRPr/>
            </a:pPr>
            <a:r>
              <a:rPr lang="en-US" altLang="zh-CN" sz="1100" dirty="0">
                <a:solidFill>
                  <a:srgbClr val="FFFFFF"/>
                </a:solidFill>
                <a:latin typeface="FrutigerNext LT Regular" pitchFamily="34" charset="0"/>
                <a:sym typeface="Lucida Grande"/>
              </a:rPr>
              <a:t>----------------   </a:t>
            </a:r>
          </a:p>
          <a:p>
            <a:pPr defTabSz="913514">
              <a:defRPr/>
            </a:pPr>
            <a:endParaRPr lang="zh-CN" altLang="en-US" sz="1100" dirty="0">
              <a:solidFill>
                <a:srgbClr val="FFFFFF"/>
              </a:solidFill>
              <a:latin typeface="FrutigerNext LT Regular" pitchFamily="34" charset="0"/>
              <a:sym typeface="Lucida Grande"/>
            </a:endParaRPr>
          </a:p>
        </p:txBody>
      </p:sp>
      <p:sp>
        <p:nvSpPr>
          <p:cNvPr id="10325" name="Text Box 85"/>
          <p:cNvSpPr txBox="1">
            <a:spLocks noChangeArrowheads="1"/>
          </p:cNvSpPr>
          <p:nvPr/>
        </p:nvSpPr>
        <p:spPr bwMode="auto">
          <a:xfrm>
            <a:off x="12339647" y="1197011"/>
            <a:ext cx="1727200" cy="2128686"/>
          </a:xfrm>
          <a:prstGeom prst="rect">
            <a:avLst/>
          </a:prstGeom>
          <a:noFill/>
          <a:ln w="9525">
            <a:noFill/>
            <a:miter lim="800000"/>
            <a:headEnd/>
            <a:tailEnd/>
          </a:ln>
          <a:effectLst/>
        </p:spPr>
        <p:txBody>
          <a:bodyPr lIns="91228" tIns="45611" rIns="91228" bIns="45611">
            <a:spAutoFit/>
          </a:bodyPr>
          <a:lstStyle/>
          <a:p>
            <a:pPr defTabSz="913514">
              <a:defRPr/>
            </a:pPr>
            <a:r>
              <a:rPr lang="en-US" altLang="zh-CN" sz="1100" dirty="0">
                <a:solidFill>
                  <a:srgbClr val="FFFFFF"/>
                </a:solidFill>
                <a:latin typeface="FrutigerNext LT Regular" pitchFamily="34" charset="0"/>
                <a:sym typeface="Lucida Grande"/>
              </a:rPr>
              <a:t>The following nine groups of colors are an example of how our design colors can be used, please take note that you should only use one design color group per slide. </a:t>
            </a:r>
          </a:p>
          <a:p>
            <a:pPr defTabSz="913514">
              <a:defRPr/>
            </a:pPr>
            <a:r>
              <a:rPr lang="en-US" altLang="zh-CN" sz="1100" dirty="0">
                <a:solidFill>
                  <a:srgbClr val="FFFFFF"/>
                </a:solidFill>
                <a:latin typeface="FrutigerNext LT Regular" pitchFamily="34" charset="0"/>
                <a:sym typeface="Lucida Grande"/>
              </a:rPr>
              <a:t> For specific usage details, refer to the “Typesetting Standard”.</a:t>
            </a:r>
          </a:p>
        </p:txBody>
      </p:sp>
    </p:spTree>
  </p:cSld>
  <p:clrMap bg1="lt1" tx1="dk1" bg2="lt2" tx2="dk2" accent1="accent1" accent2="accent2" accent3="accent3" accent4="accent4" accent5="accent5" accent6="accent6" hlink="hlink" folHlink="folHlink"/>
  <p:sldLayoutIdLst>
    <p:sldLayoutId id="2147494979" r:id="rId1"/>
    <p:sldLayoutId id="2147494980" r:id="rId2"/>
    <p:sldLayoutId id="2147494981" r:id="rId3"/>
    <p:sldLayoutId id="2147494982" r:id="rId4"/>
  </p:sldLayoutIdLst>
  <p:transition advClick="0"/>
  <p:timing>
    <p:tnLst>
      <p:par>
        <p:cTn id="1" dur="indefinite" restart="never" nodeType="tmRoot"/>
      </p:par>
    </p:tnLst>
  </p:timing>
  <p:txStyles>
    <p:titleStyle>
      <a:lvl1pPr algn="l" rtl="0" eaLnBrk="0" fontAlgn="base" hangingPunct="0">
        <a:spcBef>
          <a:spcPct val="0"/>
        </a:spcBef>
        <a:spcAft>
          <a:spcPct val="0"/>
        </a:spcAft>
        <a:defRPr sz="2900" b="1">
          <a:solidFill>
            <a:srgbClr val="990000"/>
          </a:solidFill>
          <a:latin typeface="Arial" pitchFamily="34" charset="0"/>
          <a:ea typeface="黑体" pitchFamily="49" charset="-122"/>
          <a:cs typeface="Arial" pitchFamily="34" charset="0"/>
        </a:defRPr>
      </a:lvl1pPr>
      <a:lvl2pPr algn="l" rtl="0" eaLnBrk="0" fontAlgn="base" hangingPunct="0">
        <a:spcBef>
          <a:spcPct val="0"/>
        </a:spcBef>
        <a:spcAft>
          <a:spcPct val="0"/>
        </a:spcAft>
        <a:defRPr sz="2900" b="1">
          <a:solidFill>
            <a:srgbClr val="990000"/>
          </a:solidFill>
          <a:latin typeface="Arial" charset="0"/>
          <a:ea typeface="黑体" pitchFamily="49" charset="-122"/>
          <a:cs typeface="Arial" charset="0"/>
        </a:defRPr>
      </a:lvl2pPr>
      <a:lvl3pPr algn="l" rtl="0" eaLnBrk="0" fontAlgn="base" hangingPunct="0">
        <a:spcBef>
          <a:spcPct val="0"/>
        </a:spcBef>
        <a:spcAft>
          <a:spcPct val="0"/>
        </a:spcAft>
        <a:defRPr sz="2900" b="1">
          <a:solidFill>
            <a:srgbClr val="990000"/>
          </a:solidFill>
          <a:latin typeface="Arial" charset="0"/>
          <a:ea typeface="黑体" pitchFamily="49" charset="-122"/>
          <a:cs typeface="Arial" charset="0"/>
        </a:defRPr>
      </a:lvl3pPr>
      <a:lvl4pPr algn="l" rtl="0" eaLnBrk="0" fontAlgn="base" hangingPunct="0">
        <a:spcBef>
          <a:spcPct val="0"/>
        </a:spcBef>
        <a:spcAft>
          <a:spcPct val="0"/>
        </a:spcAft>
        <a:defRPr sz="2900" b="1">
          <a:solidFill>
            <a:srgbClr val="990000"/>
          </a:solidFill>
          <a:latin typeface="Arial" charset="0"/>
          <a:ea typeface="黑体" pitchFamily="49" charset="-122"/>
          <a:cs typeface="Arial" charset="0"/>
        </a:defRPr>
      </a:lvl4pPr>
      <a:lvl5pPr algn="l" rtl="0" eaLnBrk="0" fontAlgn="base" hangingPunct="0">
        <a:spcBef>
          <a:spcPct val="0"/>
        </a:spcBef>
        <a:spcAft>
          <a:spcPct val="0"/>
        </a:spcAft>
        <a:defRPr sz="2900" b="1">
          <a:solidFill>
            <a:srgbClr val="990000"/>
          </a:solidFill>
          <a:latin typeface="Arial" charset="0"/>
          <a:ea typeface="黑体" pitchFamily="49" charset="-122"/>
          <a:cs typeface="Arial" charset="0"/>
        </a:defRPr>
      </a:lvl5pPr>
      <a:lvl6pPr marL="456152"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2289"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68431"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4573"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0763" indent="-340763" algn="l" rtl="0" eaLnBrk="0" fontAlgn="base" hangingPunct="0">
        <a:lnSpc>
          <a:spcPct val="140000"/>
        </a:lnSpc>
        <a:spcBef>
          <a:spcPct val="0"/>
        </a:spcBef>
        <a:spcAft>
          <a:spcPct val="0"/>
        </a:spcAft>
        <a:buClr>
          <a:srgbClr val="777777"/>
        </a:buClr>
        <a:buSzPct val="60000"/>
        <a:buFont typeface="Wingdings" pitchFamily="2" charset="2"/>
        <a:buChar char="l"/>
        <a:defRPr sz="2000" b="1">
          <a:solidFill>
            <a:schemeClr val="tx1"/>
          </a:solidFill>
          <a:latin typeface="Arial" pitchFamily="34" charset="0"/>
          <a:ea typeface="黑体" pitchFamily="49" charset="-122"/>
          <a:cs typeface="Arial" pitchFamily="34" charset="0"/>
        </a:defRPr>
      </a:lvl1pPr>
      <a:lvl2pPr marL="740173" indent="-283707" algn="l" rtl="0" eaLnBrk="0" fontAlgn="base" hangingPunct="0">
        <a:lnSpc>
          <a:spcPct val="140000"/>
        </a:lnSpc>
        <a:spcBef>
          <a:spcPct val="0"/>
        </a:spcBef>
        <a:spcAft>
          <a:spcPct val="0"/>
        </a:spcAft>
        <a:buSzPct val="50000"/>
        <a:buFont typeface="Wingdings" pitchFamily="2" charset="2"/>
        <a:buChar char="p"/>
        <a:defRPr>
          <a:solidFill>
            <a:schemeClr val="tx1"/>
          </a:solidFill>
          <a:latin typeface="Arial" pitchFamily="34" charset="0"/>
          <a:ea typeface="+mn-ea"/>
          <a:cs typeface="Arial" pitchFamily="34" charset="0"/>
        </a:defRPr>
      </a:lvl2pPr>
      <a:lvl3pPr marL="1139584" indent="-226651" algn="l" rtl="0" eaLnBrk="0" fontAlgn="base" hangingPunct="0">
        <a:lnSpc>
          <a:spcPct val="140000"/>
        </a:lnSpc>
        <a:spcBef>
          <a:spcPct val="0"/>
        </a:spcBef>
        <a:spcAft>
          <a:spcPct val="0"/>
        </a:spcAft>
        <a:buSzPct val="50000"/>
        <a:buFont typeface="Wingdings" pitchFamily="2" charset="2"/>
        <a:buChar char="n"/>
        <a:defRPr sz="1600">
          <a:solidFill>
            <a:schemeClr val="tx1"/>
          </a:solidFill>
          <a:latin typeface="Arial" pitchFamily="34" charset="0"/>
          <a:ea typeface="+mn-ea"/>
          <a:cs typeface="Arial" pitchFamily="34" charset="0"/>
        </a:defRPr>
      </a:lvl3pPr>
      <a:lvl4pPr marL="1596048" indent="-226651" algn="l" rtl="0" eaLnBrk="0" fontAlgn="base" hangingPunct="0">
        <a:lnSpc>
          <a:spcPct val="140000"/>
        </a:lnSpc>
        <a:spcBef>
          <a:spcPct val="0"/>
        </a:spcBef>
        <a:spcAft>
          <a:spcPct val="0"/>
        </a:spcAft>
        <a:buChar char="–"/>
        <a:defRPr sz="1300">
          <a:solidFill>
            <a:schemeClr val="tx1"/>
          </a:solidFill>
          <a:latin typeface="Arial" pitchFamily="34" charset="0"/>
          <a:ea typeface="+mn-ea"/>
          <a:cs typeface="Arial" pitchFamily="34" charset="0"/>
        </a:defRPr>
      </a:lvl4pPr>
      <a:lvl5pPr marL="2052515" indent="-226651" algn="l" rtl="0" eaLnBrk="0" fontAlgn="base" hangingPunct="0">
        <a:lnSpc>
          <a:spcPct val="140000"/>
        </a:lnSpc>
        <a:spcBef>
          <a:spcPct val="0"/>
        </a:spcBef>
        <a:spcAft>
          <a:spcPct val="0"/>
        </a:spcAft>
        <a:buFont typeface="Arial" charset="0"/>
        <a:buChar char="~"/>
        <a:defRPr sz="1200">
          <a:solidFill>
            <a:schemeClr val="tx1"/>
          </a:solidFill>
          <a:latin typeface="Arial" pitchFamily="34" charset="0"/>
          <a:ea typeface="+mn-ea"/>
          <a:cs typeface="Arial" pitchFamily="34" charset="0"/>
        </a:defRPr>
      </a:lvl5pPr>
      <a:lvl6pPr marL="2508788" indent="-228072"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64932" indent="-228072"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1074" indent="-228072"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77219" indent="-228072"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2289" rtl="0" eaLnBrk="1" latinLnBrk="0" hangingPunct="1">
        <a:defRPr sz="1700" kern="1200">
          <a:solidFill>
            <a:schemeClr val="tx1"/>
          </a:solidFill>
          <a:latin typeface="+mn-lt"/>
          <a:ea typeface="+mn-ea"/>
          <a:cs typeface="+mn-cs"/>
        </a:defRPr>
      </a:lvl1pPr>
      <a:lvl2pPr marL="456152" algn="l" defTabSz="912289" rtl="0" eaLnBrk="1" latinLnBrk="0" hangingPunct="1">
        <a:defRPr sz="1700" kern="1200">
          <a:solidFill>
            <a:schemeClr val="tx1"/>
          </a:solidFill>
          <a:latin typeface="+mn-lt"/>
          <a:ea typeface="+mn-ea"/>
          <a:cs typeface="+mn-cs"/>
        </a:defRPr>
      </a:lvl2pPr>
      <a:lvl3pPr marL="912289" algn="l" defTabSz="912289" rtl="0" eaLnBrk="1" latinLnBrk="0" hangingPunct="1">
        <a:defRPr sz="1700" kern="1200">
          <a:solidFill>
            <a:schemeClr val="tx1"/>
          </a:solidFill>
          <a:latin typeface="+mn-lt"/>
          <a:ea typeface="+mn-ea"/>
          <a:cs typeface="+mn-cs"/>
        </a:defRPr>
      </a:lvl3pPr>
      <a:lvl4pPr marL="1368431" algn="l" defTabSz="912289" rtl="0" eaLnBrk="1" latinLnBrk="0" hangingPunct="1">
        <a:defRPr sz="1700" kern="1200">
          <a:solidFill>
            <a:schemeClr val="tx1"/>
          </a:solidFill>
          <a:latin typeface="+mn-lt"/>
          <a:ea typeface="+mn-ea"/>
          <a:cs typeface="+mn-cs"/>
        </a:defRPr>
      </a:lvl4pPr>
      <a:lvl5pPr marL="1824573" algn="l" defTabSz="912289" rtl="0" eaLnBrk="1" latinLnBrk="0" hangingPunct="1">
        <a:defRPr sz="1700" kern="1200">
          <a:solidFill>
            <a:schemeClr val="tx1"/>
          </a:solidFill>
          <a:latin typeface="+mn-lt"/>
          <a:ea typeface="+mn-ea"/>
          <a:cs typeface="+mn-cs"/>
        </a:defRPr>
      </a:lvl5pPr>
      <a:lvl6pPr marL="2280716" algn="l" defTabSz="912289" rtl="0" eaLnBrk="1" latinLnBrk="0" hangingPunct="1">
        <a:defRPr sz="1700" kern="1200">
          <a:solidFill>
            <a:schemeClr val="tx1"/>
          </a:solidFill>
          <a:latin typeface="+mn-lt"/>
          <a:ea typeface="+mn-ea"/>
          <a:cs typeface="+mn-cs"/>
        </a:defRPr>
      </a:lvl6pPr>
      <a:lvl7pPr marL="2736864" algn="l" defTabSz="912289" rtl="0" eaLnBrk="1" latinLnBrk="0" hangingPunct="1">
        <a:defRPr sz="1700" kern="1200">
          <a:solidFill>
            <a:schemeClr val="tx1"/>
          </a:solidFill>
          <a:latin typeface="+mn-lt"/>
          <a:ea typeface="+mn-ea"/>
          <a:cs typeface="+mn-cs"/>
        </a:defRPr>
      </a:lvl7pPr>
      <a:lvl8pPr marL="3193003" algn="l" defTabSz="912289" rtl="0" eaLnBrk="1" latinLnBrk="0" hangingPunct="1">
        <a:defRPr sz="1700" kern="1200">
          <a:solidFill>
            <a:schemeClr val="tx1"/>
          </a:solidFill>
          <a:latin typeface="+mn-lt"/>
          <a:ea typeface="+mn-ea"/>
          <a:cs typeface="+mn-cs"/>
        </a:defRPr>
      </a:lvl8pPr>
      <a:lvl9pPr marL="3649141" algn="l" defTabSz="912289" rtl="0" eaLnBrk="1" latinLnBrk="0" hangingPunct="1">
        <a:defRPr sz="1700" kern="1200">
          <a:solidFill>
            <a:schemeClr val="tx1"/>
          </a:solidFill>
          <a:latin typeface="+mn-lt"/>
          <a:ea typeface="+mn-ea"/>
          <a:cs typeface="+mn-cs"/>
        </a:defRPr>
      </a:lvl9pPr>
    </p:otherStyle>
  </p:txStyles>
</p:sldMaster>
</file>

<file path=ppt/slideMasters/slideMaster2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6" name="矩形 5"/>
          <p:cNvSpPr/>
          <p:nvPr/>
        </p:nvSpPr>
        <p:spPr bwMode="auto">
          <a:xfrm>
            <a:off x="0" y="0"/>
            <a:ext cx="12195175" cy="6858736"/>
          </a:xfrm>
          <a:prstGeom prst="rect">
            <a:avLst/>
          </a:prstGeom>
          <a:solidFill>
            <a:srgbClr val="EFF3F4"/>
          </a:solidFill>
          <a:ln>
            <a:noFill/>
          </a:ln>
          <a:effectLst/>
          <a:extLs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pPr>
            <a:endParaRPr kumimoji="0" lang="zh-CN" altLang="en-US" sz="1800" b="0" i="0" u="none" strike="noStrike" cap="none" normalizeH="0" baseline="0" smtClean="0">
              <a:ln>
                <a:noFill/>
              </a:ln>
              <a:solidFill>
                <a:schemeClr val="tx1"/>
              </a:solidFill>
              <a:effectLst/>
              <a:latin typeface="Arial" charset="0"/>
              <a:ea typeface="宋体" charset="-122"/>
            </a:endParaRPr>
          </a:p>
        </p:txBody>
      </p:sp>
      <p:pic>
        <p:nvPicPr>
          <p:cNvPr id="4102" name="Picture 6" descr="C:\Users\z00205060\Desktop\CP项目\规范类文件\新建文件夹\巴展视觉物料规范-18.jpg"/>
          <p:cNvPicPr>
            <a:picLocks noChangeAspect="1" noChangeArrowheads="1"/>
          </p:cNvPicPr>
          <p:nvPr/>
        </p:nvPicPr>
        <p:blipFill>
          <a:blip r:embed="rId4" cstate="print">
            <a:clrChange>
              <a:clrFrom>
                <a:srgbClr val="FFFFFF"/>
              </a:clrFrom>
              <a:clrTo>
                <a:srgbClr val="FFFFFF">
                  <a:alpha val="0"/>
                </a:srgbClr>
              </a:clrTo>
            </a:clrChange>
          </a:blip>
          <a:srcRect t="79391" r="33826"/>
          <a:stretch>
            <a:fillRect/>
          </a:stretch>
        </p:blipFill>
        <p:spPr bwMode="auto">
          <a:xfrm>
            <a:off x="0" y="5445224"/>
            <a:ext cx="8070030" cy="1413512"/>
          </a:xfrm>
          <a:prstGeom prst="rect">
            <a:avLst/>
          </a:prstGeom>
          <a:noFill/>
        </p:spPr>
      </p:pic>
      <p:pic>
        <p:nvPicPr>
          <p:cNvPr id="13" name="Picture 77" descr="Logo"/>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42916" y="5787562"/>
            <a:ext cx="706438" cy="704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Text Box 7"/>
          <p:cNvSpPr txBox="1">
            <a:spLocks noChangeArrowheads="1"/>
          </p:cNvSpPr>
          <p:nvPr/>
        </p:nvSpPr>
        <p:spPr bwMode="auto">
          <a:xfrm>
            <a:off x="9462400" y="6286493"/>
            <a:ext cx="1426609" cy="292388"/>
          </a:xfrm>
          <a:prstGeom prst="rect">
            <a:avLst/>
          </a:prstGeom>
          <a:noFill/>
          <a:ln>
            <a:noFill/>
          </a:ln>
          <a:extLst>
            <a:ext uri="{909E8E84-426E-40DD-AFC4-6F175D3DCCD1}">
              <a14:hiddenFill xmlns:a14="http://schemas.microsoft.com/office/drawing/2010/main">
                <a:solidFill>
                  <a:srgbClr val="4F81BD"/>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300" dirty="0" smtClean="0">
                <a:solidFill>
                  <a:srgbClr val="000000">
                    <a:lumMod val="65000"/>
                    <a:lumOff val="35000"/>
                  </a:srgbClr>
                </a:solidFill>
                <a:latin typeface="FrutigerNext LT Light" pitchFamily="34" charset="0"/>
                <a:ea typeface="MS PGothic" pitchFamily="34" charset="-128"/>
              </a:rPr>
              <a:t>www.huawei.com</a:t>
            </a:r>
          </a:p>
        </p:txBody>
      </p:sp>
      <p:sp>
        <p:nvSpPr>
          <p:cNvPr id="16" name="Text Box 5"/>
          <p:cNvSpPr txBox="1">
            <a:spLocks noChangeArrowheads="1"/>
          </p:cNvSpPr>
          <p:nvPr/>
        </p:nvSpPr>
        <p:spPr bwMode="auto">
          <a:xfrm>
            <a:off x="5429242" y="6324965"/>
            <a:ext cx="2640788" cy="215444"/>
          </a:xfrm>
          <a:prstGeom prst="rect">
            <a:avLst/>
          </a:prstGeom>
          <a:noFill/>
          <a:ln>
            <a:noFill/>
          </a:ln>
          <a:extLst>
            <a:ext uri="{909E8E84-426E-40DD-AFC4-6F175D3DCCD1}">
              <a14:hiddenFill xmlns:a14="http://schemas.microsoft.com/office/drawing/2010/main">
                <a:solidFill>
                  <a:srgbClr val="4F81BD"/>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bIns="0">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400" dirty="0" smtClean="0">
                <a:solidFill>
                  <a:srgbClr val="000000">
                    <a:lumMod val="65000"/>
                    <a:lumOff val="35000"/>
                  </a:srgbClr>
                </a:solidFill>
                <a:latin typeface="FrutigerNext LT Light" pitchFamily="34" charset="0"/>
                <a:ea typeface="MS PGothic" pitchFamily="34" charset="-128"/>
              </a:rPr>
              <a:t>HUAWEI TECHNOLOGIES CO., LTD.</a:t>
            </a:r>
          </a:p>
        </p:txBody>
      </p:sp>
    </p:spTree>
    <p:extLst>
      <p:ext uri="{BB962C8B-B14F-4D97-AF65-F5344CB8AC3E}">
        <p14:creationId xmlns:p14="http://schemas.microsoft.com/office/powerpoint/2010/main" val="3356417782"/>
      </p:ext>
    </p:extLst>
  </p:cSld>
  <p:clrMap bg1="lt1" tx1="dk1" bg2="lt2" tx2="dk2" accent1="accent1" accent2="accent2" accent3="accent3" accent4="accent4" accent5="accent5" accent6="accent6" hlink="hlink" folHlink="folHlink"/>
  <p:sldLayoutIdLst>
    <p:sldLayoutId id="2147494985" r:id="rId1"/>
    <p:sldLayoutId id="2147495047" r:id="rId2"/>
  </p:sldLayoutIdLst>
  <p:transition advClick="0" advTm="8000">
    <p:fade thruBlk="1"/>
  </p:transition>
  <p:timing>
    <p:tnLst>
      <p:par>
        <p:cTn id="1" dur="indefinite" restart="never" nodeType="tmRoot"/>
      </p:par>
    </p:tnLst>
  </p:timing>
  <p:txStyles>
    <p:titleStyle>
      <a:lvl1pPr algn="l" rtl="0" eaLnBrk="0" fontAlgn="base" hangingPunct="0">
        <a:spcBef>
          <a:spcPct val="0"/>
        </a:spcBef>
        <a:spcAft>
          <a:spcPct val="0"/>
        </a:spcAft>
        <a:defRPr sz="3200" b="1">
          <a:solidFill>
            <a:srgbClr val="333333"/>
          </a:solidFill>
          <a:latin typeface="FrutigerNext LT Medium" pitchFamily="34" charset="0"/>
          <a:ea typeface="黑体" pitchFamily="49" charset="-122"/>
          <a:cs typeface="+mj-cs"/>
        </a:defRPr>
      </a:lvl1pPr>
      <a:lvl2pPr algn="l" rtl="0" eaLnBrk="0" fontAlgn="base" hangingPunct="0">
        <a:spcBef>
          <a:spcPct val="0"/>
        </a:spcBef>
        <a:spcAft>
          <a:spcPct val="0"/>
        </a:spcAft>
        <a:defRPr sz="3200" b="1">
          <a:solidFill>
            <a:schemeClr val="tx1"/>
          </a:solidFill>
          <a:latin typeface="FrutigerNext LT Medium" pitchFamily="34" charset="0"/>
          <a:ea typeface="黑体" pitchFamily="49" charset="-122"/>
          <a:cs typeface="宋体" charset="-122"/>
        </a:defRPr>
      </a:lvl2pPr>
      <a:lvl3pPr algn="l" rtl="0" eaLnBrk="0" fontAlgn="base" hangingPunct="0">
        <a:spcBef>
          <a:spcPct val="0"/>
        </a:spcBef>
        <a:spcAft>
          <a:spcPct val="0"/>
        </a:spcAft>
        <a:defRPr sz="3200" b="1">
          <a:solidFill>
            <a:schemeClr val="tx1"/>
          </a:solidFill>
          <a:latin typeface="FrutigerNext LT Medium" pitchFamily="34" charset="0"/>
          <a:ea typeface="黑体" pitchFamily="49" charset="-122"/>
          <a:cs typeface="宋体" charset="-122"/>
        </a:defRPr>
      </a:lvl3pPr>
      <a:lvl4pPr algn="l" rtl="0" eaLnBrk="0" fontAlgn="base" hangingPunct="0">
        <a:spcBef>
          <a:spcPct val="0"/>
        </a:spcBef>
        <a:spcAft>
          <a:spcPct val="0"/>
        </a:spcAft>
        <a:defRPr sz="3200" b="1">
          <a:solidFill>
            <a:schemeClr val="tx1"/>
          </a:solidFill>
          <a:latin typeface="FrutigerNext LT Medium" pitchFamily="34" charset="0"/>
          <a:ea typeface="黑体" pitchFamily="49" charset="-122"/>
          <a:cs typeface="宋体" charset="-122"/>
        </a:defRPr>
      </a:lvl4pPr>
      <a:lvl5pPr algn="l" rtl="0" eaLnBrk="0" fontAlgn="base" hangingPunct="0">
        <a:spcBef>
          <a:spcPct val="0"/>
        </a:spcBef>
        <a:spcAft>
          <a:spcPct val="0"/>
        </a:spcAft>
        <a:defRPr sz="3200" b="1">
          <a:solidFill>
            <a:schemeClr val="tx1"/>
          </a:solidFill>
          <a:latin typeface="FrutigerNext LT Medium" pitchFamily="34" charset="0"/>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spcBef>
          <a:spcPct val="20000"/>
        </a:spcBef>
        <a:spcAft>
          <a:spcPct val="0"/>
        </a:spcAft>
        <a:buClr>
          <a:srgbClr val="990000"/>
        </a:buClr>
        <a:buChar char="•"/>
        <a:defRPr sz="2400" b="1">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000">
          <a:solidFill>
            <a:schemeClr val="tx1"/>
          </a:solidFill>
          <a:latin typeface="+mn-lt"/>
          <a:ea typeface="+mn-ea"/>
          <a:cs typeface="+mn-cs"/>
        </a:defRPr>
      </a:lvl2pPr>
      <a:lvl3pPr marL="1143000" indent="-228600" algn="l" rtl="0" eaLnBrk="0" fontAlgn="base" hangingPunct="0">
        <a:spcBef>
          <a:spcPct val="20000"/>
        </a:spcBef>
        <a:spcAft>
          <a:spcPct val="0"/>
        </a:spcAft>
        <a:buFont typeface="FrutigerNext LT Medium" pitchFamily="34" charset="0"/>
        <a:buChar char="»"/>
        <a:defRPr>
          <a:solidFill>
            <a:schemeClr val="tx1"/>
          </a:solidFill>
          <a:latin typeface="+mn-lt"/>
          <a:ea typeface="+mn-ea"/>
          <a:cs typeface="+mn-cs"/>
        </a:defRPr>
      </a:lvl3pPr>
      <a:lvl4pPr marL="1600200" indent="-228600" algn="l" rtl="0" eaLnBrk="0" fontAlgn="base" hangingPunct="0">
        <a:spcBef>
          <a:spcPct val="20000"/>
        </a:spcBef>
        <a:spcAft>
          <a:spcPct val="0"/>
        </a:spcAft>
        <a:buChar char="–"/>
        <a:defRPr sz="16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16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3074" name="Rectangle 13"/>
          <p:cNvSpPr>
            <a:spLocks noGrp="1" noChangeArrowheads="1"/>
          </p:cNvSpPr>
          <p:nvPr>
            <p:ph type="title"/>
          </p:nvPr>
        </p:nvSpPr>
        <p:spPr bwMode="auto">
          <a:xfrm>
            <a:off x="876300" y="325439"/>
            <a:ext cx="10440988" cy="871537"/>
          </a:xfrm>
          <a:prstGeom prst="rect">
            <a:avLst/>
          </a:prstGeom>
          <a:noFill/>
          <a:ln w="9525">
            <a:noFill/>
            <a:miter lim="800000"/>
            <a:headEnd/>
            <a:tailEnd/>
          </a:ln>
        </p:spPr>
        <p:txBody>
          <a:bodyPr vert="horz" wrap="square" lIns="0" tIns="40064" rIns="80129" bIns="40064" numCol="1" anchor="ctr" anchorCtr="0" compatLnSpc="1">
            <a:prstTxWarp prst="textNoShape">
              <a:avLst/>
            </a:prstTxWarp>
          </a:bodyPr>
          <a:lstStyle/>
          <a:p>
            <a:pPr lvl="0"/>
            <a:r>
              <a:rPr lang="en-US" altLang="zh-CN" smtClean="0"/>
              <a:t>Click to edit Master title style</a:t>
            </a:r>
            <a:endParaRPr lang="zh-CN" altLang="en-US" smtClean="0"/>
          </a:p>
        </p:txBody>
      </p:sp>
      <p:sp>
        <p:nvSpPr>
          <p:cNvPr id="3075" name="Rectangle 68"/>
          <p:cNvSpPr>
            <a:spLocks noGrp="1" noChangeArrowheads="1"/>
          </p:cNvSpPr>
          <p:nvPr>
            <p:ph type="body" idx="1"/>
          </p:nvPr>
        </p:nvSpPr>
        <p:spPr bwMode="auto">
          <a:xfrm>
            <a:off x="876300" y="1628775"/>
            <a:ext cx="10440988" cy="4194175"/>
          </a:xfrm>
          <a:prstGeom prst="rect">
            <a:avLst/>
          </a:prstGeom>
          <a:noFill/>
          <a:ln w="9525">
            <a:noFill/>
            <a:miter lim="800000"/>
            <a:headEnd/>
            <a:tailEnd/>
          </a:ln>
        </p:spPr>
        <p:txBody>
          <a:bodyPr vert="horz" wrap="square" lIns="80142" tIns="40070" rIns="80142" bIns="40070" numCol="1" anchor="t" anchorCtr="0" compatLnSpc="1">
            <a:prstTxWarp prst="textNoShape">
              <a:avLst/>
            </a:prstTxWarp>
          </a:bodyPr>
          <a:lstStyle/>
          <a:p>
            <a:pPr lvl="0"/>
            <a:r>
              <a:rPr lang="en-US" altLang="zh-CN" smtClean="0"/>
              <a:t>Click to edit Master text styles</a:t>
            </a:r>
          </a:p>
          <a:p>
            <a:pPr lvl="1"/>
            <a:r>
              <a:rPr lang="en-US" altLang="zh-CN" smtClean="0"/>
              <a:t>Second level</a:t>
            </a:r>
            <a:endParaRPr lang="zh-CN" altLang="en-US" smtClean="0"/>
          </a:p>
          <a:p>
            <a:pPr lvl="2"/>
            <a:r>
              <a:rPr lang="en-US" altLang="zh-CN" smtClean="0"/>
              <a:t>Third level</a:t>
            </a:r>
            <a:endParaRPr lang="zh-CN" altLang="en-US" smtClean="0"/>
          </a:p>
          <a:p>
            <a:pPr lvl="3"/>
            <a:r>
              <a:rPr lang="en-US" altLang="zh-CN" smtClean="0"/>
              <a:t>Fourth level</a:t>
            </a:r>
            <a:endParaRPr lang="zh-CN" altLang="en-US" smtClean="0"/>
          </a:p>
          <a:p>
            <a:pPr lvl="4"/>
            <a:r>
              <a:rPr lang="en-US" altLang="zh-CN" smtClean="0"/>
              <a:t>Fifth level</a:t>
            </a:r>
          </a:p>
        </p:txBody>
      </p:sp>
      <p:sp>
        <p:nvSpPr>
          <p:cNvPr id="9293" name="Text Box 77"/>
          <p:cNvSpPr txBox="1">
            <a:spLocks noChangeArrowheads="1"/>
          </p:cNvSpPr>
          <p:nvPr/>
        </p:nvSpPr>
        <p:spPr bwMode="auto">
          <a:xfrm>
            <a:off x="-3846513" y="1330326"/>
            <a:ext cx="3702050" cy="3711088"/>
          </a:xfrm>
          <a:prstGeom prst="rect">
            <a:avLst/>
          </a:prstGeom>
          <a:noFill/>
          <a:ln>
            <a:noFill/>
          </a:ln>
          <a:effectLst/>
          <a:extLst/>
        </p:spPr>
        <p:txBody>
          <a:bodyPr lIns="78345" tIns="39172" rIns="78345" bIns="39172">
            <a:spAutoFit/>
          </a:bodyPr>
          <a:lstStyle>
            <a:lvl1pPr defTabSz="784225" eaLnBrk="0" hangingPunct="0">
              <a:defRPr>
                <a:solidFill>
                  <a:schemeClr val="tx1"/>
                </a:solidFill>
                <a:latin typeface="Calibri" pitchFamily="34" charset="0"/>
                <a:ea typeface="宋体" charset="-122"/>
              </a:defRPr>
            </a:lvl1pPr>
            <a:lvl2pPr marL="390525" defTabSz="784225" eaLnBrk="0" hangingPunct="0">
              <a:defRPr>
                <a:solidFill>
                  <a:schemeClr val="tx1"/>
                </a:solidFill>
                <a:latin typeface="Calibri" pitchFamily="34" charset="0"/>
                <a:ea typeface="宋体" charset="-122"/>
              </a:defRPr>
            </a:lvl2pPr>
            <a:lvl3pPr marL="784225" defTabSz="784225" eaLnBrk="0" hangingPunct="0">
              <a:defRPr>
                <a:solidFill>
                  <a:schemeClr val="tx1"/>
                </a:solidFill>
                <a:latin typeface="Calibri" pitchFamily="34" charset="0"/>
                <a:ea typeface="宋体" charset="-122"/>
              </a:defRPr>
            </a:lvl3pPr>
            <a:lvl4pPr marL="1174750" defTabSz="784225" eaLnBrk="0" hangingPunct="0">
              <a:defRPr>
                <a:solidFill>
                  <a:schemeClr val="tx1"/>
                </a:solidFill>
                <a:latin typeface="Calibri" pitchFamily="34" charset="0"/>
                <a:ea typeface="宋体" charset="-122"/>
              </a:defRPr>
            </a:lvl4pPr>
            <a:lvl5pPr marL="1566863" defTabSz="784225" eaLnBrk="0" hangingPunct="0">
              <a:defRPr>
                <a:solidFill>
                  <a:schemeClr val="tx1"/>
                </a:solidFill>
                <a:latin typeface="Calibri" pitchFamily="34" charset="0"/>
                <a:ea typeface="宋体" charset="-122"/>
              </a:defRPr>
            </a:lvl5pPr>
            <a:lvl6pPr marL="2024063" defTabSz="784225" eaLnBrk="0" fontAlgn="base" hangingPunct="0">
              <a:spcBef>
                <a:spcPct val="0"/>
              </a:spcBef>
              <a:spcAft>
                <a:spcPct val="0"/>
              </a:spcAft>
              <a:defRPr>
                <a:solidFill>
                  <a:schemeClr val="tx1"/>
                </a:solidFill>
                <a:latin typeface="Calibri" pitchFamily="34" charset="0"/>
                <a:ea typeface="宋体" charset="-122"/>
              </a:defRPr>
            </a:lvl6pPr>
            <a:lvl7pPr marL="2481263" defTabSz="784225" eaLnBrk="0" fontAlgn="base" hangingPunct="0">
              <a:spcBef>
                <a:spcPct val="0"/>
              </a:spcBef>
              <a:spcAft>
                <a:spcPct val="0"/>
              </a:spcAft>
              <a:defRPr>
                <a:solidFill>
                  <a:schemeClr val="tx1"/>
                </a:solidFill>
                <a:latin typeface="Calibri" pitchFamily="34" charset="0"/>
                <a:ea typeface="宋体" charset="-122"/>
              </a:defRPr>
            </a:lvl7pPr>
            <a:lvl8pPr marL="2938463" defTabSz="784225" eaLnBrk="0" fontAlgn="base" hangingPunct="0">
              <a:spcBef>
                <a:spcPct val="0"/>
              </a:spcBef>
              <a:spcAft>
                <a:spcPct val="0"/>
              </a:spcAft>
              <a:defRPr>
                <a:solidFill>
                  <a:schemeClr val="tx1"/>
                </a:solidFill>
                <a:latin typeface="Calibri" pitchFamily="34" charset="0"/>
                <a:ea typeface="宋体" charset="-122"/>
              </a:defRPr>
            </a:lvl8pPr>
            <a:lvl9pPr marL="3395663" defTabSz="784225" eaLnBrk="0" fontAlgn="base" hangingPunct="0">
              <a:spcBef>
                <a:spcPct val="0"/>
              </a:spcBef>
              <a:spcAft>
                <a:spcPct val="0"/>
              </a:spcAft>
              <a:defRPr>
                <a:solidFill>
                  <a:schemeClr val="tx1"/>
                </a:solidFill>
                <a:latin typeface="Calibri" pitchFamily="34" charset="0"/>
                <a:ea typeface="宋体" charset="-122"/>
              </a:defRPr>
            </a:lvl9pPr>
          </a:lstStyle>
          <a:p>
            <a:pPr algn="r" eaLnBrk="1" hangingPunct="1">
              <a:spcBef>
                <a:spcPct val="20000"/>
              </a:spcBef>
              <a:defRPr/>
            </a:pPr>
            <a:r>
              <a:rPr lang="zh-CN" altLang="en-US" sz="1100" b="1" smtClean="0">
                <a:solidFill>
                  <a:srgbClr val="FFFFFF"/>
                </a:solidFill>
                <a:latin typeface="FrutigerNext LT Regular" pitchFamily="34" charset="0"/>
              </a:rPr>
              <a:t> </a:t>
            </a:r>
            <a:r>
              <a:rPr lang="en-US" altLang="zh-CN" sz="1100" b="1" smtClean="0">
                <a:solidFill>
                  <a:srgbClr val="FFFFFF"/>
                </a:solidFill>
                <a:latin typeface="FrutigerNext LT Regular" pitchFamily="34" charset="0"/>
              </a:rPr>
              <a:t>Content Page Title </a:t>
            </a:r>
          </a:p>
          <a:p>
            <a:pPr algn="r" eaLnBrk="1" hangingPunct="1">
              <a:spcBef>
                <a:spcPct val="20000"/>
              </a:spcBef>
              <a:defRPr/>
            </a:pPr>
            <a:r>
              <a:rPr lang="en-US" altLang="zh-CN" sz="1100" b="1" smtClean="0">
                <a:solidFill>
                  <a:srgbClr val="FFFFFF"/>
                </a:solidFill>
                <a:latin typeface="FrutigerNext LT Regular" pitchFamily="34" charset="0"/>
              </a:rPr>
              <a:t>35-40pt  </a:t>
            </a:r>
            <a:endParaRPr lang="zh-CN" altLang="en-US" sz="1100" b="1" smtClean="0">
              <a:solidFill>
                <a:srgbClr val="FFFFFF"/>
              </a:solidFill>
              <a:latin typeface="FrutigerNext LT Regular" pitchFamily="34" charset="0"/>
            </a:endParaRPr>
          </a:p>
          <a:p>
            <a:pPr algn="r" eaLnBrk="1" hangingPunct="1">
              <a:spcBef>
                <a:spcPct val="20000"/>
              </a:spcBef>
              <a:defRPr/>
            </a:pPr>
            <a:r>
              <a:rPr lang="en-US" altLang="zh-CN" sz="1100" b="1" smtClean="0">
                <a:solidFill>
                  <a:srgbClr val="FFFFFF"/>
                </a:solidFill>
                <a:latin typeface="FrutigerNext LT Regular" pitchFamily="34" charset="0"/>
              </a:rPr>
              <a:t>Color: R153 G0 B0</a:t>
            </a:r>
          </a:p>
          <a:p>
            <a:pPr algn="r" eaLnBrk="1" hangingPunct="1">
              <a:spcBef>
                <a:spcPct val="20000"/>
              </a:spcBef>
              <a:defRPr/>
            </a:pPr>
            <a:r>
              <a:rPr lang="en-US" altLang="zh-CN" sz="1100" b="1" smtClean="0">
                <a:solidFill>
                  <a:srgbClr val="FFFFFF"/>
                </a:solidFill>
                <a:latin typeface="FrutigerNext LT Regular" pitchFamily="34" charset="0"/>
              </a:rPr>
              <a:t>Corporate Font: </a:t>
            </a:r>
          </a:p>
          <a:p>
            <a:pPr algn="r" eaLnBrk="1" hangingPunct="1">
              <a:spcBef>
                <a:spcPct val="20000"/>
              </a:spcBef>
              <a:defRPr/>
            </a:pPr>
            <a:r>
              <a:rPr lang="en-US" altLang="zh-CN" sz="1100" b="1" smtClean="0">
                <a:solidFill>
                  <a:srgbClr val="FFFFFF"/>
                </a:solidFill>
                <a:latin typeface="FrutigerNext LT Regular" pitchFamily="34" charset="0"/>
              </a:rPr>
              <a:t>FrutigerNext LT Medium</a:t>
            </a:r>
          </a:p>
          <a:p>
            <a:pPr algn="r" eaLnBrk="1" hangingPunct="1">
              <a:spcBef>
                <a:spcPct val="20000"/>
              </a:spcBef>
              <a:defRPr/>
            </a:pPr>
            <a:r>
              <a:rPr lang="en-US" altLang="zh-CN" sz="1100" b="1" smtClean="0">
                <a:solidFill>
                  <a:srgbClr val="FFFFFF"/>
                </a:solidFill>
                <a:latin typeface="FrutigerNext LT Regular" pitchFamily="34" charset="0"/>
              </a:rPr>
              <a:t>Font to be used by customers and partners:  </a:t>
            </a:r>
          </a:p>
          <a:p>
            <a:pPr algn="r" eaLnBrk="1" hangingPunct="1">
              <a:spcBef>
                <a:spcPct val="20000"/>
              </a:spcBef>
              <a:defRPr/>
            </a:pPr>
            <a:r>
              <a:rPr lang="en-US" altLang="zh-CN" sz="1100" b="1" smtClean="0">
                <a:solidFill>
                  <a:srgbClr val="FFFFFF"/>
                </a:solidFill>
                <a:latin typeface="FrutigerNext LT Regular" pitchFamily="34" charset="0"/>
              </a:rPr>
              <a:t>Arial</a:t>
            </a:r>
          </a:p>
          <a:p>
            <a:pPr algn="r" eaLnBrk="1" hangingPunct="1">
              <a:spcBef>
                <a:spcPct val="20000"/>
              </a:spcBef>
              <a:defRPr/>
            </a:pPr>
            <a:endParaRPr lang="en-US" altLang="zh-CN" sz="1100" b="1" smtClean="0">
              <a:solidFill>
                <a:srgbClr val="FFFFFF"/>
              </a:solidFill>
              <a:latin typeface="FrutigerNext LT Regular" pitchFamily="34" charset="0"/>
            </a:endParaRPr>
          </a:p>
          <a:p>
            <a:pPr algn="r" eaLnBrk="1" hangingPunct="1">
              <a:spcBef>
                <a:spcPct val="20000"/>
              </a:spcBef>
              <a:defRPr/>
            </a:pPr>
            <a:endParaRPr lang="zh-CN" altLang="en-US" sz="1100" b="1" smtClean="0">
              <a:solidFill>
                <a:srgbClr val="FFFFFF"/>
              </a:solidFill>
              <a:latin typeface="FrutigerNext LT Regular" pitchFamily="34" charset="0"/>
            </a:endParaRPr>
          </a:p>
          <a:p>
            <a:pPr algn="r" eaLnBrk="1" hangingPunct="1">
              <a:spcBef>
                <a:spcPct val="20000"/>
              </a:spcBef>
              <a:defRPr/>
            </a:pPr>
            <a:r>
              <a:rPr lang="zh-CN" altLang="en-US" sz="1100" b="1" smtClean="0">
                <a:solidFill>
                  <a:srgbClr val="FFFFFF"/>
                </a:solidFill>
                <a:latin typeface="FrutigerNext LT Regular" pitchFamily="34" charset="0"/>
              </a:rPr>
              <a:t> </a:t>
            </a:r>
            <a:r>
              <a:rPr lang="en-US" altLang="zh-CN" sz="1100" b="1" smtClean="0">
                <a:solidFill>
                  <a:srgbClr val="FFFFFF"/>
                </a:solidFill>
                <a:latin typeface="FrutigerNext LT Regular" pitchFamily="34" charset="0"/>
              </a:rPr>
              <a:t>Content Page Text :</a:t>
            </a:r>
          </a:p>
          <a:p>
            <a:pPr algn="r" eaLnBrk="1" hangingPunct="1">
              <a:spcBef>
                <a:spcPct val="20000"/>
              </a:spcBef>
              <a:defRPr/>
            </a:pPr>
            <a:r>
              <a:rPr lang="en-US" altLang="zh-CN" sz="1100" b="1" smtClean="0">
                <a:solidFill>
                  <a:srgbClr val="FFFFFF"/>
                </a:solidFill>
                <a:latin typeface="FrutigerNext LT Regular" pitchFamily="34" charset="0"/>
              </a:rPr>
              <a:t>28-30pt</a:t>
            </a:r>
          </a:p>
          <a:p>
            <a:pPr algn="r">
              <a:spcBef>
                <a:spcPct val="20000"/>
              </a:spcBef>
              <a:defRPr/>
            </a:pPr>
            <a:r>
              <a:rPr lang="en-US" sz="1100" b="1" noProof="1" smtClean="0">
                <a:solidFill>
                  <a:srgbClr val="FFFFFF"/>
                </a:solidFill>
                <a:latin typeface="FrutigerNext LT Regular" pitchFamily="34" charset="0"/>
              </a:rPr>
              <a:t>Bullets level 2-5</a:t>
            </a:r>
          </a:p>
          <a:p>
            <a:pPr algn="r">
              <a:spcBef>
                <a:spcPct val="20000"/>
              </a:spcBef>
              <a:defRPr/>
            </a:pPr>
            <a:r>
              <a:rPr lang="en-US" altLang="zh-CN" sz="1100" b="1" smtClean="0">
                <a:solidFill>
                  <a:srgbClr val="FFFFFF"/>
                </a:solidFill>
                <a:latin typeface="FrutigerNext LT Regular" pitchFamily="34" charset="0"/>
              </a:rPr>
              <a:t>20-30pt  </a:t>
            </a:r>
          </a:p>
          <a:p>
            <a:pPr algn="r" eaLnBrk="1" hangingPunct="1">
              <a:spcBef>
                <a:spcPct val="20000"/>
              </a:spcBef>
              <a:defRPr/>
            </a:pPr>
            <a:r>
              <a:rPr lang="en-US" altLang="zh-CN" sz="1100" b="1" smtClean="0">
                <a:solidFill>
                  <a:srgbClr val="FFFFFF"/>
                </a:solidFill>
                <a:latin typeface="FrutigerNext LT Regular" pitchFamily="34" charset="0"/>
              </a:rPr>
              <a:t>Color:Black</a:t>
            </a:r>
          </a:p>
          <a:p>
            <a:pPr algn="r" eaLnBrk="1" hangingPunct="1">
              <a:spcBef>
                <a:spcPct val="20000"/>
              </a:spcBef>
              <a:defRPr/>
            </a:pPr>
            <a:r>
              <a:rPr lang="en-US" altLang="zh-CN" sz="1100" b="1" smtClean="0">
                <a:solidFill>
                  <a:srgbClr val="FFFFFF"/>
                </a:solidFill>
                <a:latin typeface="FrutigerNext LT Regular" pitchFamily="34" charset="0"/>
              </a:rPr>
              <a:t>Corporate Font: </a:t>
            </a:r>
          </a:p>
          <a:p>
            <a:pPr algn="r" eaLnBrk="1" hangingPunct="1">
              <a:spcBef>
                <a:spcPct val="20000"/>
              </a:spcBef>
              <a:defRPr/>
            </a:pPr>
            <a:r>
              <a:rPr lang="en-US" altLang="zh-CN" sz="1100" b="1" smtClean="0">
                <a:solidFill>
                  <a:srgbClr val="FFFFFF"/>
                </a:solidFill>
                <a:latin typeface="FrutigerNext LT Regular" pitchFamily="34" charset="0"/>
              </a:rPr>
              <a:t>FrutigerNext LT Medium</a:t>
            </a:r>
          </a:p>
          <a:p>
            <a:pPr algn="r" eaLnBrk="1" hangingPunct="1">
              <a:spcBef>
                <a:spcPct val="20000"/>
              </a:spcBef>
              <a:defRPr/>
            </a:pPr>
            <a:r>
              <a:rPr lang="en-US" altLang="zh-CN" sz="1100" b="1" smtClean="0">
                <a:solidFill>
                  <a:srgbClr val="FFFFFF"/>
                </a:solidFill>
                <a:latin typeface="FrutigerNext LT Regular" pitchFamily="34" charset="0"/>
              </a:rPr>
              <a:t>Font to be used by customers and partners:  </a:t>
            </a:r>
          </a:p>
          <a:p>
            <a:pPr algn="r" eaLnBrk="1" hangingPunct="1">
              <a:spcBef>
                <a:spcPct val="20000"/>
              </a:spcBef>
              <a:defRPr/>
            </a:pPr>
            <a:r>
              <a:rPr lang="en-US" altLang="zh-CN" sz="1100" b="1" smtClean="0">
                <a:solidFill>
                  <a:srgbClr val="FFFFFF"/>
                </a:solidFill>
                <a:latin typeface="FrutigerNext LT Regular" pitchFamily="34" charset="0"/>
              </a:rPr>
              <a:t>Arial</a:t>
            </a:r>
            <a:endParaRPr lang="zh-CN" altLang="en-US" sz="1100" b="1" smtClean="0">
              <a:solidFill>
                <a:srgbClr val="FFFFFF"/>
              </a:solidFill>
              <a:latin typeface="FrutigerNext LT Regular" pitchFamily="34" charset="0"/>
            </a:endParaRPr>
          </a:p>
        </p:txBody>
      </p:sp>
    </p:spTree>
  </p:cSld>
  <p:clrMap bg1="lt1" tx1="dk1" bg2="lt2" tx2="dk2" accent1="accent1" accent2="accent2" accent3="accent3" accent4="accent4" accent5="accent5" accent6="accent6" hlink="hlink" folHlink="folHlink"/>
  <p:sldLayoutIdLst>
    <p:sldLayoutId id="2147494987" r:id="rId1"/>
    <p:sldLayoutId id="2147495049" r:id="rId2"/>
    <p:sldLayoutId id="2147495051" r:id="rId3"/>
  </p:sldLayoutIdLst>
  <p:transition advClick="0" advTm="8000"/>
  <p:timing>
    <p:tnLst>
      <p:par>
        <p:cTn id="1" dur="indefinite" restart="never" nodeType="tmRoot"/>
      </p:par>
    </p:tnLst>
  </p:timing>
  <p:txStyles>
    <p:titleStyle>
      <a:lvl1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mj-cs"/>
        </a:defRPr>
      </a:lvl1pPr>
      <a:lvl2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宋体" charset="-122"/>
        </a:defRPr>
      </a:lvl2pPr>
      <a:lvl3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宋体" charset="-122"/>
        </a:defRPr>
      </a:lvl3pPr>
      <a:lvl4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宋体" charset="-122"/>
        </a:defRPr>
      </a:lvl4pPr>
      <a:lvl5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lnSpc>
          <a:spcPct val="140000"/>
        </a:lnSpc>
        <a:spcBef>
          <a:spcPct val="0"/>
        </a:spcBef>
        <a:spcAft>
          <a:spcPct val="0"/>
        </a:spcAft>
        <a:buClr>
          <a:srgbClr val="808080"/>
        </a:buClr>
        <a:buSzPct val="60000"/>
        <a:buFont typeface="Wingdings" pitchFamily="2" charset="2"/>
        <a:buChar char="l"/>
        <a:defRPr sz="2000" b="1">
          <a:solidFill>
            <a:schemeClr val="tx1"/>
          </a:solidFill>
          <a:latin typeface="FrutigerNext LT Regular" pitchFamily="34" charset="0"/>
          <a:ea typeface="黑体" pitchFamily="49" charset="-122"/>
          <a:cs typeface="+mn-cs"/>
        </a:defRPr>
      </a:lvl1pPr>
      <a:lvl2pPr marL="742950" indent="-285750" algn="l" rtl="0" eaLnBrk="0" fontAlgn="base" hangingPunct="0">
        <a:lnSpc>
          <a:spcPct val="140000"/>
        </a:lnSpc>
        <a:spcBef>
          <a:spcPct val="0"/>
        </a:spcBef>
        <a:spcAft>
          <a:spcPct val="0"/>
        </a:spcAft>
        <a:buSzPct val="50000"/>
        <a:buFont typeface="Wingdings" pitchFamily="2" charset="2"/>
        <a:buChar char="p"/>
        <a:defRPr>
          <a:solidFill>
            <a:schemeClr val="tx1"/>
          </a:solidFill>
          <a:latin typeface="+mn-lt"/>
          <a:ea typeface="+mn-ea"/>
          <a:cs typeface="+mn-cs"/>
        </a:defRPr>
      </a:lvl2pPr>
      <a:lvl3pPr marL="1143000" indent="-228600" algn="l" rtl="0" eaLnBrk="0" fontAlgn="base" hangingPunct="0">
        <a:lnSpc>
          <a:spcPct val="140000"/>
        </a:lnSpc>
        <a:spcBef>
          <a:spcPct val="0"/>
        </a:spcBef>
        <a:spcAft>
          <a:spcPct val="0"/>
        </a:spcAft>
        <a:buSzPct val="50000"/>
        <a:buFont typeface="Wingdings" pitchFamily="2" charset="2"/>
        <a:buChar char="n"/>
        <a:defRPr sz="1600">
          <a:solidFill>
            <a:schemeClr val="tx1"/>
          </a:solidFill>
          <a:latin typeface="FrutigerNext LT Regular" pitchFamily="34" charset="0"/>
          <a:ea typeface="+mn-ea"/>
          <a:cs typeface="+mn-cs"/>
        </a:defRPr>
      </a:lvl3pPr>
      <a:lvl4pPr marL="1600200" indent="-228600" algn="l" rtl="0" eaLnBrk="0" fontAlgn="base" hangingPunct="0">
        <a:lnSpc>
          <a:spcPct val="140000"/>
        </a:lnSpc>
        <a:spcBef>
          <a:spcPct val="0"/>
        </a:spcBef>
        <a:spcAft>
          <a:spcPct val="0"/>
        </a:spcAft>
        <a:buChar char="–"/>
        <a:defRPr sz="1400">
          <a:solidFill>
            <a:schemeClr val="tx1"/>
          </a:solidFill>
          <a:latin typeface="FrutigerNext LT Regular" pitchFamily="34" charset="0"/>
          <a:ea typeface="+mn-ea"/>
          <a:cs typeface="+mn-cs"/>
        </a:defRPr>
      </a:lvl4pPr>
      <a:lvl5pPr marL="2057400" indent="-228600" algn="l" rtl="0" eaLnBrk="0" fontAlgn="base" hangingPunct="0">
        <a:lnSpc>
          <a:spcPct val="140000"/>
        </a:lnSpc>
        <a:spcBef>
          <a:spcPct val="0"/>
        </a:spcBef>
        <a:spcAft>
          <a:spcPct val="0"/>
        </a:spcAft>
        <a:buFont typeface="Arial" charset="0"/>
        <a:buChar char="~"/>
        <a:defRPr sz="1200">
          <a:solidFill>
            <a:schemeClr val="tx1"/>
          </a:solidFill>
          <a:latin typeface="FrutigerNext LT Regular" pitchFamily="34" charset="0"/>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5.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3074" name="Rectangle 13"/>
          <p:cNvSpPr>
            <a:spLocks noGrp="1" noChangeArrowheads="1"/>
          </p:cNvSpPr>
          <p:nvPr>
            <p:ph type="title"/>
          </p:nvPr>
        </p:nvSpPr>
        <p:spPr bwMode="auto">
          <a:xfrm>
            <a:off x="876300" y="325439"/>
            <a:ext cx="10440988" cy="871537"/>
          </a:xfrm>
          <a:prstGeom prst="rect">
            <a:avLst/>
          </a:prstGeom>
          <a:noFill/>
          <a:ln w="9525">
            <a:noFill/>
            <a:miter lim="800000"/>
            <a:headEnd/>
            <a:tailEnd/>
          </a:ln>
        </p:spPr>
        <p:txBody>
          <a:bodyPr vert="horz" wrap="square" lIns="0" tIns="40064" rIns="80129" bIns="40064" numCol="1" anchor="ctr" anchorCtr="0" compatLnSpc="1">
            <a:prstTxWarp prst="textNoShape">
              <a:avLst/>
            </a:prstTxWarp>
          </a:bodyPr>
          <a:lstStyle/>
          <a:p>
            <a:pPr lvl="0"/>
            <a:r>
              <a:rPr lang="en-US" altLang="zh-CN" smtClean="0"/>
              <a:t>Click to edit Master title style</a:t>
            </a:r>
            <a:endParaRPr lang="zh-CN" altLang="en-US" smtClean="0"/>
          </a:p>
        </p:txBody>
      </p:sp>
      <p:sp>
        <p:nvSpPr>
          <p:cNvPr id="3075" name="Rectangle 68"/>
          <p:cNvSpPr>
            <a:spLocks noGrp="1" noChangeArrowheads="1"/>
          </p:cNvSpPr>
          <p:nvPr>
            <p:ph type="body" idx="1"/>
          </p:nvPr>
        </p:nvSpPr>
        <p:spPr bwMode="auto">
          <a:xfrm>
            <a:off x="876300" y="1628775"/>
            <a:ext cx="10440988" cy="4194175"/>
          </a:xfrm>
          <a:prstGeom prst="rect">
            <a:avLst/>
          </a:prstGeom>
          <a:noFill/>
          <a:ln w="9525">
            <a:noFill/>
            <a:miter lim="800000"/>
            <a:headEnd/>
            <a:tailEnd/>
          </a:ln>
        </p:spPr>
        <p:txBody>
          <a:bodyPr vert="horz" wrap="square" lIns="80142" tIns="40070" rIns="80142" bIns="40070" numCol="1" anchor="t" anchorCtr="0" compatLnSpc="1">
            <a:prstTxWarp prst="textNoShape">
              <a:avLst/>
            </a:prstTxWarp>
          </a:bodyPr>
          <a:lstStyle/>
          <a:p>
            <a:pPr lvl="0"/>
            <a:r>
              <a:rPr lang="en-US" altLang="zh-CN" smtClean="0"/>
              <a:t>Click to edit Master text styles</a:t>
            </a:r>
          </a:p>
          <a:p>
            <a:pPr lvl="1"/>
            <a:r>
              <a:rPr lang="en-US" altLang="zh-CN" smtClean="0"/>
              <a:t>Second level</a:t>
            </a:r>
            <a:endParaRPr lang="zh-CN" altLang="en-US" smtClean="0"/>
          </a:p>
          <a:p>
            <a:pPr lvl="2"/>
            <a:r>
              <a:rPr lang="en-US" altLang="zh-CN" smtClean="0"/>
              <a:t>Third level</a:t>
            </a:r>
            <a:endParaRPr lang="zh-CN" altLang="en-US" smtClean="0"/>
          </a:p>
          <a:p>
            <a:pPr lvl="3"/>
            <a:r>
              <a:rPr lang="en-US" altLang="zh-CN" smtClean="0"/>
              <a:t>Fourth level</a:t>
            </a:r>
            <a:endParaRPr lang="zh-CN" altLang="en-US" smtClean="0"/>
          </a:p>
          <a:p>
            <a:pPr lvl="4"/>
            <a:r>
              <a:rPr lang="en-US" altLang="zh-CN" smtClean="0"/>
              <a:t>Fifth level</a:t>
            </a:r>
          </a:p>
        </p:txBody>
      </p:sp>
      <p:sp>
        <p:nvSpPr>
          <p:cNvPr id="9293" name="Text Box 77"/>
          <p:cNvSpPr txBox="1">
            <a:spLocks noChangeArrowheads="1"/>
          </p:cNvSpPr>
          <p:nvPr/>
        </p:nvSpPr>
        <p:spPr bwMode="auto">
          <a:xfrm>
            <a:off x="-3846513" y="1330326"/>
            <a:ext cx="3702050" cy="3711088"/>
          </a:xfrm>
          <a:prstGeom prst="rect">
            <a:avLst/>
          </a:prstGeom>
          <a:noFill/>
          <a:ln>
            <a:noFill/>
          </a:ln>
          <a:effectLst/>
          <a:extLst/>
        </p:spPr>
        <p:txBody>
          <a:bodyPr lIns="78345" tIns="39172" rIns="78345" bIns="39172">
            <a:spAutoFit/>
          </a:bodyPr>
          <a:lstStyle>
            <a:lvl1pPr defTabSz="784225" eaLnBrk="0" hangingPunct="0">
              <a:defRPr>
                <a:solidFill>
                  <a:schemeClr val="tx1"/>
                </a:solidFill>
                <a:latin typeface="Calibri" pitchFamily="34" charset="0"/>
                <a:ea typeface="宋体" charset="-122"/>
              </a:defRPr>
            </a:lvl1pPr>
            <a:lvl2pPr marL="390525" defTabSz="784225" eaLnBrk="0" hangingPunct="0">
              <a:defRPr>
                <a:solidFill>
                  <a:schemeClr val="tx1"/>
                </a:solidFill>
                <a:latin typeface="Calibri" pitchFamily="34" charset="0"/>
                <a:ea typeface="宋体" charset="-122"/>
              </a:defRPr>
            </a:lvl2pPr>
            <a:lvl3pPr marL="784225" defTabSz="784225" eaLnBrk="0" hangingPunct="0">
              <a:defRPr>
                <a:solidFill>
                  <a:schemeClr val="tx1"/>
                </a:solidFill>
                <a:latin typeface="Calibri" pitchFamily="34" charset="0"/>
                <a:ea typeface="宋体" charset="-122"/>
              </a:defRPr>
            </a:lvl3pPr>
            <a:lvl4pPr marL="1174750" defTabSz="784225" eaLnBrk="0" hangingPunct="0">
              <a:defRPr>
                <a:solidFill>
                  <a:schemeClr val="tx1"/>
                </a:solidFill>
                <a:latin typeface="Calibri" pitchFamily="34" charset="0"/>
                <a:ea typeface="宋体" charset="-122"/>
              </a:defRPr>
            </a:lvl4pPr>
            <a:lvl5pPr marL="1566863" defTabSz="784225" eaLnBrk="0" hangingPunct="0">
              <a:defRPr>
                <a:solidFill>
                  <a:schemeClr val="tx1"/>
                </a:solidFill>
                <a:latin typeface="Calibri" pitchFamily="34" charset="0"/>
                <a:ea typeface="宋体" charset="-122"/>
              </a:defRPr>
            </a:lvl5pPr>
            <a:lvl6pPr marL="2024063" defTabSz="784225" eaLnBrk="0" fontAlgn="base" hangingPunct="0">
              <a:spcBef>
                <a:spcPct val="0"/>
              </a:spcBef>
              <a:spcAft>
                <a:spcPct val="0"/>
              </a:spcAft>
              <a:defRPr>
                <a:solidFill>
                  <a:schemeClr val="tx1"/>
                </a:solidFill>
                <a:latin typeface="Calibri" pitchFamily="34" charset="0"/>
                <a:ea typeface="宋体" charset="-122"/>
              </a:defRPr>
            </a:lvl6pPr>
            <a:lvl7pPr marL="2481263" defTabSz="784225" eaLnBrk="0" fontAlgn="base" hangingPunct="0">
              <a:spcBef>
                <a:spcPct val="0"/>
              </a:spcBef>
              <a:spcAft>
                <a:spcPct val="0"/>
              </a:spcAft>
              <a:defRPr>
                <a:solidFill>
                  <a:schemeClr val="tx1"/>
                </a:solidFill>
                <a:latin typeface="Calibri" pitchFamily="34" charset="0"/>
                <a:ea typeface="宋体" charset="-122"/>
              </a:defRPr>
            </a:lvl7pPr>
            <a:lvl8pPr marL="2938463" defTabSz="784225" eaLnBrk="0" fontAlgn="base" hangingPunct="0">
              <a:spcBef>
                <a:spcPct val="0"/>
              </a:spcBef>
              <a:spcAft>
                <a:spcPct val="0"/>
              </a:spcAft>
              <a:defRPr>
                <a:solidFill>
                  <a:schemeClr val="tx1"/>
                </a:solidFill>
                <a:latin typeface="Calibri" pitchFamily="34" charset="0"/>
                <a:ea typeface="宋体" charset="-122"/>
              </a:defRPr>
            </a:lvl8pPr>
            <a:lvl9pPr marL="3395663" defTabSz="784225" eaLnBrk="0" fontAlgn="base" hangingPunct="0">
              <a:spcBef>
                <a:spcPct val="0"/>
              </a:spcBef>
              <a:spcAft>
                <a:spcPct val="0"/>
              </a:spcAft>
              <a:defRPr>
                <a:solidFill>
                  <a:schemeClr val="tx1"/>
                </a:solidFill>
                <a:latin typeface="Calibri" pitchFamily="34" charset="0"/>
                <a:ea typeface="宋体" charset="-122"/>
              </a:defRPr>
            </a:lvl9pPr>
          </a:lstStyle>
          <a:p>
            <a:pPr algn="r" eaLnBrk="1" hangingPunct="1">
              <a:spcBef>
                <a:spcPct val="20000"/>
              </a:spcBef>
              <a:defRPr/>
            </a:pPr>
            <a:r>
              <a:rPr lang="zh-CN" altLang="en-US" sz="1100" b="1" smtClean="0">
                <a:solidFill>
                  <a:srgbClr val="FFFFFF"/>
                </a:solidFill>
                <a:latin typeface="FrutigerNext LT Regular" pitchFamily="34" charset="0"/>
              </a:rPr>
              <a:t> </a:t>
            </a:r>
            <a:r>
              <a:rPr lang="en-US" altLang="zh-CN" sz="1100" b="1" smtClean="0">
                <a:solidFill>
                  <a:srgbClr val="FFFFFF"/>
                </a:solidFill>
                <a:latin typeface="FrutigerNext LT Regular" pitchFamily="34" charset="0"/>
              </a:rPr>
              <a:t>Content Page Title </a:t>
            </a:r>
          </a:p>
          <a:p>
            <a:pPr algn="r" eaLnBrk="1" hangingPunct="1">
              <a:spcBef>
                <a:spcPct val="20000"/>
              </a:spcBef>
              <a:defRPr/>
            </a:pPr>
            <a:r>
              <a:rPr lang="en-US" altLang="zh-CN" sz="1100" b="1" smtClean="0">
                <a:solidFill>
                  <a:srgbClr val="FFFFFF"/>
                </a:solidFill>
                <a:latin typeface="FrutigerNext LT Regular" pitchFamily="34" charset="0"/>
              </a:rPr>
              <a:t>35-40pt  </a:t>
            </a:r>
            <a:endParaRPr lang="zh-CN" altLang="en-US" sz="1100" b="1" smtClean="0">
              <a:solidFill>
                <a:srgbClr val="FFFFFF"/>
              </a:solidFill>
              <a:latin typeface="FrutigerNext LT Regular" pitchFamily="34" charset="0"/>
            </a:endParaRPr>
          </a:p>
          <a:p>
            <a:pPr algn="r" eaLnBrk="1" hangingPunct="1">
              <a:spcBef>
                <a:spcPct val="20000"/>
              </a:spcBef>
              <a:defRPr/>
            </a:pPr>
            <a:r>
              <a:rPr lang="en-US" altLang="zh-CN" sz="1100" b="1" smtClean="0">
                <a:solidFill>
                  <a:srgbClr val="FFFFFF"/>
                </a:solidFill>
                <a:latin typeface="FrutigerNext LT Regular" pitchFamily="34" charset="0"/>
              </a:rPr>
              <a:t>Color: R153 G0 B0</a:t>
            </a:r>
          </a:p>
          <a:p>
            <a:pPr algn="r" eaLnBrk="1" hangingPunct="1">
              <a:spcBef>
                <a:spcPct val="20000"/>
              </a:spcBef>
              <a:defRPr/>
            </a:pPr>
            <a:r>
              <a:rPr lang="en-US" altLang="zh-CN" sz="1100" b="1" smtClean="0">
                <a:solidFill>
                  <a:srgbClr val="FFFFFF"/>
                </a:solidFill>
                <a:latin typeface="FrutigerNext LT Regular" pitchFamily="34" charset="0"/>
              </a:rPr>
              <a:t>Corporate Font: </a:t>
            </a:r>
          </a:p>
          <a:p>
            <a:pPr algn="r" eaLnBrk="1" hangingPunct="1">
              <a:spcBef>
                <a:spcPct val="20000"/>
              </a:spcBef>
              <a:defRPr/>
            </a:pPr>
            <a:r>
              <a:rPr lang="en-US" altLang="zh-CN" sz="1100" b="1" smtClean="0">
                <a:solidFill>
                  <a:srgbClr val="FFFFFF"/>
                </a:solidFill>
                <a:latin typeface="FrutigerNext LT Regular" pitchFamily="34" charset="0"/>
              </a:rPr>
              <a:t>FrutigerNext LT Medium</a:t>
            </a:r>
          </a:p>
          <a:p>
            <a:pPr algn="r" eaLnBrk="1" hangingPunct="1">
              <a:spcBef>
                <a:spcPct val="20000"/>
              </a:spcBef>
              <a:defRPr/>
            </a:pPr>
            <a:r>
              <a:rPr lang="en-US" altLang="zh-CN" sz="1100" b="1" smtClean="0">
                <a:solidFill>
                  <a:srgbClr val="FFFFFF"/>
                </a:solidFill>
                <a:latin typeface="FrutigerNext LT Regular" pitchFamily="34" charset="0"/>
              </a:rPr>
              <a:t>Font to be used by customers and partners:  </a:t>
            </a:r>
          </a:p>
          <a:p>
            <a:pPr algn="r" eaLnBrk="1" hangingPunct="1">
              <a:spcBef>
                <a:spcPct val="20000"/>
              </a:spcBef>
              <a:defRPr/>
            </a:pPr>
            <a:r>
              <a:rPr lang="en-US" altLang="zh-CN" sz="1100" b="1" smtClean="0">
                <a:solidFill>
                  <a:srgbClr val="FFFFFF"/>
                </a:solidFill>
                <a:latin typeface="FrutigerNext LT Regular" pitchFamily="34" charset="0"/>
              </a:rPr>
              <a:t>Arial</a:t>
            </a:r>
          </a:p>
          <a:p>
            <a:pPr algn="r" eaLnBrk="1" hangingPunct="1">
              <a:spcBef>
                <a:spcPct val="20000"/>
              </a:spcBef>
              <a:defRPr/>
            </a:pPr>
            <a:endParaRPr lang="en-US" altLang="zh-CN" sz="1100" b="1" smtClean="0">
              <a:solidFill>
                <a:srgbClr val="FFFFFF"/>
              </a:solidFill>
              <a:latin typeface="FrutigerNext LT Regular" pitchFamily="34" charset="0"/>
            </a:endParaRPr>
          </a:p>
          <a:p>
            <a:pPr algn="r" eaLnBrk="1" hangingPunct="1">
              <a:spcBef>
                <a:spcPct val="20000"/>
              </a:spcBef>
              <a:defRPr/>
            </a:pPr>
            <a:endParaRPr lang="zh-CN" altLang="en-US" sz="1100" b="1" smtClean="0">
              <a:solidFill>
                <a:srgbClr val="FFFFFF"/>
              </a:solidFill>
              <a:latin typeface="FrutigerNext LT Regular" pitchFamily="34" charset="0"/>
            </a:endParaRPr>
          </a:p>
          <a:p>
            <a:pPr algn="r" eaLnBrk="1" hangingPunct="1">
              <a:spcBef>
                <a:spcPct val="20000"/>
              </a:spcBef>
              <a:defRPr/>
            </a:pPr>
            <a:r>
              <a:rPr lang="zh-CN" altLang="en-US" sz="1100" b="1" smtClean="0">
                <a:solidFill>
                  <a:srgbClr val="FFFFFF"/>
                </a:solidFill>
                <a:latin typeface="FrutigerNext LT Regular" pitchFamily="34" charset="0"/>
              </a:rPr>
              <a:t> </a:t>
            </a:r>
            <a:r>
              <a:rPr lang="en-US" altLang="zh-CN" sz="1100" b="1" smtClean="0">
                <a:solidFill>
                  <a:srgbClr val="FFFFFF"/>
                </a:solidFill>
                <a:latin typeface="FrutigerNext LT Regular" pitchFamily="34" charset="0"/>
              </a:rPr>
              <a:t>Content Page Text :</a:t>
            </a:r>
          </a:p>
          <a:p>
            <a:pPr algn="r" eaLnBrk="1" hangingPunct="1">
              <a:spcBef>
                <a:spcPct val="20000"/>
              </a:spcBef>
              <a:defRPr/>
            </a:pPr>
            <a:r>
              <a:rPr lang="en-US" altLang="zh-CN" sz="1100" b="1" smtClean="0">
                <a:solidFill>
                  <a:srgbClr val="FFFFFF"/>
                </a:solidFill>
                <a:latin typeface="FrutigerNext LT Regular" pitchFamily="34" charset="0"/>
              </a:rPr>
              <a:t>28-30pt</a:t>
            </a:r>
          </a:p>
          <a:p>
            <a:pPr algn="r">
              <a:spcBef>
                <a:spcPct val="20000"/>
              </a:spcBef>
              <a:defRPr/>
            </a:pPr>
            <a:r>
              <a:rPr lang="en-US" sz="1100" b="1" noProof="1" smtClean="0">
                <a:solidFill>
                  <a:srgbClr val="FFFFFF"/>
                </a:solidFill>
                <a:latin typeface="FrutigerNext LT Regular" pitchFamily="34" charset="0"/>
              </a:rPr>
              <a:t>Bullets level 2-5</a:t>
            </a:r>
          </a:p>
          <a:p>
            <a:pPr algn="r">
              <a:spcBef>
                <a:spcPct val="20000"/>
              </a:spcBef>
              <a:defRPr/>
            </a:pPr>
            <a:r>
              <a:rPr lang="en-US" altLang="zh-CN" sz="1100" b="1" smtClean="0">
                <a:solidFill>
                  <a:srgbClr val="FFFFFF"/>
                </a:solidFill>
                <a:latin typeface="FrutigerNext LT Regular" pitchFamily="34" charset="0"/>
              </a:rPr>
              <a:t>20-30pt  </a:t>
            </a:r>
          </a:p>
          <a:p>
            <a:pPr algn="r" eaLnBrk="1" hangingPunct="1">
              <a:spcBef>
                <a:spcPct val="20000"/>
              </a:spcBef>
              <a:defRPr/>
            </a:pPr>
            <a:r>
              <a:rPr lang="en-US" altLang="zh-CN" sz="1100" b="1" smtClean="0">
                <a:solidFill>
                  <a:srgbClr val="FFFFFF"/>
                </a:solidFill>
                <a:latin typeface="FrutigerNext LT Regular" pitchFamily="34" charset="0"/>
              </a:rPr>
              <a:t>Color:Black</a:t>
            </a:r>
          </a:p>
          <a:p>
            <a:pPr algn="r" eaLnBrk="1" hangingPunct="1">
              <a:spcBef>
                <a:spcPct val="20000"/>
              </a:spcBef>
              <a:defRPr/>
            </a:pPr>
            <a:r>
              <a:rPr lang="en-US" altLang="zh-CN" sz="1100" b="1" smtClean="0">
                <a:solidFill>
                  <a:srgbClr val="FFFFFF"/>
                </a:solidFill>
                <a:latin typeface="FrutigerNext LT Regular" pitchFamily="34" charset="0"/>
              </a:rPr>
              <a:t>Corporate Font: </a:t>
            </a:r>
          </a:p>
          <a:p>
            <a:pPr algn="r" eaLnBrk="1" hangingPunct="1">
              <a:spcBef>
                <a:spcPct val="20000"/>
              </a:spcBef>
              <a:defRPr/>
            </a:pPr>
            <a:r>
              <a:rPr lang="en-US" altLang="zh-CN" sz="1100" b="1" smtClean="0">
                <a:solidFill>
                  <a:srgbClr val="FFFFFF"/>
                </a:solidFill>
                <a:latin typeface="FrutigerNext LT Regular" pitchFamily="34" charset="0"/>
              </a:rPr>
              <a:t>FrutigerNext LT Medium</a:t>
            </a:r>
          </a:p>
          <a:p>
            <a:pPr algn="r" eaLnBrk="1" hangingPunct="1">
              <a:spcBef>
                <a:spcPct val="20000"/>
              </a:spcBef>
              <a:defRPr/>
            </a:pPr>
            <a:r>
              <a:rPr lang="en-US" altLang="zh-CN" sz="1100" b="1" smtClean="0">
                <a:solidFill>
                  <a:srgbClr val="FFFFFF"/>
                </a:solidFill>
                <a:latin typeface="FrutigerNext LT Regular" pitchFamily="34" charset="0"/>
              </a:rPr>
              <a:t>Font to be used by customers and partners:  </a:t>
            </a:r>
          </a:p>
          <a:p>
            <a:pPr algn="r" eaLnBrk="1" hangingPunct="1">
              <a:spcBef>
                <a:spcPct val="20000"/>
              </a:spcBef>
              <a:defRPr/>
            </a:pPr>
            <a:r>
              <a:rPr lang="en-US" altLang="zh-CN" sz="1100" b="1" smtClean="0">
                <a:solidFill>
                  <a:srgbClr val="FFFFFF"/>
                </a:solidFill>
                <a:latin typeface="FrutigerNext LT Regular" pitchFamily="34" charset="0"/>
              </a:rPr>
              <a:t>Arial</a:t>
            </a:r>
            <a:endParaRPr lang="zh-CN" altLang="en-US" sz="1100" b="1" smtClean="0">
              <a:solidFill>
                <a:srgbClr val="FFFFFF"/>
              </a:solidFill>
              <a:latin typeface="FrutigerNext LT Regular" pitchFamily="34" charset="0"/>
            </a:endParaRPr>
          </a:p>
        </p:txBody>
      </p:sp>
    </p:spTree>
  </p:cSld>
  <p:clrMap bg1="lt1" tx1="dk1" bg2="lt2" tx2="dk2" accent1="accent1" accent2="accent2" accent3="accent3" accent4="accent4" accent5="accent5" accent6="accent6" hlink="hlink" folHlink="folHlink"/>
  <p:sldLayoutIdLst>
    <p:sldLayoutId id="2147494990" r:id="rId1"/>
  </p:sldLayoutIdLst>
  <p:transition advClick="0" advTm="8000"/>
  <p:timing>
    <p:tnLst>
      <p:par>
        <p:cTn id="1" dur="indefinite" restart="never" nodeType="tmRoot"/>
      </p:par>
    </p:tnLst>
  </p:timing>
  <p:txStyles>
    <p:titleStyle>
      <a:lvl1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mj-cs"/>
        </a:defRPr>
      </a:lvl1pPr>
      <a:lvl2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宋体" charset="-122"/>
        </a:defRPr>
      </a:lvl2pPr>
      <a:lvl3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宋体" charset="-122"/>
        </a:defRPr>
      </a:lvl3pPr>
      <a:lvl4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宋体" charset="-122"/>
        </a:defRPr>
      </a:lvl4pPr>
      <a:lvl5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lnSpc>
          <a:spcPct val="140000"/>
        </a:lnSpc>
        <a:spcBef>
          <a:spcPct val="0"/>
        </a:spcBef>
        <a:spcAft>
          <a:spcPct val="0"/>
        </a:spcAft>
        <a:buClr>
          <a:srgbClr val="808080"/>
        </a:buClr>
        <a:buSzPct val="60000"/>
        <a:buFont typeface="Wingdings" pitchFamily="2" charset="2"/>
        <a:buChar char="l"/>
        <a:defRPr sz="2000" b="1">
          <a:solidFill>
            <a:schemeClr val="tx1"/>
          </a:solidFill>
          <a:latin typeface="FrutigerNext LT Regular" pitchFamily="34" charset="0"/>
          <a:ea typeface="黑体" pitchFamily="49" charset="-122"/>
          <a:cs typeface="+mn-cs"/>
        </a:defRPr>
      </a:lvl1pPr>
      <a:lvl2pPr marL="742950" indent="-285750" algn="l" rtl="0" eaLnBrk="0" fontAlgn="base" hangingPunct="0">
        <a:lnSpc>
          <a:spcPct val="140000"/>
        </a:lnSpc>
        <a:spcBef>
          <a:spcPct val="0"/>
        </a:spcBef>
        <a:spcAft>
          <a:spcPct val="0"/>
        </a:spcAft>
        <a:buSzPct val="50000"/>
        <a:buFont typeface="Wingdings" pitchFamily="2" charset="2"/>
        <a:buChar char="p"/>
        <a:defRPr>
          <a:solidFill>
            <a:schemeClr val="tx1"/>
          </a:solidFill>
          <a:latin typeface="+mn-lt"/>
          <a:ea typeface="+mn-ea"/>
          <a:cs typeface="+mn-cs"/>
        </a:defRPr>
      </a:lvl2pPr>
      <a:lvl3pPr marL="1143000" indent="-228600" algn="l" rtl="0" eaLnBrk="0" fontAlgn="base" hangingPunct="0">
        <a:lnSpc>
          <a:spcPct val="140000"/>
        </a:lnSpc>
        <a:spcBef>
          <a:spcPct val="0"/>
        </a:spcBef>
        <a:spcAft>
          <a:spcPct val="0"/>
        </a:spcAft>
        <a:buSzPct val="50000"/>
        <a:buFont typeface="Wingdings" pitchFamily="2" charset="2"/>
        <a:buChar char="n"/>
        <a:defRPr sz="1600">
          <a:solidFill>
            <a:schemeClr val="tx1"/>
          </a:solidFill>
          <a:latin typeface="FrutigerNext LT Regular" pitchFamily="34" charset="0"/>
          <a:ea typeface="+mn-ea"/>
          <a:cs typeface="+mn-cs"/>
        </a:defRPr>
      </a:lvl3pPr>
      <a:lvl4pPr marL="1600200" indent="-228600" algn="l" rtl="0" eaLnBrk="0" fontAlgn="base" hangingPunct="0">
        <a:lnSpc>
          <a:spcPct val="140000"/>
        </a:lnSpc>
        <a:spcBef>
          <a:spcPct val="0"/>
        </a:spcBef>
        <a:spcAft>
          <a:spcPct val="0"/>
        </a:spcAft>
        <a:buChar char="–"/>
        <a:defRPr sz="1400">
          <a:solidFill>
            <a:schemeClr val="tx1"/>
          </a:solidFill>
          <a:latin typeface="FrutigerNext LT Regular" pitchFamily="34" charset="0"/>
          <a:ea typeface="+mn-ea"/>
          <a:cs typeface="+mn-cs"/>
        </a:defRPr>
      </a:lvl4pPr>
      <a:lvl5pPr marL="2057400" indent="-228600" algn="l" rtl="0" eaLnBrk="0" fontAlgn="base" hangingPunct="0">
        <a:lnSpc>
          <a:spcPct val="140000"/>
        </a:lnSpc>
        <a:spcBef>
          <a:spcPct val="0"/>
        </a:spcBef>
        <a:spcAft>
          <a:spcPct val="0"/>
        </a:spcAft>
        <a:buFont typeface="Arial" charset="0"/>
        <a:buChar char="~"/>
        <a:defRPr sz="1200">
          <a:solidFill>
            <a:schemeClr val="tx1"/>
          </a:solidFill>
          <a:latin typeface="FrutigerNext LT Regular" pitchFamily="34" charset="0"/>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6.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3074" name="Rectangle 13"/>
          <p:cNvSpPr>
            <a:spLocks noGrp="1" noChangeArrowheads="1"/>
          </p:cNvSpPr>
          <p:nvPr>
            <p:ph type="title"/>
          </p:nvPr>
        </p:nvSpPr>
        <p:spPr bwMode="auto">
          <a:xfrm>
            <a:off x="876300" y="325439"/>
            <a:ext cx="10440988" cy="871537"/>
          </a:xfrm>
          <a:prstGeom prst="rect">
            <a:avLst/>
          </a:prstGeom>
          <a:noFill/>
          <a:ln w="9525">
            <a:noFill/>
            <a:miter lim="800000"/>
            <a:headEnd/>
            <a:tailEnd/>
          </a:ln>
        </p:spPr>
        <p:txBody>
          <a:bodyPr vert="horz" wrap="square" lIns="0" tIns="40064" rIns="80129" bIns="40064" numCol="1" anchor="ctr" anchorCtr="0" compatLnSpc="1">
            <a:prstTxWarp prst="textNoShape">
              <a:avLst/>
            </a:prstTxWarp>
          </a:bodyPr>
          <a:lstStyle/>
          <a:p>
            <a:pPr lvl="0"/>
            <a:r>
              <a:rPr lang="en-US" altLang="zh-CN" smtClean="0"/>
              <a:t>Click to edit Master title style</a:t>
            </a:r>
            <a:endParaRPr lang="zh-CN" altLang="en-US" smtClean="0"/>
          </a:p>
        </p:txBody>
      </p:sp>
      <p:sp>
        <p:nvSpPr>
          <p:cNvPr id="3075" name="Rectangle 68"/>
          <p:cNvSpPr>
            <a:spLocks noGrp="1" noChangeArrowheads="1"/>
          </p:cNvSpPr>
          <p:nvPr>
            <p:ph type="body" idx="1"/>
          </p:nvPr>
        </p:nvSpPr>
        <p:spPr bwMode="auto">
          <a:xfrm>
            <a:off x="876300" y="1628775"/>
            <a:ext cx="10440988" cy="4194175"/>
          </a:xfrm>
          <a:prstGeom prst="rect">
            <a:avLst/>
          </a:prstGeom>
          <a:noFill/>
          <a:ln w="9525">
            <a:noFill/>
            <a:miter lim="800000"/>
            <a:headEnd/>
            <a:tailEnd/>
          </a:ln>
        </p:spPr>
        <p:txBody>
          <a:bodyPr vert="horz" wrap="square" lIns="80142" tIns="40070" rIns="80142" bIns="40070" numCol="1" anchor="t" anchorCtr="0" compatLnSpc="1">
            <a:prstTxWarp prst="textNoShape">
              <a:avLst/>
            </a:prstTxWarp>
          </a:bodyPr>
          <a:lstStyle/>
          <a:p>
            <a:pPr lvl="0"/>
            <a:r>
              <a:rPr lang="en-US" altLang="zh-CN" smtClean="0"/>
              <a:t>Click to edit Master text styles</a:t>
            </a:r>
          </a:p>
          <a:p>
            <a:pPr lvl="1"/>
            <a:r>
              <a:rPr lang="en-US" altLang="zh-CN" smtClean="0"/>
              <a:t>Second level</a:t>
            </a:r>
            <a:endParaRPr lang="zh-CN" altLang="en-US" smtClean="0"/>
          </a:p>
          <a:p>
            <a:pPr lvl="2"/>
            <a:r>
              <a:rPr lang="en-US" altLang="zh-CN" smtClean="0"/>
              <a:t>Third level</a:t>
            </a:r>
            <a:endParaRPr lang="zh-CN" altLang="en-US" smtClean="0"/>
          </a:p>
          <a:p>
            <a:pPr lvl="3"/>
            <a:r>
              <a:rPr lang="en-US" altLang="zh-CN" smtClean="0"/>
              <a:t>Fourth level</a:t>
            </a:r>
            <a:endParaRPr lang="zh-CN" altLang="en-US" smtClean="0"/>
          </a:p>
          <a:p>
            <a:pPr lvl="4"/>
            <a:r>
              <a:rPr lang="en-US" altLang="zh-CN" smtClean="0"/>
              <a:t>Fifth level</a:t>
            </a:r>
          </a:p>
        </p:txBody>
      </p:sp>
      <p:sp>
        <p:nvSpPr>
          <p:cNvPr id="9293" name="Text Box 77"/>
          <p:cNvSpPr txBox="1">
            <a:spLocks noChangeArrowheads="1"/>
          </p:cNvSpPr>
          <p:nvPr/>
        </p:nvSpPr>
        <p:spPr bwMode="auto">
          <a:xfrm>
            <a:off x="-3846513" y="1330326"/>
            <a:ext cx="3702050" cy="3711088"/>
          </a:xfrm>
          <a:prstGeom prst="rect">
            <a:avLst/>
          </a:prstGeom>
          <a:noFill/>
          <a:ln>
            <a:noFill/>
          </a:ln>
          <a:effectLst/>
          <a:extLst/>
        </p:spPr>
        <p:txBody>
          <a:bodyPr lIns="78345" tIns="39172" rIns="78345" bIns="39172">
            <a:spAutoFit/>
          </a:bodyPr>
          <a:lstStyle>
            <a:lvl1pPr defTabSz="784225" eaLnBrk="0" hangingPunct="0">
              <a:defRPr>
                <a:solidFill>
                  <a:schemeClr val="tx1"/>
                </a:solidFill>
                <a:latin typeface="Calibri" pitchFamily="34" charset="0"/>
                <a:ea typeface="宋体" charset="-122"/>
              </a:defRPr>
            </a:lvl1pPr>
            <a:lvl2pPr marL="390525" defTabSz="784225" eaLnBrk="0" hangingPunct="0">
              <a:defRPr>
                <a:solidFill>
                  <a:schemeClr val="tx1"/>
                </a:solidFill>
                <a:latin typeface="Calibri" pitchFamily="34" charset="0"/>
                <a:ea typeface="宋体" charset="-122"/>
              </a:defRPr>
            </a:lvl2pPr>
            <a:lvl3pPr marL="784225" defTabSz="784225" eaLnBrk="0" hangingPunct="0">
              <a:defRPr>
                <a:solidFill>
                  <a:schemeClr val="tx1"/>
                </a:solidFill>
                <a:latin typeface="Calibri" pitchFamily="34" charset="0"/>
                <a:ea typeface="宋体" charset="-122"/>
              </a:defRPr>
            </a:lvl3pPr>
            <a:lvl4pPr marL="1174750" defTabSz="784225" eaLnBrk="0" hangingPunct="0">
              <a:defRPr>
                <a:solidFill>
                  <a:schemeClr val="tx1"/>
                </a:solidFill>
                <a:latin typeface="Calibri" pitchFamily="34" charset="0"/>
                <a:ea typeface="宋体" charset="-122"/>
              </a:defRPr>
            </a:lvl4pPr>
            <a:lvl5pPr marL="1566863" defTabSz="784225" eaLnBrk="0" hangingPunct="0">
              <a:defRPr>
                <a:solidFill>
                  <a:schemeClr val="tx1"/>
                </a:solidFill>
                <a:latin typeface="Calibri" pitchFamily="34" charset="0"/>
                <a:ea typeface="宋体" charset="-122"/>
              </a:defRPr>
            </a:lvl5pPr>
            <a:lvl6pPr marL="2024063" defTabSz="784225" eaLnBrk="0" fontAlgn="base" hangingPunct="0">
              <a:spcBef>
                <a:spcPct val="0"/>
              </a:spcBef>
              <a:spcAft>
                <a:spcPct val="0"/>
              </a:spcAft>
              <a:defRPr>
                <a:solidFill>
                  <a:schemeClr val="tx1"/>
                </a:solidFill>
                <a:latin typeface="Calibri" pitchFamily="34" charset="0"/>
                <a:ea typeface="宋体" charset="-122"/>
              </a:defRPr>
            </a:lvl6pPr>
            <a:lvl7pPr marL="2481263" defTabSz="784225" eaLnBrk="0" fontAlgn="base" hangingPunct="0">
              <a:spcBef>
                <a:spcPct val="0"/>
              </a:spcBef>
              <a:spcAft>
                <a:spcPct val="0"/>
              </a:spcAft>
              <a:defRPr>
                <a:solidFill>
                  <a:schemeClr val="tx1"/>
                </a:solidFill>
                <a:latin typeface="Calibri" pitchFamily="34" charset="0"/>
                <a:ea typeface="宋体" charset="-122"/>
              </a:defRPr>
            </a:lvl7pPr>
            <a:lvl8pPr marL="2938463" defTabSz="784225" eaLnBrk="0" fontAlgn="base" hangingPunct="0">
              <a:spcBef>
                <a:spcPct val="0"/>
              </a:spcBef>
              <a:spcAft>
                <a:spcPct val="0"/>
              </a:spcAft>
              <a:defRPr>
                <a:solidFill>
                  <a:schemeClr val="tx1"/>
                </a:solidFill>
                <a:latin typeface="Calibri" pitchFamily="34" charset="0"/>
                <a:ea typeface="宋体" charset="-122"/>
              </a:defRPr>
            </a:lvl8pPr>
            <a:lvl9pPr marL="3395663" defTabSz="784225" eaLnBrk="0" fontAlgn="base" hangingPunct="0">
              <a:spcBef>
                <a:spcPct val="0"/>
              </a:spcBef>
              <a:spcAft>
                <a:spcPct val="0"/>
              </a:spcAft>
              <a:defRPr>
                <a:solidFill>
                  <a:schemeClr val="tx1"/>
                </a:solidFill>
                <a:latin typeface="Calibri" pitchFamily="34" charset="0"/>
                <a:ea typeface="宋体" charset="-122"/>
              </a:defRPr>
            </a:lvl9pPr>
          </a:lstStyle>
          <a:p>
            <a:pPr algn="r" eaLnBrk="1" hangingPunct="1">
              <a:spcBef>
                <a:spcPct val="20000"/>
              </a:spcBef>
              <a:defRPr/>
            </a:pPr>
            <a:r>
              <a:rPr lang="zh-CN" altLang="en-US" sz="1100" b="1" smtClean="0">
                <a:solidFill>
                  <a:srgbClr val="FFFFFF"/>
                </a:solidFill>
                <a:latin typeface="FrutigerNext LT Regular" pitchFamily="34" charset="0"/>
              </a:rPr>
              <a:t> </a:t>
            </a:r>
            <a:r>
              <a:rPr lang="en-US" altLang="zh-CN" sz="1100" b="1" smtClean="0">
                <a:solidFill>
                  <a:srgbClr val="FFFFFF"/>
                </a:solidFill>
                <a:latin typeface="FrutigerNext LT Regular" pitchFamily="34" charset="0"/>
              </a:rPr>
              <a:t>Content Page Title </a:t>
            </a:r>
          </a:p>
          <a:p>
            <a:pPr algn="r" eaLnBrk="1" hangingPunct="1">
              <a:spcBef>
                <a:spcPct val="20000"/>
              </a:spcBef>
              <a:defRPr/>
            </a:pPr>
            <a:r>
              <a:rPr lang="en-US" altLang="zh-CN" sz="1100" b="1" smtClean="0">
                <a:solidFill>
                  <a:srgbClr val="FFFFFF"/>
                </a:solidFill>
                <a:latin typeface="FrutigerNext LT Regular" pitchFamily="34" charset="0"/>
              </a:rPr>
              <a:t>35-40pt  </a:t>
            </a:r>
            <a:endParaRPr lang="zh-CN" altLang="en-US" sz="1100" b="1" smtClean="0">
              <a:solidFill>
                <a:srgbClr val="FFFFFF"/>
              </a:solidFill>
              <a:latin typeface="FrutigerNext LT Regular" pitchFamily="34" charset="0"/>
            </a:endParaRPr>
          </a:p>
          <a:p>
            <a:pPr algn="r" eaLnBrk="1" hangingPunct="1">
              <a:spcBef>
                <a:spcPct val="20000"/>
              </a:spcBef>
              <a:defRPr/>
            </a:pPr>
            <a:r>
              <a:rPr lang="en-US" altLang="zh-CN" sz="1100" b="1" smtClean="0">
                <a:solidFill>
                  <a:srgbClr val="FFFFFF"/>
                </a:solidFill>
                <a:latin typeface="FrutigerNext LT Regular" pitchFamily="34" charset="0"/>
              </a:rPr>
              <a:t>Color: R153 G0 B0</a:t>
            </a:r>
          </a:p>
          <a:p>
            <a:pPr algn="r" eaLnBrk="1" hangingPunct="1">
              <a:spcBef>
                <a:spcPct val="20000"/>
              </a:spcBef>
              <a:defRPr/>
            </a:pPr>
            <a:r>
              <a:rPr lang="en-US" altLang="zh-CN" sz="1100" b="1" smtClean="0">
                <a:solidFill>
                  <a:srgbClr val="FFFFFF"/>
                </a:solidFill>
                <a:latin typeface="FrutigerNext LT Regular" pitchFamily="34" charset="0"/>
              </a:rPr>
              <a:t>Corporate Font: </a:t>
            </a:r>
          </a:p>
          <a:p>
            <a:pPr algn="r" eaLnBrk="1" hangingPunct="1">
              <a:spcBef>
                <a:spcPct val="20000"/>
              </a:spcBef>
              <a:defRPr/>
            </a:pPr>
            <a:r>
              <a:rPr lang="en-US" altLang="zh-CN" sz="1100" b="1" smtClean="0">
                <a:solidFill>
                  <a:srgbClr val="FFFFFF"/>
                </a:solidFill>
                <a:latin typeface="FrutigerNext LT Regular" pitchFamily="34" charset="0"/>
              </a:rPr>
              <a:t>FrutigerNext LT Medium</a:t>
            </a:r>
          </a:p>
          <a:p>
            <a:pPr algn="r" eaLnBrk="1" hangingPunct="1">
              <a:spcBef>
                <a:spcPct val="20000"/>
              </a:spcBef>
              <a:defRPr/>
            </a:pPr>
            <a:r>
              <a:rPr lang="en-US" altLang="zh-CN" sz="1100" b="1" smtClean="0">
                <a:solidFill>
                  <a:srgbClr val="FFFFFF"/>
                </a:solidFill>
                <a:latin typeface="FrutigerNext LT Regular" pitchFamily="34" charset="0"/>
              </a:rPr>
              <a:t>Font to be used by customers and partners:  </a:t>
            </a:r>
          </a:p>
          <a:p>
            <a:pPr algn="r" eaLnBrk="1" hangingPunct="1">
              <a:spcBef>
                <a:spcPct val="20000"/>
              </a:spcBef>
              <a:defRPr/>
            </a:pPr>
            <a:r>
              <a:rPr lang="en-US" altLang="zh-CN" sz="1100" b="1" smtClean="0">
                <a:solidFill>
                  <a:srgbClr val="FFFFFF"/>
                </a:solidFill>
                <a:latin typeface="FrutigerNext LT Regular" pitchFamily="34" charset="0"/>
              </a:rPr>
              <a:t>Arial</a:t>
            </a:r>
          </a:p>
          <a:p>
            <a:pPr algn="r" eaLnBrk="1" hangingPunct="1">
              <a:spcBef>
                <a:spcPct val="20000"/>
              </a:spcBef>
              <a:defRPr/>
            </a:pPr>
            <a:endParaRPr lang="en-US" altLang="zh-CN" sz="1100" b="1" smtClean="0">
              <a:solidFill>
                <a:srgbClr val="FFFFFF"/>
              </a:solidFill>
              <a:latin typeface="FrutigerNext LT Regular" pitchFamily="34" charset="0"/>
            </a:endParaRPr>
          </a:p>
          <a:p>
            <a:pPr algn="r" eaLnBrk="1" hangingPunct="1">
              <a:spcBef>
                <a:spcPct val="20000"/>
              </a:spcBef>
              <a:defRPr/>
            </a:pPr>
            <a:endParaRPr lang="zh-CN" altLang="en-US" sz="1100" b="1" smtClean="0">
              <a:solidFill>
                <a:srgbClr val="FFFFFF"/>
              </a:solidFill>
              <a:latin typeface="FrutigerNext LT Regular" pitchFamily="34" charset="0"/>
            </a:endParaRPr>
          </a:p>
          <a:p>
            <a:pPr algn="r" eaLnBrk="1" hangingPunct="1">
              <a:spcBef>
                <a:spcPct val="20000"/>
              </a:spcBef>
              <a:defRPr/>
            </a:pPr>
            <a:r>
              <a:rPr lang="zh-CN" altLang="en-US" sz="1100" b="1" smtClean="0">
                <a:solidFill>
                  <a:srgbClr val="FFFFFF"/>
                </a:solidFill>
                <a:latin typeface="FrutigerNext LT Regular" pitchFamily="34" charset="0"/>
              </a:rPr>
              <a:t> </a:t>
            </a:r>
            <a:r>
              <a:rPr lang="en-US" altLang="zh-CN" sz="1100" b="1" smtClean="0">
                <a:solidFill>
                  <a:srgbClr val="FFFFFF"/>
                </a:solidFill>
                <a:latin typeface="FrutigerNext LT Regular" pitchFamily="34" charset="0"/>
              </a:rPr>
              <a:t>Content Page Text :</a:t>
            </a:r>
          </a:p>
          <a:p>
            <a:pPr algn="r" eaLnBrk="1" hangingPunct="1">
              <a:spcBef>
                <a:spcPct val="20000"/>
              </a:spcBef>
              <a:defRPr/>
            </a:pPr>
            <a:r>
              <a:rPr lang="en-US" altLang="zh-CN" sz="1100" b="1" smtClean="0">
                <a:solidFill>
                  <a:srgbClr val="FFFFFF"/>
                </a:solidFill>
                <a:latin typeface="FrutigerNext LT Regular" pitchFamily="34" charset="0"/>
              </a:rPr>
              <a:t>28-30pt</a:t>
            </a:r>
          </a:p>
          <a:p>
            <a:pPr algn="r">
              <a:spcBef>
                <a:spcPct val="20000"/>
              </a:spcBef>
              <a:defRPr/>
            </a:pPr>
            <a:r>
              <a:rPr lang="en-US" sz="1100" b="1" noProof="1" smtClean="0">
                <a:solidFill>
                  <a:srgbClr val="FFFFFF"/>
                </a:solidFill>
                <a:latin typeface="FrutigerNext LT Regular" pitchFamily="34" charset="0"/>
              </a:rPr>
              <a:t>Bullets level 2-5</a:t>
            </a:r>
          </a:p>
          <a:p>
            <a:pPr algn="r">
              <a:spcBef>
                <a:spcPct val="20000"/>
              </a:spcBef>
              <a:defRPr/>
            </a:pPr>
            <a:r>
              <a:rPr lang="en-US" altLang="zh-CN" sz="1100" b="1" smtClean="0">
                <a:solidFill>
                  <a:srgbClr val="FFFFFF"/>
                </a:solidFill>
                <a:latin typeface="FrutigerNext LT Regular" pitchFamily="34" charset="0"/>
              </a:rPr>
              <a:t>20-30pt  </a:t>
            </a:r>
          </a:p>
          <a:p>
            <a:pPr algn="r" eaLnBrk="1" hangingPunct="1">
              <a:spcBef>
                <a:spcPct val="20000"/>
              </a:spcBef>
              <a:defRPr/>
            </a:pPr>
            <a:r>
              <a:rPr lang="en-US" altLang="zh-CN" sz="1100" b="1" smtClean="0">
                <a:solidFill>
                  <a:srgbClr val="FFFFFF"/>
                </a:solidFill>
                <a:latin typeface="FrutigerNext LT Regular" pitchFamily="34" charset="0"/>
              </a:rPr>
              <a:t>Color:Black</a:t>
            </a:r>
          </a:p>
          <a:p>
            <a:pPr algn="r" eaLnBrk="1" hangingPunct="1">
              <a:spcBef>
                <a:spcPct val="20000"/>
              </a:spcBef>
              <a:defRPr/>
            </a:pPr>
            <a:r>
              <a:rPr lang="en-US" altLang="zh-CN" sz="1100" b="1" smtClean="0">
                <a:solidFill>
                  <a:srgbClr val="FFFFFF"/>
                </a:solidFill>
                <a:latin typeface="FrutigerNext LT Regular" pitchFamily="34" charset="0"/>
              </a:rPr>
              <a:t>Corporate Font: </a:t>
            </a:r>
          </a:p>
          <a:p>
            <a:pPr algn="r" eaLnBrk="1" hangingPunct="1">
              <a:spcBef>
                <a:spcPct val="20000"/>
              </a:spcBef>
              <a:defRPr/>
            </a:pPr>
            <a:r>
              <a:rPr lang="en-US" altLang="zh-CN" sz="1100" b="1" smtClean="0">
                <a:solidFill>
                  <a:srgbClr val="FFFFFF"/>
                </a:solidFill>
                <a:latin typeface="FrutigerNext LT Regular" pitchFamily="34" charset="0"/>
              </a:rPr>
              <a:t>FrutigerNext LT Medium</a:t>
            </a:r>
          </a:p>
          <a:p>
            <a:pPr algn="r" eaLnBrk="1" hangingPunct="1">
              <a:spcBef>
                <a:spcPct val="20000"/>
              </a:spcBef>
              <a:defRPr/>
            </a:pPr>
            <a:r>
              <a:rPr lang="en-US" altLang="zh-CN" sz="1100" b="1" smtClean="0">
                <a:solidFill>
                  <a:srgbClr val="FFFFFF"/>
                </a:solidFill>
                <a:latin typeface="FrutigerNext LT Regular" pitchFamily="34" charset="0"/>
              </a:rPr>
              <a:t>Font to be used by customers and partners:  </a:t>
            </a:r>
          </a:p>
          <a:p>
            <a:pPr algn="r" eaLnBrk="1" hangingPunct="1">
              <a:spcBef>
                <a:spcPct val="20000"/>
              </a:spcBef>
              <a:defRPr/>
            </a:pPr>
            <a:r>
              <a:rPr lang="en-US" altLang="zh-CN" sz="1100" b="1" smtClean="0">
                <a:solidFill>
                  <a:srgbClr val="FFFFFF"/>
                </a:solidFill>
                <a:latin typeface="FrutigerNext LT Regular" pitchFamily="34" charset="0"/>
              </a:rPr>
              <a:t>Arial</a:t>
            </a:r>
            <a:endParaRPr lang="zh-CN" altLang="en-US" sz="1100" b="1" smtClean="0">
              <a:solidFill>
                <a:srgbClr val="FFFFFF"/>
              </a:solidFill>
              <a:latin typeface="FrutigerNext LT Regular" pitchFamily="34" charset="0"/>
            </a:endParaRPr>
          </a:p>
        </p:txBody>
      </p:sp>
    </p:spTree>
  </p:cSld>
  <p:clrMap bg1="lt1" tx1="dk1" bg2="lt2" tx2="dk2" accent1="accent1" accent2="accent2" accent3="accent3" accent4="accent4" accent5="accent5" accent6="accent6" hlink="hlink" folHlink="folHlink"/>
  <p:sldLayoutIdLst>
    <p:sldLayoutId id="2147494993" r:id="rId1"/>
  </p:sldLayoutIdLst>
  <p:transition advClick="0" advTm="8000"/>
  <p:timing>
    <p:tnLst>
      <p:par>
        <p:cTn id="1" dur="indefinite" restart="never" nodeType="tmRoot"/>
      </p:par>
    </p:tnLst>
  </p:timing>
  <p:txStyles>
    <p:titleStyle>
      <a:lvl1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mj-cs"/>
        </a:defRPr>
      </a:lvl1pPr>
      <a:lvl2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宋体" charset="-122"/>
        </a:defRPr>
      </a:lvl2pPr>
      <a:lvl3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宋体" charset="-122"/>
        </a:defRPr>
      </a:lvl3pPr>
      <a:lvl4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宋体" charset="-122"/>
        </a:defRPr>
      </a:lvl4pPr>
      <a:lvl5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lnSpc>
          <a:spcPct val="140000"/>
        </a:lnSpc>
        <a:spcBef>
          <a:spcPct val="0"/>
        </a:spcBef>
        <a:spcAft>
          <a:spcPct val="0"/>
        </a:spcAft>
        <a:buClr>
          <a:srgbClr val="808080"/>
        </a:buClr>
        <a:buSzPct val="60000"/>
        <a:buFont typeface="Wingdings" pitchFamily="2" charset="2"/>
        <a:buChar char="l"/>
        <a:defRPr sz="2000" b="1">
          <a:solidFill>
            <a:schemeClr val="tx1"/>
          </a:solidFill>
          <a:latin typeface="FrutigerNext LT Regular" pitchFamily="34" charset="0"/>
          <a:ea typeface="黑体" pitchFamily="49" charset="-122"/>
          <a:cs typeface="+mn-cs"/>
        </a:defRPr>
      </a:lvl1pPr>
      <a:lvl2pPr marL="742950" indent="-285750" algn="l" rtl="0" eaLnBrk="0" fontAlgn="base" hangingPunct="0">
        <a:lnSpc>
          <a:spcPct val="140000"/>
        </a:lnSpc>
        <a:spcBef>
          <a:spcPct val="0"/>
        </a:spcBef>
        <a:spcAft>
          <a:spcPct val="0"/>
        </a:spcAft>
        <a:buSzPct val="50000"/>
        <a:buFont typeface="Wingdings" pitchFamily="2" charset="2"/>
        <a:buChar char="p"/>
        <a:defRPr>
          <a:solidFill>
            <a:schemeClr val="tx1"/>
          </a:solidFill>
          <a:latin typeface="+mn-lt"/>
          <a:ea typeface="+mn-ea"/>
          <a:cs typeface="+mn-cs"/>
        </a:defRPr>
      </a:lvl2pPr>
      <a:lvl3pPr marL="1143000" indent="-228600" algn="l" rtl="0" eaLnBrk="0" fontAlgn="base" hangingPunct="0">
        <a:lnSpc>
          <a:spcPct val="140000"/>
        </a:lnSpc>
        <a:spcBef>
          <a:spcPct val="0"/>
        </a:spcBef>
        <a:spcAft>
          <a:spcPct val="0"/>
        </a:spcAft>
        <a:buSzPct val="50000"/>
        <a:buFont typeface="Wingdings" pitchFamily="2" charset="2"/>
        <a:buChar char="n"/>
        <a:defRPr sz="1600">
          <a:solidFill>
            <a:schemeClr val="tx1"/>
          </a:solidFill>
          <a:latin typeface="FrutigerNext LT Regular" pitchFamily="34" charset="0"/>
          <a:ea typeface="+mn-ea"/>
          <a:cs typeface="+mn-cs"/>
        </a:defRPr>
      </a:lvl3pPr>
      <a:lvl4pPr marL="1600200" indent="-228600" algn="l" rtl="0" eaLnBrk="0" fontAlgn="base" hangingPunct="0">
        <a:lnSpc>
          <a:spcPct val="140000"/>
        </a:lnSpc>
        <a:spcBef>
          <a:spcPct val="0"/>
        </a:spcBef>
        <a:spcAft>
          <a:spcPct val="0"/>
        </a:spcAft>
        <a:buChar char="–"/>
        <a:defRPr sz="1400">
          <a:solidFill>
            <a:schemeClr val="tx1"/>
          </a:solidFill>
          <a:latin typeface="FrutigerNext LT Regular" pitchFamily="34" charset="0"/>
          <a:ea typeface="+mn-ea"/>
          <a:cs typeface="+mn-cs"/>
        </a:defRPr>
      </a:lvl4pPr>
      <a:lvl5pPr marL="2057400" indent="-228600" algn="l" rtl="0" eaLnBrk="0" fontAlgn="base" hangingPunct="0">
        <a:lnSpc>
          <a:spcPct val="140000"/>
        </a:lnSpc>
        <a:spcBef>
          <a:spcPct val="0"/>
        </a:spcBef>
        <a:spcAft>
          <a:spcPct val="0"/>
        </a:spcAft>
        <a:buFont typeface="Arial" charset="0"/>
        <a:buChar char="~"/>
        <a:defRPr sz="1200">
          <a:solidFill>
            <a:schemeClr val="tx1"/>
          </a:solidFill>
          <a:latin typeface="FrutigerNext LT Regular" pitchFamily="34" charset="0"/>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7.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grpSp>
        <p:nvGrpSpPr>
          <p:cNvPr id="2" name="Group 97"/>
          <p:cNvGrpSpPr>
            <a:grpSpLocks/>
          </p:cNvGrpSpPr>
          <p:nvPr/>
        </p:nvGrpSpPr>
        <p:grpSpPr bwMode="auto">
          <a:xfrm>
            <a:off x="121" y="6223011"/>
            <a:ext cx="12195175" cy="635000"/>
            <a:chOff x="0" y="3920"/>
            <a:chExt cx="7682" cy="400"/>
          </a:xfrm>
        </p:grpSpPr>
        <p:pic>
          <p:nvPicPr>
            <p:cNvPr id="236624" name="Picture 98" descr="图片1"/>
            <p:cNvPicPr>
              <a:picLocks noChangeAspect="1" noChangeArrowheads="1"/>
            </p:cNvPicPr>
            <p:nvPr userDrawn="1"/>
          </p:nvPicPr>
          <p:blipFill>
            <a:blip r:embed="rId7" cstate="print"/>
            <a:srcRect/>
            <a:stretch>
              <a:fillRect/>
            </a:stretch>
          </p:blipFill>
          <p:spPr bwMode="auto">
            <a:xfrm>
              <a:off x="0" y="3920"/>
              <a:ext cx="5760" cy="400"/>
            </a:xfrm>
            <a:prstGeom prst="rect">
              <a:avLst/>
            </a:prstGeom>
            <a:noFill/>
            <a:ln w="9525">
              <a:noFill/>
              <a:miter lim="800000"/>
              <a:headEnd/>
              <a:tailEnd/>
            </a:ln>
          </p:spPr>
        </p:pic>
        <p:pic>
          <p:nvPicPr>
            <p:cNvPr id="236625" name="Picture 99" descr="图片1"/>
            <p:cNvPicPr>
              <a:picLocks noChangeAspect="1" noChangeArrowheads="1"/>
            </p:cNvPicPr>
            <p:nvPr userDrawn="1"/>
          </p:nvPicPr>
          <p:blipFill>
            <a:blip r:embed="rId7" cstate="print"/>
            <a:srcRect/>
            <a:stretch>
              <a:fillRect/>
            </a:stretch>
          </p:blipFill>
          <p:spPr bwMode="auto">
            <a:xfrm>
              <a:off x="1539" y="3920"/>
              <a:ext cx="5760" cy="400"/>
            </a:xfrm>
            <a:prstGeom prst="rect">
              <a:avLst/>
            </a:prstGeom>
            <a:noFill/>
            <a:ln w="9525">
              <a:noFill/>
              <a:miter lim="800000"/>
              <a:headEnd/>
              <a:tailEnd/>
            </a:ln>
          </p:spPr>
        </p:pic>
        <p:pic>
          <p:nvPicPr>
            <p:cNvPr id="236626" name="Picture 100" descr="图片1"/>
            <p:cNvPicPr>
              <a:picLocks noChangeAspect="1" noChangeArrowheads="1"/>
            </p:cNvPicPr>
            <p:nvPr userDrawn="1"/>
          </p:nvPicPr>
          <p:blipFill>
            <a:blip r:embed="rId7" cstate="print"/>
            <a:srcRect/>
            <a:stretch>
              <a:fillRect/>
            </a:stretch>
          </p:blipFill>
          <p:spPr bwMode="auto">
            <a:xfrm rot="10800000">
              <a:off x="6619" y="3920"/>
              <a:ext cx="1063" cy="400"/>
            </a:xfrm>
            <a:prstGeom prst="rect">
              <a:avLst/>
            </a:prstGeom>
            <a:noFill/>
            <a:ln w="9525">
              <a:noFill/>
              <a:miter lim="800000"/>
              <a:headEnd/>
              <a:tailEnd/>
            </a:ln>
          </p:spPr>
        </p:pic>
      </p:grpSp>
      <p:pic>
        <p:nvPicPr>
          <p:cNvPr id="236547" name="Picture 101" descr="图片3副本"/>
          <p:cNvPicPr>
            <a:picLocks noChangeAspect="1" noChangeArrowheads="1"/>
          </p:cNvPicPr>
          <p:nvPr/>
        </p:nvPicPr>
        <p:blipFill>
          <a:blip r:embed="rId8" cstate="print"/>
          <a:srcRect/>
          <a:stretch>
            <a:fillRect/>
          </a:stretch>
        </p:blipFill>
        <p:spPr bwMode="auto">
          <a:xfrm>
            <a:off x="10182249" y="6393139"/>
            <a:ext cx="1295400" cy="307975"/>
          </a:xfrm>
          <a:prstGeom prst="rect">
            <a:avLst/>
          </a:prstGeom>
          <a:noFill/>
          <a:ln w="9525">
            <a:noFill/>
            <a:miter lim="800000"/>
            <a:headEnd/>
            <a:tailEnd/>
          </a:ln>
        </p:spPr>
      </p:pic>
      <p:sp>
        <p:nvSpPr>
          <p:cNvPr id="154" name="Text Box 8"/>
          <p:cNvSpPr txBox="1">
            <a:spLocks noChangeArrowheads="1"/>
          </p:cNvSpPr>
          <p:nvPr/>
        </p:nvSpPr>
        <p:spPr bwMode="auto">
          <a:xfrm>
            <a:off x="876324" y="6502411"/>
            <a:ext cx="2685580" cy="185137"/>
          </a:xfrm>
          <a:prstGeom prst="rect">
            <a:avLst/>
          </a:prstGeom>
          <a:noFill/>
          <a:ln>
            <a:noFill/>
          </a:ln>
          <a:extLst/>
        </p:spPr>
        <p:txBody>
          <a:bodyPr wrap="none" lIns="0" tIns="0" rIns="79923" bIns="0">
            <a:spAutoFit/>
          </a:bodyPr>
          <a:lstStyle>
            <a:lvl1pPr defTabSz="801688" eaLnBrk="0" hangingPunct="0">
              <a:defRPr>
                <a:solidFill>
                  <a:schemeClr val="tx1"/>
                </a:solidFill>
                <a:latin typeface="Calibri" pitchFamily="34" charset="0"/>
                <a:ea typeface="宋体" pitchFamily="2" charset="-122"/>
              </a:defRPr>
            </a:lvl1pPr>
            <a:lvl2pPr marL="742950" indent="-285750" defTabSz="801688" eaLnBrk="0" hangingPunct="0">
              <a:defRPr>
                <a:solidFill>
                  <a:schemeClr val="tx1"/>
                </a:solidFill>
                <a:latin typeface="Calibri" pitchFamily="34" charset="0"/>
                <a:ea typeface="宋体" pitchFamily="2" charset="-122"/>
              </a:defRPr>
            </a:lvl2pPr>
            <a:lvl3pPr marL="1143000" indent="-228600" defTabSz="801688" eaLnBrk="0" hangingPunct="0">
              <a:defRPr>
                <a:solidFill>
                  <a:schemeClr val="tx1"/>
                </a:solidFill>
                <a:latin typeface="Calibri" pitchFamily="34" charset="0"/>
                <a:ea typeface="宋体" pitchFamily="2" charset="-122"/>
              </a:defRPr>
            </a:lvl3pPr>
            <a:lvl4pPr marL="1600200" indent="-228600" defTabSz="801688" eaLnBrk="0" hangingPunct="0">
              <a:defRPr>
                <a:solidFill>
                  <a:schemeClr val="tx1"/>
                </a:solidFill>
                <a:latin typeface="Calibri" pitchFamily="34" charset="0"/>
                <a:ea typeface="宋体" pitchFamily="2" charset="-122"/>
              </a:defRPr>
            </a:lvl4pPr>
            <a:lvl5pPr marL="2057400" indent="-228600" defTabSz="801688" eaLnBrk="0" hangingPunct="0">
              <a:defRPr>
                <a:solidFill>
                  <a:schemeClr val="tx1"/>
                </a:solidFill>
                <a:latin typeface="Calibri" pitchFamily="34" charset="0"/>
                <a:ea typeface="宋体" pitchFamily="2" charset="-122"/>
              </a:defRPr>
            </a:lvl5pPr>
            <a:lvl6pPr marL="2514600" indent="-228600" defTabSz="801688"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defTabSz="801688"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defTabSz="801688"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defTabSz="801688"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200" dirty="0" smtClean="0">
                <a:solidFill>
                  <a:prstClr val="black"/>
                </a:solidFill>
                <a:latin typeface="FrutigerNext LT Bold" pitchFamily="34" charset="0"/>
                <a:ea typeface="MS PGothic" pitchFamily="34" charset="-128"/>
                <a:sym typeface="Lucida Grande"/>
              </a:rPr>
              <a:t>HUAWEI TECHNOLOGIES CO., LTD.</a:t>
            </a:r>
          </a:p>
        </p:txBody>
      </p:sp>
      <p:sp>
        <p:nvSpPr>
          <p:cNvPr id="236549" name="Rectangle 13"/>
          <p:cNvSpPr>
            <a:spLocks noGrp="1" noChangeArrowheads="1"/>
          </p:cNvSpPr>
          <p:nvPr>
            <p:ph type="title"/>
          </p:nvPr>
        </p:nvSpPr>
        <p:spPr bwMode="auto">
          <a:xfrm>
            <a:off x="876306" y="325479"/>
            <a:ext cx="10440988" cy="871537"/>
          </a:xfrm>
          <a:prstGeom prst="rect">
            <a:avLst/>
          </a:prstGeom>
          <a:noFill/>
          <a:ln w="9525">
            <a:noFill/>
            <a:miter lim="800000"/>
            <a:headEnd/>
            <a:tailEnd/>
          </a:ln>
        </p:spPr>
        <p:txBody>
          <a:bodyPr vert="horz" wrap="square" lIns="0" tIns="39971" rIns="79944" bIns="39971" numCol="1" anchor="ctr" anchorCtr="0" compatLnSpc="1">
            <a:prstTxWarp prst="textNoShape">
              <a:avLst/>
            </a:prstTxWarp>
          </a:bodyPr>
          <a:lstStyle/>
          <a:p>
            <a:pPr lvl="0"/>
            <a:r>
              <a:rPr lang="en-US" altLang="zh-CN" smtClean="0"/>
              <a:t>Click to edit Master title style</a:t>
            </a:r>
            <a:endParaRPr lang="zh-CN" altLang="en-US" smtClean="0"/>
          </a:p>
        </p:txBody>
      </p:sp>
      <p:sp>
        <p:nvSpPr>
          <p:cNvPr id="10247" name="Rectangle 21"/>
          <p:cNvSpPr>
            <a:spLocks noChangeArrowheads="1"/>
          </p:cNvSpPr>
          <p:nvPr/>
        </p:nvSpPr>
        <p:spPr bwMode="auto">
          <a:xfrm>
            <a:off x="5137215" y="6502409"/>
            <a:ext cx="1568543" cy="185137"/>
          </a:xfrm>
          <a:prstGeom prst="rect">
            <a:avLst/>
          </a:prstGeom>
          <a:noFill/>
          <a:ln w="9525" algn="ctr">
            <a:noFill/>
            <a:miter lim="800000"/>
            <a:headEnd/>
            <a:tailEnd/>
          </a:ln>
          <a:effectLst/>
        </p:spPr>
        <p:txBody>
          <a:bodyPr wrap="none" lIns="79889" tIns="0" rIns="79889" bIns="0">
            <a:spAutoFit/>
          </a:bodyPr>
          <a:lstStyle/>
          <a:p>
            <a:pPr defTabSz="799835" eaLnBrk="0" hangingPunct="0">
              <a:defRPr/>
            </a:pPr>
            <a:r>
              <a:rPr lang="en-US" altLang="zh-CN" sz="1200" dirty="0">
                <a:solidFill>
                  <a:prstClr val="black"/>
                </a:solidFill>
                <a:latin typeface="FrutigerNext LT Bold" pitchFamily="20" charset="0"/>
                <a:ea typeface="MS PGothic" pitchFamily="34" charset="-128"/>
                <a:sym typeface="Lucida Grande"/>
              </a:rPr>
              <a:t>Huawei Confidential </a:t>
            </a:r>
          </a:p>
        </p:txBody>
      </p:sp>
      <p:sp>
        <p:nvSpPr>
          <p:cNvPr id="236551" name="Rectangle 68"/>
          <p:cNvSpPr>
            <a:spLocks noGrp="1" noChangeArrowheads="1"/>
          </p:cNvSpPr>
          <p:nvPr>
            <p:ph type="body" idx="1"/>
          </p:nvPr>
        </p:nvSpPr>
        <p:spPr bwMode="auto">
          <a:xfrm>
            <a:off x="876306" y="1628782"/>
            <a:ext cx="10440988" cy="4194175"/>
          </a:xfrm>
          <a:prstGeom prst="rect">
            <a:avLst/>
          </a:prstGeom>
          <a:noFill/>
          <a:ln w="9525">
            <a:noFill/>
            <a:miter lim="800000"/>
            <a:headEnd/>
            <a:tailEnd/>
          </a:ln>
        </p:spPr>
        <p:txBody>
          <a:bodyPr vert="horz" wrap="square" lIns="79957" tIns="39978" rIns="79957" bIns="39978" numCol="1" anchor="t" anchorCtr="0" compatLnSpc="1">
            <a:prstTxWarp prst="textNoShape">
              <a:avLst/>
            </a:prstTxWarp>
          </a:bodyPr>
          <a:lstStyle/>
          <a:p>
            <a:pPr lvl="0"/>
            <a:r>
              <a:rPr lang="en-US" altLang="zh-CN" smtClean="0"/>
              <a:t>Click to edit Master text styles</a:t>
            </a:r>
            <a:endParaRPr lang="zh-CN" altLang="en-US" smtClean="0"/>
          </a:p>
          <a:p>
            <a:pPr lvl="1"/>
            <a:r>
              <a:rPr lang="en-US" altLang="zh-CN" smtClean="0"/>
              <a:t>Second level</a:t>
            </a:r>
            <a:endParaRPr lang="zh-CN" altLang="en-US" smtClean="0"/>
          </a:p>
          <a:p>
            <a:pPr lvl="2"/>
            <a:r>
              <a:rPr lang="en-US" altLang="zh-CN" smtClean="0"/>
              <a:t>Third level</a:t>
            </a:r>
            <a:endParaRPr lang="zh-CN" altLang="en-US" smtClean="0"/>
          </a:p>
          <a:p>
            <a:pPr lvl="3"/>
            <a:r>
              <a:rPr lang="en-US" altLang="zh-CN" smtClean="0"/>
              <a:t>Fourth level</a:t>
            </a:r>
            <a:endParaRPr lang="zh-CN" altLang="en-US" smtClean="0"/>
          </a:p>
          <a:p>
            <a:pPr lvl="4"/>
            <a:r>
              <a:rPr lang="en-US" altLang="zh-CN" smtClean="0"/>
              <a:t>Fifth level</a:t>
            </a:r>
            <a:endParaRPr lang="zh-CN" altLang="en-US" smtClean="0"/>
          </a:p>
        </p:txBody>
      </p:sp>
      <p:grpSp>
        <p:nvGrpSpPr>
          <p:cNvPr id="3" name="Group 88"/>
          <p:cNvGrpSpPr>
            <a:grpSpLocks/>
          </p:cNvGrpSpPr>
          <p:nvPr/>
        </p:nvGrpSpPr>
        <p:grpSpPr bwMode="auto">
          <a:xfrm>
            <a:off x="12436618" y="3832260"/>
            <a:ext cx="1152525" cy="3025775"/>
            <a:chOff x="5874" y="2414"/>
            <a:chExt cx="544" cy="1906"/>
          </a:xfrm>
        </p:grpSpPr>
        <p:sp>
          <p:nvSpPr>
            <p:cNvPr id="10326" name="Rectangle 86"/>
            <p:cNvSpPr>
              <a:spLocks noChangeArrowheads="1"/>
            </p:cNvSpPr>
            <p:nvPr userDrawn="1"/>
          </p:nvSpPr>
          <p:spPr bwMode="auto">
            <a:xfrm>
              <a:off x="5874" y="2414"/>
              <a:ext cx="544" cy="1906"/>
            </a:xfrm>
            <a:prstGeom prst="rect">
              <a:avLst/>
            </a:prstGeom>
            <a:solidFill>
              <a:schemeClr val="bg1"/>
            </a:solidFill>
            <a:ln w="9525">
              <a:noFill/>
              <a:miter lim="800000"/>
              <a:headEnd/>
              <a:tailEnd/>
            </a:ln>
            <a:effectLst/>
          </p:spPr>
          <p:txBody>
            <a:bodyPr wrap="none" anchor="ctr"/>
            <a:lstStyle/>
            <a:p>
              <a:pPr defTabSz="913514">
                <a:defRPr/>
              </a:pPr>
              <a:endParaRPr lang="zh-CN" altLang="en-US" sz="1700" dirty="0">
                <a:solidFill>
                  <a:prstClr val="black"/>
                </a:solidFill>
                <a:latin typeface="Calibri" pitchFamily="34" charset="0"/>
                <a:sym typeface="Lucida Grande"/>
              </a:endParaRPr>
            </a:p>
          </p:txBody>
        </p:sp>
        <p:grpSp>
          <p:nvGrpSpPr>
            <p:cNvPr id="4" name="Group 87"/>
            <p:cNvGrpSpPr>
              <a:grpSpLocks/>
            </p:cNvGrpSpPr>
            <p:nvPr userDrawn="1"/>
          </p:nvGrpSpPr>
          <p:grpSpPr bwMode="auto">
            <a:xfrm>
              <a:off x="5941" y="2475"/>
              <a:ext cx="409" cy="1783"/>
              <a:chOff x="5921" y="2387"/>
              <a:chExt cx="409" cy="1783"/>
            </a:xfrm>
          </p:grpSpPr>
          <p:grpSp>
            <p:nvGrpSpPr>
              <p:cNvPr id="5" name="Group 18"/>
              <p:cNvGrpSpPr>
                <a:grpSpLocks noChangeAspect="1"/>
              </p:cNvGrpSpPr>
              <p:nvPr userDrawn="1"/>
            </p:nvGrpSpPr>
            <p:grpSpPr bwMode="auto">
              <a:xfrm>
                <a:off x="5921" y="2506"/>
                <a:ext cx="409" cy="101"/>
                <a:chOff x="5893" y="2387"/>
                <a:chExt cx="466" cy="115"/>
              </a:xfrm>
            </p:grpSpPr>
            <p:sp>
              <p:nvSpPr>
                <p:cNvPr id="10315" name="Rectangle 19"/>
                <p:cNvSpPr>
                  <a:spLocks noChangeAspect="1" noChangeArrowheads="1"/>
                </p:cNvSpPr>
                <p:nvPr userDrawn="1"/>
              </p:nvSpPr>
              <p:spPr bwMode="auto">
                <a:xfrm flipV="1">
                  <a:off x="6010" y="2387"/>
                  <a:ext cx="116" cy="115"/>
                </a:xfrm>
                <a:prstGeom prst="rect">
                  <a:avLst/>
                </a:prstGeom>
                <a:solidFill>
                  <a:srgbClr val="FFCC66"/>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316" name="Rectangle 20"/>
                <p:cNvSpPr>
                  <a:spLocks noChangeAspect="1" noChangeArrowheads="1"/>
                </p:cNvSpPr>
                <p:nvPr userDrawn="1"/>
              </p:nvSpPr>
              <p:spPr bwMode="auto">
                <a:xfrm flipV="1">
                  <a:off x="6126" y="2387"/>
                  <a:ext cx="116" cy="115"/>
                </a:xfrm>
                <a:prstGeom prst="rect">
                  <a:avLst/>
                </a:prstGeom>
                <a:solidFill>
                  <a:srgbClr val="FF9900"/>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317" name="Rectangle 21"/>
                <p:cNvSpPr>
                  <a:spLocks noChangeAspect="1" noChangeArrowheads="1"/>
                </p:cNvSpPr>
                <p:nvPr userDrawn="1"/>
              </p:nvSpPr>
              <p:spPr bwMode="auto">
                <a:xfrm flipV="1">
                  <a:off x="6242" y="2387"/>
                  <a:ext cx="117" cy="115"/>
                </a:xfrm>
                <a:prstGeom prst="rect">
                  <a:avLst/>
                </a:prstGeom>
                <a:solidFill>
                  <a:srgbClr val="99660A"/>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318" name="Rectangle 22"/>
                <p:cNvSpPr>
                  <a:spLocks noChangeAspect="1" noChangeArrowheads="1"/>
                </p:cNvSpPr>
                <p:nvPr userDrawn="1"/>
              </p:nvSpPr>
              <p:spPr bwMode="auto">
                <a:xfrm flipV="1">
                  <a:off x="5893" y="2387"/>
                  <a:ext cx="117" cy="115"/>
                </a:xfrm>
                <a:prstGeom prst="rect">
                  <a:avLst/>
                </a:prstGeom>
                <a:solidFill>
                  <a:srgbClr val="FFCC99"/>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grpSp>
          <p:grpSp>
            <p:nvGrpSpPr>
              <p:cNvPr id="6" name="Group 23"/>
              <p:cNvGrpSpPr>
                <a:grpSpLocks noChangeAspect="1"/>
              </p:cNvGrpSpPr>
              <p:nvPr userDrawn="1"/>
            </p:nvGrpSpPr>
            <p:grpSpPr bwMode="auto">
              <a:xfrm>
                <a:off x="5921" y="2626"/>
                <a:ext cx="409" cy="101"/>
                <a:chOff x="5893" y="2523"/>
                <a:chExt cx="466" cy="115"/>
              </a:xfrm>
            </p:grpSpPr>
            <p:sp>
              <p:nvSpPr>
                <p:cNvPr id="10311" name="Rectangle 24"/>
                <p:cNvSpPr>
                  <a:spLocks noChangeAspect="1" noChangeArrowheads="1"/>
                </p:cNvSpPr>
                <p:nvPr userDrawn="1"/>
              </p:nvSpPr>
              <p:spPr bwMode="auto">
                <a:xfrm flipV="1">
                  <a:off x="6010" y="2523"/>
                  <a:ext cx="116" cy="115"/>
                </a:xfrm>
                <a:prstGeom prst="rect">
                  <a:avLst/>
                </a:prstGeom>
                <a:solidFill>
                  <a:srgbClr val="99CCFF"/>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312" name="Rectangle 25"/>
                <p:cNvSpPr>
                  <a:spLocks noChangeAspect="1" noChangeArrowheads="1"/>
                </p:cNvSpPr>
                <p:nvPr userDrawn="1"/>
              </p:nvSpPr>
              <p:spPr bwMode="auto">
                <a:xfrm flipV="1">
                  <a:off x="6126" y="2523"/>
                  <a:ext cx="116" cy="115"/>
                </a:xfrm>
                <a:prstGeom prst="rect">
                  <a:avLst/>
                </a:prstGeom>
                <a:solidFill>
                  <a:srgbClr val="99CCCC"/>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313" name="Rectangle 26"/>
                <p:cNvSpPr>
                  <a:spLocks noChangeAspect="1" noChangeArrowheads="1"/>
                </p:cNvSpPr>
                <p:nvPr userDrawn="1"/>
              </p:nvSpPr>
              <p:spPr bwMode="auto">
                <a:xfrm flipV="1">
                  <a:off x="6242" y="2523"/>
                  <a:ext cx="117" cy="115"/>
                </a:xfrm>
                <a:prstGeom prst="rect">
                  <a:avLst/>
                </a:prstGeom>
                <a:solidFill>
                  <a:srgbClr val="009999"/>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314" name="Rectangle 27"/>
                <p:cNvSpPr>
                  <a:spLocks noChangeAspect="1" noChangeArrowheads="1"/>
                </p:cNvSpPr>
                <p:nvPr userDrawn="1"/>
              </p:nvSpPr>
              <p:spPr bwMode="auto">
                <a:xfrm flipV="1">
                  <a:off x="5893" y="2523"/>
                  <a:ext cx="117" cy="115"/>
                </a:xfrm>
                <a:prstGeom prst="rect">
                  <a:avLst/>
                </a:prstGeom>
                <a:solidFill>
                  <a:srgbClr val="CCCCFF"/>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grpSp>
          <p:grpSp>
            <p:nvGrpSpPr>
              <p:cNvPr id="7" name="Group 28"/>
              <p:cNvGrpSpPr>
                <a:grpSpLocks noChangeAspect="1"/>
              </p:cNvGrpSpPr>
              <p:nvPr userDrawn="1"/>
            </p:nvGrpSpPr>
            <p:grpSpPr bwMode="auto">
              <a:xfrm>
                <a:off x="5921" y="2745"/>
                <a:ext cx="409" cy="101"/>
                <a:chOff x="5893" y="2659"/>
                <a:chExt cx="466" cy="115"/>
              </a:xfrm>
            </p:grpSpPr>
            <p:sp>
              <p:nvSpPr>
                <p:cNvPr id="10307" name="Rectangle 29"/>
                <p:cNvSpPr>
                  <a:spLocks noChangeAspect="1" noChangeArrowheads="1"/>
                </p:cNvSpPr>
                <p:nvPr userDrawn="1"/>
              </p:nvSpPr>
              <p:spPr bwMode="auto">
                <a:xfrm flipV="1">
                  <a:off x="6010" y="2659"/>
                  <a:ext cx="116" cy="115"/>
                </a:xfrm>
                <a:prstGeom prst="rect">
                  <a:avLst/>
                </a:prstGeom>
                <a:solidFill>
                  <a:srgbClr val="99CCCC"/>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308" name="Rectangle 30"/>
                <p:cNvSpPr>
                  <a:spLocks noChangeAspect="1" noChangeArrowheads="1"/>
                </p:cNvSpPr>
                <p:nvPr userDrawn="1"/>
              </p:nvSpPr>
              <p:spPr bwMode="auto">
                <a:xfrm flipV="1">
                  <a:off x="6126" y="2659"/>
                  <a:ext cx="116" cy="115"/>
                </a:xfrm>
                <a:prstGeom prst="rect">
                  <a:avLst/>
                </a:prstGeom>
                <a:solidFill>
                  <a:srgbClr val="0099CC"/>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309" name="Rectangle 31"/>
                <p:cNvSpPr>
                  <a:spLocks noChangeAspect="1" noChangeArrowheads="1"/>
                </p:cNvSpPr>
                <p:nvPr userDrawn="1"/>
              </p:nvSpPr>
              <p:spPr bwMode="auto">
                <a:xfrm flipV="1">
                  <a:off x="6242" y="2659"/>
                  <a:ext cx="117" cy="115"/>
                </a:xfrm>
                <a:prstGeom prst="rect">
                  <a:avLst/>
                </a:prstGeom>
                <a:solidFill>
                  <a:srgbClr val="006699"/>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310" name="Rectangle 32"/>
                <p:cNvSpPr>
                  <a:spLocks noChangeAspect="1" noChangeArrowheads="1"/>
                </p:cNvSpPr>
                <p:nvPr userDrawn="1"/>
              </p:nvSpPr>
              <p:spPr bwMode="auto">
                <a:xfrm flipV="1">
                  <a:off x="5893" y="2659"/>
                  <a:ext cx="117" cy="115"/>
                </a:xfrm>
                <a:prstGeom prst="rect">
                  <a:avLst/>
                </a:prstGeom>
                <a:solidFill>
                  <a:srgbClr val="CCFF99"/>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grpSp>
          <p:grpSp>
            <p:nvGrpSpPr>
              <p:cNvPr id="8" name="Group 33"/>
              <p:cNvGrpSpPr>
                <a:grpSpLocks noChangeAspect="1"/>
              </p:cNvGrpSpPr>
              <p:nvPr userDrawn="1"/>
            </p:nvGrpSpPr>
            <p:grpSpPr bwMode="auto">
              <a:xfrm>
                <a:off x="5921" y="2387"/>
                <a:ext cx="409" cy="104"/>
                <a:chOff x="5893" y="2251"/>
                <a:chExt cx="466" cy="119"/>
              </a:xfrm>
            </p:grpSpPr>
            <p:sp>
              <p:nvSpPr>
                <p:cNvPr id="10303" name="Rectangle 34"/>
                <p:cNvSpPr>
                  <a:spLocks noChangeAspect="1" noChangeArrowheads="1"/>
                </p:cNvSpPr>
                <p:nvPr userDrawn="1"/>
              </p:nvSpPr>
              <p:spPr bwMode="auto">
                <a:xfrm flipV="1">
                  <a:off x="6126" y="2251"/>
                  <a:ext cx="116" cy="119"/>
                </a:xfrm>
                <a:prstGeom prst="rect">
                  <a:avLst/>
                </a:prstGeom>
                <a:solidFill>
                  <a:srgbClr val="FF9900"/>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304" name="Rectangle 35"/>
                <p:cNvSpPr>
                  <a:spLocks noChangeAspect="1" noChangeArrowheads="1"/>
                </p:cNvSpPr>
                <p:nvPr userDrawn="1"/>
              </p:nvSpPr>
              <p:spPr bwMode="auto">
                <a:xfrm flipV="1">
                  <a:off x="6242" y="2251"/>
                  <a:ext cx="117" cy="119"/>
                </a:xfrm>
                <a:prstGeom prst="rect">
                  <a:avLst/>
                </a:prstGeom>
                <a:solidFill>
                  <a:srgbClr val="CCCCCC"/>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305" name="Rectangle 36"/>
                <p:cNvSpPr>
                  <a:spLocks noChangeAspect="1" noChangeArrowheads="1"/>
                </p:cNvSpPr>
                <p:nvPr userDrawn="1"/>
              </p:nvSpPr>
              <p:spPr bwMode="auto">
                <a:xfrm flipV="1">
                  <a:off x="5893" y="2251"/>
                  <a:ext cx="117" cy="119"/>
                </a:xfrm>
                <a:prstGeom prst="rect">
                  <a:avLst/>
                </a:prstGeom>
                <a:solidFill>
                  <a:srgbClr val="99CCFF"/>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306" name="Rectangle 37"/>
                <p:cNvSpPr>
                  <a:spLocks noChangeAspect="1" noChangeArrowheads="1"/>
                </p:cNvSpPr>
                <p:nvPr userDrawn="1"/>
              </p:nvSpPr>
              <p:spPr bwMode="auto">
                <a:xfrm flipV="1">
                  <a:off x="6010" y="2251"/>
                  <a:ext cx="116" cy="119"/>
                </a:xfrm>
                <a:prstGeom prst="rect">
                  <a:avLst/>
                </a:prstGeom>
                <a:solidFill>
                  <a:srgbClr val="669900"/>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grpSp>
          <p:grpSp>
            <p:nvGrpSpPr>
              <p:cNvPr id="9" name="Group 38"/>
              <p:cNvGrpSpPr>
                <a:grpSpLocks noChangeAspect="1"/>
              </p:cNvGrpSpPr>
              <p:nvPr userDrawn="1"/>
            </p:nvGrpSpPr>
            <p:grpSpPr bwMode="auto">
              <a:xfrm>
                <a:off x="5921" y="2944"/>
                <a:ext cx="409" cy="101"/>
                <a:chOff x="5893" y="2886"/>
                <a:chExt cx="466" cy="115"/>
              </a:xfrm>
            </p:grpSpPr>
            <p:sp>
              <p:nvSpPr>
                <p:cNvPr id="10299" name="Rectangle 39"/>
                <p:cNvSpPr>
                  <a:spLocks noChangeAspect="1" noChangeArrowheads="1"/>
                </p:cNvSpPr>
                <p:nvPr userDrawn="1"/>
              </p:nvSpPr>
              <p:spPr bwMode="auto">
                <a:xfrm flipV="1">
                  <a:off x="6010" y="2886"/>
                  <a:ext cx="116" cy="115"/>
                </a:xfrm>
                <a:prstGeom prst="rect">
                  <a:avLst/>
                </a:prstGeom>
                <a:solidFill>
                  <a:srgbClr val="FF9900"/>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300" name="Rectangle 40"/>
                <p:cNvSpPr>
                  <a:spLocks noChangeAspect="1" noChangeArrowheads="1"/>
                </p:cNvSpPr>
                <p:nvPr userDrawn="1"/>
              </p:nvSpPr>
              <p:spPr bwMode="auto">
                <a:xfrm flipV="1">
                  <a:off x="6126" y="2886"/>
                  <a:ext cx="116" cy="115"/>
                </a:xfrm>
                <a:prstGeom prst="rect">
                  <a:avLst/>
                </a:prstGeom>
                <a:solidFill>
                  <a:srgbClr val="FFCC99"/>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301" name="Rectangle 41"/>
                <p:cNvSpPr>
                  <a:spLocks noChangeAspect="1" noChangeArrowheads="1"/>
                </p:cNvSpPr>
                <p:nvPr userDrawn="1"/>
              </p:nvSpPr>
              <p:spPr bwMode="auto">
                <a:xfrm flipV="1">
                  <a:off x="6242" y="2886"/>
                  <a:ext cx="117" cy="115"/>
                </a:xfrm>
                <a:prstGeom prst="rect">
                  <a:avLst/>
                </a:prstGeom>
                <a:solidFill>
                  <a:srgbClr val="FFCC66"/>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302" name="Rectangle 42"/>
                <p:cNvSpPr>
                  <a:spLocks noChangeAspect="1" noChangeArrowheads="1"/>
                </p:cNvSpPr>
                <p:nvPr userDrawn="1"/>
              </p:nvSpPr>
              <p:spPr bwMode="auto">
                <a:xfrm flipV="1">
                  <a:off x="5893" y="2886"/>
                  <a:ext cx="117" cy="115"/>
                </a:xfrm>
                <a:prstGeom prst="rect">
                  <a:avLst/>
                </a:prstGeom>
                <a:solidFill>
                  <a:schemeClr val="tx2"/>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grpSp>
          <p:grpSp>
            <p:nvGrpSpPr>
              <p:cNvPr id="10" name="Group 43"/>
              <p:cNvGrpSpPr>
                <a:grpSpLocks noChangeAspect="1"/>
              </p:cNvGrpSpPr>
              <p:nvPr userDrawn="1"/>
            </p:nvGrpSpPr>
            <p:grpSpPr bwMode="auto">
              <a:xfrm>
                <a:off x="5921" y="3064"/>
                <a:ext cx="409" cy="101"/>
                <a:chOff x="5893" y="3022"/>
                <a:chExt cx="466" cy="115"/>
              </a:xfrm>
            </p:grpSpPr>
            <p:sp>
              <p:nvSpPr>
                <p:cNvPr id="10295" name="Rectangle 44"/>
                <p:cNvSpPr>
                  <a:spLocks noChangeAspect="1" noChangeArrowheads="1"/>
                </p:cNvSpPr>
                <p:nvPr userDrawn="1"/>
              </p:nvSpPr>
              <p:spPr bwMode="auto">
                <a:xfrm flipV="1">
                  <a:off x="6010" y="3022"/>
                  <a:ext cx="116" cy="115"/>
                </a:xfrm>
                <a:prstGeom prst="rect">
                  <a:avLst/>
                </a:prstGeom>
                <a:solidFill>
                  <a:srgbClr val="006699"/>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296" name="Rectangle 45"/>
                <p:cNvSpPr>
                  <a:spLocks noChangeAspect="1" noChangeArrowheads="1"/>
                </p:cNvSpPr>
                <p:nvPr userDrawn="1"/>
              </p:nvSpPr>
              <p:spPr bwMode="auto">
                <a:xfrm flipV="1">
                  <a:off x="6126" y="3022"/>
                  <a:ext cx="116" cy="115"/>
                </a:xfrm>
                <a:prstGeom prst="rect">
                  <a:avLst/>
                </a:prstGeom>
                <a:solidFill>
                  <a:srgbClr val="99CCFF"/>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297" name="Rectangle 46"/>
                <p:cNvSpPr>
                  <a:spLocks noChangeAspect="1" noChangeArrowheads="1"/>
                </p:cNvSpPr>
                <p:nvPr userDrawn="1"/>
              </p:nvSpPr>
              <p:spPr bwMode="auto">
                <a:xfrm flipV="1">
                  <a:off x="6242" y="3022"/>
                  <a:ext cx="117" cy="115"/>
                </a:xfrm>
                <a:prstGeom prst="rect">
                  <a:avLst/>
                </a:prstGeom>
                <a:solidFill>
                  <a:srgbClr val="CCCCFF"/>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298" name="Rectangle 47"/>
                <p:cNvSpPr>
                  <a:spLocks noChangeAspect="1" noChangeArrowheads="1"/>
                </p:cNvSpPr>
                <p:nvPr userDrawn="1"/>
              </p:nvSpPr>
              <p:spPr bwMode="auto">
                <a:xfrm flipV="1">
                  <a:off x="5893" y="3022"/>
                  <a:ext cx="117" cy="115"/>
                </a:xfrm>
                <a:prstGeom prst="rect">
                  <a:avLst/>
                </a:prstGeom>
                <a:solidFill>
                  <a:srgbClr val="990000"/>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grpSp>
          <p:grpSp>
            <p:nvGrpSpPr>
              <p:cNvPr id="11" name="Group 48"/>
              <p:cNvGrpSpPr>
                <a:grpSpLocks noChangeAspect="1"/>
              </p:cNvGrpSpPr>
              <p:nvPr userDrawn="1"/>
            </p:nvGrpSpPr>
            <p:grpSpPr bwMode="auto">
              <a:xfrm>
                <a:off x="5921" y="3183"/>
                <a:ext cx="409" cy="101"/>
                <a:chOff x="5893" y="3158"/>
                <a:chExt cx="466" cy="115"/>
              </a:xfrm>
            </p:grpSpPr>
            <p:sp>
              <p:nvSpPr>
                <p:cNvPr id="10291" name="Rectangle 49"/>
                <p:cNvSpPr>
                  <a:spLocks noChangeAspect="1" noChangeArrowheads="1"/>
                </p:cNvSpPr>
                <p:nvPr userDrawn="1"/>
              </p:nvSpPr>
              <p:spPr bwMode="auto">
                <a:xfrm flipV="1">
                  <a:off x="6010" y="3158"/>
                  <a:ext cx="116" cy="115"/>
                </a:xfrm>
                <a:prstGeom prst="rect">
                  <a:avLst/>
                </a:prstGeom>
                <a:solidFill>
                  <a:srgbClr val="009999"/>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292" name="Rectangle 50"/>
                <p:cNvSpPr>
                  <a:spLocks noChangeAspect="1" noChangeArrowheads="1"/>
                </p:cNvSpPr>
                <p:nvPr userDrawn="1"/>
              </p:nvSpPr>
              <p:spPr bwMode="auto">
                <a:xfrm flipV="1">
                  <a:off x="6126" y="3158"/>
                  <a:ext cx="116" cy="115"/>
                </a:xfrm>
                <a:prstGeom prst="rect">
                  <a:avLst/>
                </a:prstGeom>
                <a:solidFill>
                  <a:srgbClr val="CCFF99"/>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293" name="Rectangle 51"/>
                <p:cNvSpPr>
                  <a:spLocks noChangeAspect="1" noChangeArrowheads="1"/>
                </p:cNvSpPr>
                <p:nvPr userDrawn="1"/>
              </p:nvSpPr>
              <p:spPr bwMode="auto">
                <a:xfrm flipV="1">
                  <a:off x="6242" y="3158"/>
                  <a:ext cx="117" cy="115"/>
                </a:xfrm>
                <a:prstGeom prst="rect">
                  <a:avLst/>
                </a:prstGeom>
                <a:solidFill>
                  <a:srgbClr val="99CCCC"/>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294" name="Rectangle 52"/>
                <p:cNvSpPr>
                  <a:spLocks noChangeAspect="1" noChangeArrowheads="1"/>
                </p:cNvSpPr>
                <p:nvPr userDrawn="1"/>
              </p:nvSpPr>
              <p:spPr bwMode="auto">
                <a:xfrm flipV="1">
                  <a:off x="5893" y="3158"/>
                  <a:ext cx="117" cy="115"/>
                </a:xfrm>
                <a:prstGeom prst="rect">
                  <a:avLst/>
                </a:prstGeom>
                <a:solidFill>
                  <a:srgbClr val="990000"/>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grpSp>
          <p:grpSp>
            <p:nvGrpSpPr>
              <p:cNvPr id="12" name="Group 53"/>
              <p:cNvGrpSpPr>
                <a:grpSpLocks noChangeAspect="1"/>
              </p:cNvGrpSpPr>
              <p:nvPr userDrawn="1"/>
            </p:nvGrpSpPr>
            <p:grpSpPr bwMode="auto">
              <a:xfrm>
                <a:off x="5921" y="3383"/>
                <a:ext cx="409" cy="100"/>
                <a:chOff x="5893" y="3385"/>
                <a:chExt cx="466" cy="115"/>
              </a:xfrm>
            </p:grpSpPr>
            <p:sp>
              <p:nvSpPr>
                <p:cNvPr id="10287" name="Rectangle 54"/>
                <p:cNvSpPr>
                  <a:spLocks noChangeAspect="1" noChangeArrowheads="1"/>
                </p:cNvSpPr>
                <p:nvPr userDrawn="1"/>
              </p:nvSpPr>
              <p:spPr bwMode="auto">
                <a:xfrm flipV="1">
                  <a:off x="6010" y="3385"/>
                  <a:ext cx="116" cy="115"/>
                </a:xfrm>
                <a:prstGeom prst="rect">
                  <a:avLst/>
                </a:prstGeom>
                <a:solidFill>
                  <a:srgbClr val="FF9900"/>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288" name="Rectangle 55"/>
                <p:cNvSpPr>
                  <a:spLocks noChangeAspect="1" noChangeArrowheads="1"/>
                </p:cNvSpPr>
                <p:nvPr userDrawn="1"/>
              </p:nvSpPr>
              <p:spPr bwMode="auto">
                <a:xfrm flipV="1">
                  <a:off x="6126" y="3385"/>
                  <a:ext cx="116" cy="115"/>
                </a:xfrm>
                <a:prstGeom prst="rect">
                  <a:avLst/>
                </a:prstGeom>
                <a:solidFill>
                  <a:srgbClr val="FFCC99"/>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289" name="Rectangle 56"/>
                <p:cNvSpPr>
                  <a:spLocks noChangeAspect="1" noChangeArrowheads="1"/>
                </p:cNvSpPr>
                <p:nvPr userDrawn="1"/>
              </p:nvSpPr>
              <p:spPr bwMode="auto">
                <a:xfrm flipV="1">
                  <a:off x="6242" y="3385"/>
                  <a:ext cx="117" cy="115"/>
                </a:xfrm>
                <a:prstGeom prst="rect">
                  <a:avLst/>
                </a:prstGeom>
                <a:solidFill>
                  <a:srgbClr val="FFCC66"/>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290" name="Rectangle 57"/>
                <p:cNvSpPr>
                  <a:spLocks noChangeAspect="1" noChangeArrowheads="1"/>
                </p:cNvSpPr>
                <p:nvPr userDrawn="1"/>
              </p:nvSpPr>
              <p:spPr bwMode="auto">
                <a:xfrm flipV="1">
                  <a:off x="5893" y="3385"/>
                  <a:ext cx="117" cy="115"/>
                </a:xfrm>
                <a:prstGeom prst="rect">
                  <a:avLst/>
                </a:prstGeom>
                <a:solidFill>
                  <a:schemeClr val="tx1"/>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grpSp>
          <p:grpSp>
            <p:nvGrpSpPr>
              <p:cNvPr id="13" name="Group 58"/>
              <p:cNvGrpSpPr>
                <a:grpSpLocks noChangeAspect="1"/>
              </p:cNvGrpSpPr>
              <p:nvPr userDrawn="1"/>
            </p:nvGrpSpPr>
            <p:grpSpPr bwMode="auto">
              <a:xfrm>
                <a:off x="5921" y="3502"/>
                <a:ext cx="409" cy="101"/>
                <a:chOff x="5893" y="3521"/>
                <a:chExt cx="466" cy="115"/>
              </a:xfrm>
            </p:grpSpPr>
            <p:sp>
              <p:nvSpPr>
                <p:cNvPr id="10283" name="Rectangle 59"/>
                <p:cNvSpPr>
                  <a:spLocks noChangeAspect="1" noChangeArrowheads="1"/>
                </p:cNvSpPr>
                <p:nvPr userDrawn="1"/>
              </p:nvSpPr>
              <p:spPr bwMode="auto">
                <a:xfrm flipV="1">
                  <a:off x="6010" y="3521"/>
                  <a:ext cx="116" cy="115"/>
                </a:xfrm>
                <a:prstGeom prst="rect">
                  <a:avLst/>
                </a:prstGeom>
                <a:solidFill>
                  <a:srgbClr val="006699"/>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284" name="Rectangle 60"/>
                <p:cNvSpPr>
                  <a:spLocks noChangeAspect="1" noChangeArrowheads="1"/>
                </p:cNvSpPr>
                <p:nvPr userDrawn="1"/>
              </p:nvSpPr>
              <p:spPr bwMode="auto">
                <a:xfrm flipV="1">
                  <a:off x="6126" y="3521"/>
                  <a:ext cx="116" cy="115"/>
                </a:xfrm>
                <a:prstGeom prst="rect">
                  <a:avLst/>
                </a:prstGeom>
                <a:solidFill>
                  <a:srgbClr val="99CCFF"/>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285" name="Rectangle 61"/>
                <p:cNvSpPr>
                  <a:spLocks noChangeAspect="1" noChangeArrowheads="1"/>
                </p:cNvSpPr>
                <p:nvPr userDrawn="1"/>
              </p:nvSpPr>
              <p:spPr bwMode="auto">
                <a:xfrm flipV="1">
                  <a:off x="6242" y="3521"/>
                  <a:ext cx="117" cy="115"/>
                </a:xfrm>
                <a:prstGeom prst="rect">
                  <a:avLst/>
                </a:prstGeom>
                <a:solidFill>
                  <a:srgbClr val="CCCCFF"/>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286" name="Rectangle 62"/>
                <p:cNvSpPr>
                  <a:spLocks noChangeAspect="1" noChangeArrowheads="1"/>
                </p:cNvSpPr>
                <p:nvPr userDrawn="1"/>
              </p:nvSpPr>
              <p:spPr bwMode="auto">
                <a:xfrm flipV="1">
                  <a:off x="5893" y="3521"/>
                  <a:ext cx="117" cy="115"/>
                </a:xfrm>
                <a:prstGeom prst="rect">
                  <a:avLst/>
                </a:prstGeom>
                <a:solidFill>
                  <a:schemeClr val="tx1"/>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grpSp>
          <p:grpSp>
            <p:nvGrpSpPr>
              <p:cNvPr id="14" name="Group 63"/>
              <p:cNvGrpSpPr>
                <a:grpSpLocks noChangeAspect="1"/>
              </p:cNvGrpSpPr>
              <p:nvPr userDrawn="1"/>
            </p:nvGrpSpPr>
            <p:grpSpPr bwMode="auto">
              <a:xfrm>
                <a:off x="5921" y="3621"/>
                <a:ext cx="409" cy="101"/>
                <a:chOff x="5893" y="3657"/>
                <a:chExt cx="466" cy="115"/>
              </a:xfrm>
            </p:grpSpPr>
            <p:sp>
              <p:nvSpPr>
                <p:cNvPr id="10279" name="Rectangle 64"/>
                <p:cNvSpPr>
                  <a:spLocks noChangeAspect="1" noChangeArrowheads="1"/>
                </p:cNvSpPr>
                <p:nvPr userDrawn="1"/>
              </p:nvSpPr>
              <p:spPr bwMode="auto">
                <a:xfrm flipV="1">
                  <a:off x="6010" y="3657"/>
                  <a:ext cx="116" cy="115"/>
                </a:xfrm>
                <a:prstGeom prst="rect">
                  <a:avLst/>
                </a:prstGeom>
                <a:solidFill>
                  <a:srgbClr val="009999"/>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280" name="Rectangle 65"/>
                <p:cNvSpPr>
                  <a:spLocks noChangeAspect="1" noChangeArrowheads="1"/>
                </p:cNvSpPr>
                <p:nvPr userDrawn="1"/>
              </p:nvSpPr>
              <p:spPr bwMode="auto">
                <a:xfrm flipV="1">
                  <a:off x="6126" y="3657"/>
                  <a:ext cx="116" cy="115"/>
                </a:xfrm>
                <a:prstGeom prst="rect">
                  <a:avLst/>
                </a:prstGeom>
                <a:solidFill>
                  <a:srgbClr val="CCFF99"/>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281" name="Rectangle 66"/>
                <p:cNvSpPr>
                  <a:spLocks noChangeAspect="1" noChangeArrowheads="1"/>
                </p:cNvSpPr>
                <p:nvPr userDrawn="1"/>
              </p:nvSpPr>
              <p:spPr bwMode="auto">
                <a:xfrm flipV="1">
                  <a:off x="6242" y="3657"/>
                  <a:ext cx="117" cy="115"/>
                </a:xfrm>
                <a:prstGeom prst="rect">
                  <a:avLst/>
                </a:prstGeom>
                <a:solidFill>
                  <a:srgbClr val="99CCCC"/>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282" name="Rectangle 67"/>
                <p:cNvSpPr>
                  <a:spLocks noChangeAspect="1" noChangeArrowheads="1"/>
                </p:cNvSpPr>
                <p:nvPr userDrawn="1"/>
              </p:nvSpPr>
              <p:spPr bwMode="auto">
                <a:xfrm flipV="1">
                  <a:off x="5893" y="3657"/>
                  <a:ext cx="117" cy="115"/>
                </a:xfrm>
                <a:prstGeom prst="rect">
                  <a:avLst/>
                </a:prstGeom>
                <a:solidFill>
                  <a:schemeClr val="tx1"/>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grpSp>
          <p:grpSp>
            <p:nvGrpSpPr>
              <p:cNvPr id="15" name="Group 68"/>
              <p:cNvGrpSpPr>
                <a:grpSpLocks noChangeAspect="1"/>
              </p:cNvGrpSpPr>
              <p:nvPr userDrawn="1"/>
            </p:nvGrpSpPr>
            <p:grpSpPr bwMode="auto">
              <a:xfrm>
                <a:off x="5921" y="3821"/>
                <a:ext cx="409" cy="101"/>
                <a:chOff x="5893" y="3884"/>
                <a:chExt cx="466" cy="115"/>
              </a:xfrm>
            </p:grpSpPr>
            <p:sp>
              <p:nvSpPr>
                <p:cNvPr id="10275" name="Rectangle 69"/>
                <p:cNvSpPr>
                  <a:spLocks noChangeAspect="1" noChangeArrowheads="1"/>
                </p:cNvSpPr>
                <p:nvPr userDrawn="1"/>
              </p:nvSpPr>
              <p:spPr bwMode="auto">
                <a:xfrm flipV="1">
                  <a:off x="6010" y="3884"/>
                  <a:ext cx="116" cy="115"/>
                </a:xfrm>
                <a:prstGeom prst="rect">
                  <a:avLst/>
                </a:prstGeom>
                <a:solidFill>
                  <a:srgbClr val="FF9900"/>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276" name="Rectangle 70"/>
                <p:cNvSpPr>
                  <a:spLocks noChangeAspect="1" noChangeArrowheads="1"/>
                </p:cNvSpPr>
                <p:nvPr userDrawn="1"/>
              </p:nvSpPr>
              <p:spPr bwMode="auto">
                <a:xfrm flipV="1">
                  <a:off x="6126" y="3884"/>
                  <a:ext cx="116" cy="115"/>
                </a:xfrm>
                <a:prstGeom prst="rect">
                  <a:avLst/>
                </a:prstGeom>
                <a:solidFill>
                  <a:srgbClr val="FFCC99"/>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277" name="Rectangle 71"/>
                <p:cNvSpPr>
                  <a:spLocks noChangeAspect="1" noChangeArrowheads="1"/>
                </p:cNvSpPr>
                <p:nvPr userDrawn="1"/>
              </p:nvSpPr>
              <p:spPr bwMode="auto">
                <a:xfrm flipV="1">
                  <a:off x="6242" y="3884"/>
                  <a:ext cx="117" cy="115"/>
                </a:xfrm>
                <a:prstGeom prst="rect">
                  <a:avLst/>
                </a:prstGeom>
                <a:solidFill>
                  <a:srgbClr val="FFCC66"/>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278" name="Rectangle 72"/>
                <p:cNvSpPr>
                  <a:spLocks noChangeAspect="1" noChangeArrowheads="1"/>
                </p:cNvSpPr>
                <p:nvPr userDrawn="1"/>
              </p:nvSpPr>
              <p:spPr bwMode="auto">
                <a:xfrm flipV="1">
                  <a:off x="5893" y="3884"/>
                  <a:ext cx="117" cy="115"/>
                </a:xfrm>
                <a:prstGeom prst="rect">
                  <a:avLst/>
                </a:prstGeom>
                <a:solidFill>
                  <a:schemeClr val="bg2"/>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grpSp>
          <p:grpSp>
            <p:nvGrpSpPr>
              <p:cNvPr id="16" name="Group 73"/>
              <p:cNvGrpSpPr>
                <a:grpSpLocks noChangeAspect="1"/>
              </p:cNvGrpSpPr>
              <p:nvPr userDrawn="1"/>
            </p:nvGrpSpPr>
            <p:grpSpPr bwMode="auto">
              <a:xfrm>
                <a:off x="5921" y="3945"/>
                <a:ext cx="409" cy="101"/>
                <a:chOff x="5893" y="4026"/>
                <a:chExt cx="466" cy="115"/>
              </a:xfrm>
            </p:grpSpPr>
            <p:sp>
              <p:nvSpPr>
                <p:cNvPr id="10271" name="Rectangle 74"/>
                <p:cNvSpPr>
                  <a:spLocks noChangeAspect="1" noChangeArrowheads="1"/>
                </p:cNvSpPr>
                <p:nvPr userDrawn="1"/>
              </p:nvSpPr>
              <p:spPr bwMode="auto">
                <a:xfrm flipV="1">
                  <a:off x="6010" y="4026"/>
                  <a:ext cx="116" cy="115"/>
                </a:xfrm>
                <a:prstGeom prst="rect">
                  <a:avLst/>
                </a:prstGeom>
                <a:solidFill>
                  <a:srgbClr val="006699"/>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272" name="Rectangle 75"/>
                <p:cNvSpPr>
                  <a:spLocks noChangeAspect="1" noChangeArrowheads="1"/>
                </p:cNvSpPr>
                <p:nvPr userDrawn="1"/>
              </p:nvSpPr>
              <p:spPr bwMode="auto">
                <a:xfrm flipV="1">
                  <a:off x="6126" y="4026"/>
                  <a:ext cx="116" cy="115"/>
                </a:xfrm>
                <a:prstGeom prst="rect">
                  <a:avLst/>
                </a:prstGeom>
                <a:solidFill>
                  <a:srgbClr val="99CCFF"/>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273" name="Rectangle 76"/>
                <p:cNvSpPr>
                  <a:spLocks noChangeAspect="1" noChangeArrowheads="1"/>
                </p:cNvSpPr>
                <p:nvPr userDrawn="1"/>
              </p:nvSpPr>
              <p:spPr bwMode="auto">
                <a:xfrm flipV="1">
                  <a:off x="6242" y="4026"/>
                  <a:ext cx="117" cy="115"/>
                </a:xfrm>
                <a:prstGeom prst="rect">
                  <a:avLst/>
                </a:prstGeom>
                <a:solidFill>
                  <a:srgbClr val="CCCCFF"/>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274" name="Rectangle 77"/>
                <p:cNvSpPr>
                  <a:spLocks noChangeAspect="1" noChangeArrowheads="1"/>
                </p:cNvSpPr>
                <p:nvPr userDrawn="1"/>
              </p:nvSpPr>
              <p:spPr bwMode="auto">
                <a:xfrm flipV="1">
                  <a:off x="5893" y="4026"/>
                  <a:ext cx="117" cy="115"/>
                </a:xfrm>
                <a:prstGeom prst="rect">
                  <a:avLst/>
                </a:prstGeom>
                <a:solidFill>
                  <a:schemeClr val="bg2"/>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grpSp>
          <p:grpSp>
            <p:nvGrpSpPr>
              <p:cNvPr id="17" name="Group 78"/>
              <p:cNvGrpSpPr>
                <a:grpSpLocks noChangeAspect="1"/>
              </p:cNvGrpSpPr>
              <p:nvPr userDrawn="1"/>
            </p:nvGrpSpPr>
            <p:grpSpPr bwMode="auto">
              <a:xfrm>
                <a:off x="5921" y="4069"/>
                <a:ext cx="409" cy="101"/>
                <a:chOff x="5893" y="4167"/>
                <a:chExt cx="466" cy="115"/>
              </a:xfrm>
            </p:grpSpPr>
            <p:sp>
              <p:nvSpPr>
                <p:cNvPr id="10267" name="Rectangle 79"/>
                <p:cNvSpPr>
                  <a:spLocks noChangeAspect="1" noChangeArrowheads="1"/>
                </p:cNvSpPr>
                <p:nvPr userDrawn="1"/>
              </p:nvSpPr>
              <p:spPr bwMode="auto">
                <a:xfrm flipV="1">
                  <a:off x="6010" y="4167"/>
                  <a:ext cx="116" cy="115"/>
                </a:xfrm>
                <a:prstGeom prst="rect">
                  <a:avLst/>
                </a:prstGeom>
                <a:solidFill>
                  <a:schemeClr val="hlink"/>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268" name="Rectangle 80"/>
                <p:cNvSpPr>
                  <a:spLocks noChangeAspect="1" noChangeArrowheads="1"/>
                </p:cNvSpPr>
                <p:nvPr userDrawn="1"/>
              </p:nvSpPr>
              <p:spPr bwMode="auto">
                <a:xfrm flipV="1">
                  <a:off x="6126" y="4167"/>
                  <a:ext cx="116" cy="115"/>
                </a:xfrm>
                <a:prstGeom prst="rect">
                  <a:avLst/>
                </a:prstGeom>
                <a:solidFill>
                  <a:schemeClr val="accent2"/>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269" name="Rectangle 81"/>
                <p:cNvSpPr>
                  <a:spLocks noChangeAspect="1" noChangeArrowheads="1"/>
                </p:cNvSpPr>
                <p:nvPr userDrawn="1"/>
              </p:nvSpPr>
              <p:spPr bwMode="auto">
                <a:xfrm flipV="1">
                  <a:off x="6242" y="4167"/>
                  <a:ext cx="117" cy="115"/>
                </a:xfrm>
                <a:prstGeom prst="rect">
                  <a:avLst/>
                </a:prstGeom>
                <a:solidFill>
                  <a:schemeClr val="accent1"/>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270" name="Rectangle 82"/>
                <p:cNvSpPr>
                  <a:spLocks noChangeAspect="1" noChangeArrowheads="1"/>
                </p:cNvSpPr>
                <p:nvPr userDrawn="1"/>
              </p:nvSpPr>
              <p:spPr bwMode="auto">
                <a:xfrm flipV="1">
                  <a:off x="5893" y="4167"/>
                  <a:ext cx="117" cy="115"/>
                </a:xfrm>
                <a:prstGeom prst="rect">
                  <a:avLst/>
                </a:prstGeom>
                <a:solidFill>
                  <a:schemeClr val="bg2"/>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grpSp>
        </p:grpSp>
      </p:grpSp>
      <p:sp>
        <p:nvSpPr>
          <p:cNvPr id="6149" name="Rectangle 5"/>
          <p:cNvSpPr>
            <a:spLocks noChangeArrowheads="1"/>
          </p:cNvSpPr>
          <p:nvPr/>
        </p:nvSpPr>
        <p:spPr bwMode="auto">
          <a:xfrm>
            <a:off x="8483738" y="6502673"/>
            <a:ext cx="2797175" cy="455613"/>
          </a:xfrm>
          <a:prstGeom prst="rect">
            <a:avLst/>
          </a:prstGeom>
          <a:noFill/>
          <a:ln w="9525">
            <a:noFill/>
            <a:miter lim="800000"/>
            <a:headEnd/>
            <a:tailEnd/>
          </a:ln>
        </p:spPr>
        <p:txBody>
          <a:bodyPr lIns="0" tIns="0" rIns="0" bIns="0"/>
          <a:lstStyle/>
          <a:p>
            <a:pPr defTabSz="913514" eaLnBrk="0" hangingPunct="0">
              <a:lnSpc>
                <a:spcPct val="85000"/>
              </a:lnSpc>
              <a:defRPr/>
            </a:pPr>
            <a:r>
              <a:rPr lang="de-DE" altLang="zh-CN" sz="1200" dirty="0">
                <a:solidFill>
                  <a:srgbClr val="000000"/>
                </a:solidFill>
                <a:latin typeface="FrutigerNext LT Bold" pitchFamily="20" charset="0"/>
                <a:ea typeface="MS PGothic" pitchFamily="34" charset="-128"/>
                <a:sym typeface="Lucida Grande"/>
              </a:rPr>
              <a:t>Page </a:t>
            </a:r>
            <a:fld id="{41617B6D-A209-4E64-B918-0E0F2EC90EB8}" type="slidenum">
              <a:rPr lang="de-DE" altLang="zh-CN" sz="1200">
                <a:solidFill>
                  <a:srgbClr val="000000"/>
                </a:solidFill>
                <a:latin typeface="FrutigerNext LT Bold" pitchFamily="20" charset="0"/>
                <a:ea typeface="MS PGothic" pitchFamily="34" charset="-128"/>
                <a:sym typeface="Lucida Grande"/>
              </a:rPr>
              <a:pPr defTabSz="913514" eaLnBrk="0" hangingPunct="0">
                <a:lnSpc>
                  <a:spcPct val="85000"/>
                </a:lnSpc>
                <a:defRPr/>
              </a:pPr>
              <a:t>‹#›</a:t>
            </a:fld>
            <a:endParaRPr lang="en-GB" altLang="zh-CN" sz="1200" dirty="0">
              <a:solidFill>
                <a:srgbClr val="000000"/>
              </a:solidFill>
              <a:latin typeface="FrutigerNext LT Bold" pitchFamily="20" charset="0"/>
              <a:ea typeface="MS PGothic" pitchFamily="34" charset="-128"/>
              <a:sym typeface="Lucida Grande"/>
            </a:endParaRPr>
          </a:p>
        </p:txBody>
      </p:sp>
      <p:sp>
        <p:nvSpPr>
          <p:cNvPr id="10321" name="Text Box 81"/>
          <p:cNvSpPr txBox="1">
            <a:spLocks noChangeArrowheads="1"/>
          </p:cNvSpPr>
          <p:nvPr/>
        </p:nvSpPr>
        <p:spPr bwMode="auto">
          <a:xfrm>
            <a:off x="-3846507" y="1330353"/>
            <a:ext cx="3702050" cy="3904626"/>
          </a:xfrm>
          <a:prstGeom prst="rect">
            <a:avLst/>
          </a:prstGeom>
          <a:noFill/>
          <a:ln w="9525" algn="ctr">
            <a:noFill/>
            <a:miter lim="800000"/>
            <a:headEnd/>
            <a:tailEnd/>
          </a:ln>
          <a:effectLst/>
        </p:spPr>
        <p:txBody>
          <a:bodyPr lIns="78159" tIns="39084" rIns="78159" bIns="39084">
            <a:spAutoFit/>
          </a:bodyPr>
          <a:lstStyle/>
          <a:p>
            <a:pPr algn="r" defTabSz="782411">
              <a:spcBef>
                <a:spcPct val="20000"/>
              </a:spcBef>
              <a:defRPr/>
            </a:pPr>
            <a:r>
              <a:rPr lang="zh-CN" altLang="zh-CN" sz="1100" dirty="0">
                <a:solidFill>
                  <a:srgbClr val="FFFFFF"/>
                </a:solidFill>
                <a:latin typeface="FrutigerNext LT Regular" pitchFamily="34" charset="0"/>
                <a:sym typeface="Lucida Grande"/>
              </a:rPr>
              <a:t>Slide title :32-35pt  </a:t>
            </a:r>
          </a:p>
          <a:p>
            <a:pPr algn="r" defTabSz="782411">
              <a:spcBef>
                <a:spcPct val="20000"/>
              </a:spcBef>
              <a:defRPr/>
            </a:pPr>
            <a:r>
              <a:rPr lang="zh-CN" altLang="zh-CN" sz="1100" dirty="0">
                <a:solidFill>
                  <a:srgbClr val="FFFFFF"/>
                </a:solidFill>
                <a:latin typeface="FrutigerNext LT Regular" pitchFamily="34" charset="0"/>
                <a:sym typeface="Lucida Grande"/>
              </a:rPr>
              <a:t>Color: R153 G0 B0</a:t>
            </a:r>
          </a:p>
          <a:p>
            <a:pPr algn="r" defTabSz="782411">
              <a:spcBef>
                <a:spcPct val="20000"/>
              </a:spcBef>
              <a:defRPr/>
            </a:pPr>
            <a:r>
              <a:rPr lang="zh-CN" altLang="zh-CN" sz="1100" dirty="0">
                <a:solidFill>
                  <a:srgbClr val="FFFFFF"/>
                </a:solidFill>
                <a:latin typeface="FrutigerNext LT Regular" pitchFamily="34" charset="0"/>
                <a:sym typeface="Lucida Grande"/>
              </a:rPr>
              <a:t>Corporate Font :</a:t>
            </a:r>
          </a:p>
          <a:p>
            <a:pPr algn="r" defTabSz="782411">
              <a:spcBef>
                <a:spcPct val="20000"/>
              </a:spcBef>
              <a:defRPr/>
            </a:pPr>
            <a:r>
              <a:rPr lang="zh-CN" altLang="zh-CN" sz="1100" dirty="0">
                <a:solidFill>
                  <a:srgbClr val="FFFFFF"/>
                </a:solidFill>
                <a:latin typeface="FrutigerNext LT Regular" pitchFamily="34" charset="0"/>
                <a:sym typeface="Lucida Grande"/>
              </a:rPr>
              <a:t>FrutigerNext LT Medium</a:t>
            </a:r>
          </a:p>
          <a:p>
            <a:pPr algn="r" defTabSz="782411">
              <a:spcBef>
                <a:spcPct val="20000"/>
              </a:spcBef>
              <a:defRPr/>
            </a:pPr>
            <a:r>
              <a:rPr lang="zh-CN" altLang="zh-CN" sz="1100" dirty="0">
                <a:solidFill>
                  <a:srgbClr val="FFFFFF"/>
                </a:solidFill>
                <a:latin typeface="FrutigerNext LT Regular" pitchFamily="34" charset="0"/>
                <a:sym typeface="Lucida Grande"/>
              </a:rPr>
              <a:t>Font to be used by customers and </a:t>
            </a:r>
          </a:p>
          <a:p>
            <a:pPr algn="r" defTabSz="782411">
              <a:spcBef>
                <a:spcPct val="20000"/>
              </a:spcBef>
              <a:defRPr/>
            </a:pPr>
            <a:r>
              <a:rPr lang="zh-CN" altLang="zh-CN" sz="1100" dirty="0">
                <a:solidFill>
                  <a:srgbClr val="FFFFFF"/>
                </a:solidFill>
                <a:latin typeface="FrutigerNext LT Regular" pitchFamily="34" charset="0"/>
                <a:sym typeface="Lucida Grande"/>
              </a:rPr>
              <a:t>partners : </a:t>
            </a:r>
          </a:p>
          <a:p>
            <a:pPr algn="r" defTabSz="782411">
              <a:spcBef>
                <a:spcPct val="20000"/>
              </a:spcBef>
              <a:defRPr/>
            </a:pPr>
            <a:r>
              <a:rPr lang="zh-CN" altLang="zh-CN" sz="1100" dirty="0">
                <a:solidFill>
                  <a:srgbClr val="FFFFFF"/>
                </a:solidFill>
                <a:latin typeface="FrutigerNext LT Regular" pitchFamily="34" charset="0"/>
                <a:sym typeface="Lucida Grande"/>
              </a:rPr>
              <a:t>Arial</a:t>
            </a:r>
          </a:p>
          <a:p>
            <a:pPr algn="r" defTabSz="782411">
              <a:spcBef>
                <a:spcPct val="20000"/>
              </a:spcBef>
              <a:defRPr/>
            </a:pPr>
            <a:endParaRPr lang="zh-CN" altLang="zh-CN" sz="1100" dirty="0">
              <a:solidFill>
                <a:srgbClr val="FFFFFF"/>
              </a:solidFill>
              <a:latin typeface="FrutigerNext LT Regular" pitchFamily="34" charset="0"/>
              <a:sym typeface="Lucida Grande"/>
            </a:endParaRPr>
          </a:p>
          <a:p>
            <a:pPr algn="r" defTabSz="782411">
              <a:spcBef>
                <a:spcPct val="20000"/>
              </a:spcBef>
              <a:defRPr/>
            </a:pPr>
            <a:endParaRPr lang="zh-CN" altLang="zh-CN" sz="1100" dirty="0">
              <a:solidFill>
                <a:srgbClr val="FFFFFF"/>
              </a:solidFill>
              <a:latin typeface="FrutigerNext LT Regular" pitchFamily="34" charset="0"/>
              <a:sym typeface="Lucida Grande"/>
            </a:endParaRPr>
          </a:p>
          <a:p>
            <a:pPr algn="r" defTabSz="782411">
              <a:spcBef>
                <a:spcPct val="20000"/>
              </a:spcBef>
              <a:defRPr/>
            </a:pPr>
            <a:endParaRPr lang="zh-CN" altLang="zh-CN" sz="1100" dirty="0">
              <a:solidFill>
                <a:srgbClr val="FFFFFF"/>
              </a:solidFill>
              <a:latin typeface="FrutigerNext LT Regular" pitchFamily="34" charset="0"/>
              <a:sym typeface="Lucida Grande"/>
            </a:endParaRPr>
          </a:p>
          <a:p>
            <a:pPr algn="r" defTabSz="782411">
              <a:spcBef>
                <a:spcPct val="20000"/>
              </a:spcBef>
              <a:defRPr/>
            </a:pPr>
            <a:r>
              <a:rPr lang="zh-CN" altLang="zh-CN" sz="1100" dirty="0">
                <a:solidFill>
                  <a:srgbClr val="FFFFFF"/>
                </a:solidFill>
                <a:latin typeface="FrutigerNext LT Regular" pitchFamily="34" charset="0"/>
                <a:sym typeface="Lucida Grande"/>
              </a:rPr>
              <a:t>Slide text :20-22pt</a:t>
            </a:r>
          </a:p>
          <a:p>
            <a:pPr algn="r" defTabSz="782411">
              <a:spcBef>
                <a:spcPct val="20000"/>
              </a:spcBef>
              <a:defRPr/>
            </a:pPr>
            <a:r>
              <a:rPr lang="zh-CN" altLang="zh-CN" sz="1100" dirty="0">
                <a:solidFill>
                  <a:srgbClr val="FFFFFF"/>
                </a:solidFill>
                <a:latin typeface="FrutigerNext LT Regular" pitchFamily="34" charset="0"/>
                <a:sym typeface="Lucida Grande"/>
              </a:rPr>
              <a:t>Bullets level 2-5:</a:t>
            </a:r>
          </a:p>
          <a:p>
            <a:pPr algn="r" defTabSz="782411">
              <a:spcBef>
                <a:spcPct val="20000"/>
              </a:spcBef>
              <a:defRPr/>
            </a:pPr>
            <a:r>
              <a:rPr lang="zh-CN" altLang="zh-CN" sz="1100" dirty="0">
                <a:solidFill>
                  <a:srgbClr val="FFFFFF"/>
                </a:solidFill>
                <a:latin typeface="FrutigerNext LT Regular" pitchFamily="34" charset="0"/>
                <a:sym typeface="Lucida Grande"/>
              </a:rPr>
              <a:t> 18pt  </a:t>
            </a:r>
          </a:p>
          <a:p>
            <a:pPr algn="r" defTabSz="782411">
              <a:spcBef>
                <a:spcPct val="20000"/>
              </a:spcBef>
              <a:defRPr/>
            </a:pPr>
            <a:r>
              <a:rPr lang="zh-CN" altLang="zh-CN" sz="1100" dirty="0">
                <a:solidFill>
                  <a:srgbClr val="FFFFFF"/>
                </a:solidFill>
                <a:latin typeface="FrutigerNext LT Regular" pitchFamily="34" charset="0"/>
                <a:sym typeface="Lucida Grande"/>
              </a:rPr>
              <a:t>Color:Black</a:t>
            </a:r>
          </a:p>
          <a:p>
            <a:pPr algn="r" defTabSz="782411">
              <a:spcBef>
                <a:spcPct val="20000"/>
              </a:spcBef>
              <a:defRPr/>
            </a:pPr>
            <a:r>
              <a:rPr lang="zh-CN" altLang="zh-CN" sz="1100" dirty="0">
                <a:solidFill>
                  <a:srgbClr val="FFFFFF"/>
                </a:solidFill>
                <a:latin typeface="FrutigerNext LT Regular" pitchFamily="34" charset="0"/>
                <a:sym typeface="Lucida Grande"/>
              </a:rPr>
              <a:t>Corporate Font :</a:t>
            </a:r>
          </a:p>
          <a:p>
            <a:pPr algn="r" defTabSz="782411">
              <a:spcBef>
                <a:spcPct val="20000"/>
              </a:spcBef>
              <a:defRPr/>
            </a:pPr>
            <a:r>
              <a:rPr lang="zh-CN" altLang="zh-CN" sz="1100" dirty="0">
                <a:solidFill>
                  <a:srgbClr val="FFFFFF"/>
                </a:solidFill>
                <a:latin typeface="FrutigerNext LT Regular" pitchFamily="34" charset="0"/>
                <a:sym typeface="Lucida Grande"/>
              </a:rPr>
              <a:t>FrutigerNext LT Medium</a:t>
            </a:r>
          </a:p>
          <a:p>
            <a:pPr algn="r" defTabSz="782411">
              <a:spcBef>
                <a:spcPct val="20000"/>
              </a:spcBef>
              <a:defRPr/>
            </a:pPr>
            <a:r>
              <a:rPr lang="zh-CN" altLang="zh-CN" sz="1100" dirty="0">
                <a:solidFill>
                  <a:srgbClr val="FFFFFF"/>
                </a:solidFill>
                <a:latin typeface="FrutigerNext LT Regular" pitchFamily="34" charset="0"/>
                <a:sym typeface="Lucida Grande"/>
              </a:rPr>
              <a:t>Font to be used by customers and </a:t>
            </a:r>
          </a:p>
          <a:p>
            <a:pPr algn="r" defTabSz="782411">
              <a:spcBef>
                <a:spcPct val="20000"/>
              </a:spcBef>
              <a:defRPr/>
            </a:pPr>
            <a:r>
              <a:rPr lang="zh-CN" altLang="zh-CN" sz="1100" dirty="0">
                <a:solidFill>
                  <a:srgbClr val="FFFFFF"/>
                </a:solidFill>
                <a:latin typeface="FrutigerNext LT Regular" pitchFamily="34" charset="0"/>
                <a:sym typeface="Lucida Grande"/>
              </a:rPr>
              <a:t>partners : </a:t>
            </a:r>
          </a:p>
          <a:p>
            <a:pPr algn="r" defTabSz="782411">
              <a:spcBef>
                <a:spcPct val="20000"/>
              </a:spcBef>
              <a:defRPr/>
            </a:pPr>
            <a:r>
              <a:rPr lang="zh-CN" altLang="zh-CN" sz="1100" dirty="0">
                <a:solidFill>
                  <a:srgbClr val="FFFFFF"/>
                </a:solidFill>
                <a:latin typeface="FrutigerNext LT Regular" pitchFamily="34" charset="0"/>
                <a:sym typeface="Lucida Grande"/>
              </a:rPr>
              <a:t>Arial</a:t>
            </a:r>
          </a:p>
        </p:txBody>
      </p:sp>
      <p:sp>
        <p:nvSpPr>
          <p:cNvPr id="10324" name="Text Box 84"/>
          <p:cNvSpPr txBox="1">
            <a:spLocks noChangeArrowheads="1"/>
          </p:cNvSpPr>
          <p:nvPr/>
        </p:nvSpPr>
        <p:spPr bwMode="auto">
          <a:xfrm>
            <a:off x="12339647" y="57164"/>
            <a:ext cx="1727200" cy="1107816"/>
          </a:xfrm>
          <a:prstGeom prst="rect">
            <a:avLst/>
          </a:prstGeom>
          <a:noFill/>
          <a:ln w="9525">
            <a:noFill/>
            <a:miter lim="800000"/>
            <a:headEnd/>
            <a:tailEnd/>
          </a:ln>
          <a:effectLst/>
        </p:spPr>
        <p:txBody>
          <a:bodyPr lIns="91228" tIns="45611" rIns="91228" bIns="45611">
            <a:spAutoFit/>
          </a:bodyPr>
          <a:lstStyle/>
          <a:p>
            <a:pPr defTabSz="913514">
              <a:defRPr/>
            </a:pPr>
            <a:r>
              <a:rPr lang="en-US" altLang="zh-CN" sz="1100" dirty="0">
                <a:solidFill>
                  <a:srgbClr val="FFFFFF"/>
                </a:solidFill>
                <a:latin typeface="FrutigerNext LT Regular" pitchFamily="34" charset="0"/>
                <a:sym typeface="Lucida Grande"/>
              </a:rPr>
              <a:t>Top right  corner  for   field-mark, customer or partner logotypes. </a:t>
            </a:r>
          </a:p>
          <a:p>
            <a:pPr defTabSz="913514">
              <a:defRPr/>
            </a:pPr>
            <a:endParaRPr lang="en-US" altLang="zh-CN" sz="1100" dirty="0">
              <a:solidFill>
                <a:srgbClr val="FFFFFF"/>
              </a:solidFill>
              <a:latin typeface="FrutigerNext LT Regular" pitchFamily="34" charset="0"/>
              <a:sym typeface="Lucida Grande"/>
            </a:endParaRPr>
          </a:p>
          <a:p>
            <a:pPr defTabSz="913514">
              <a:defRPr/>
            </a:pPr>
            <a:r>
              <a:rPr lang="en-US" altLang="zh-CN" sz="1100" dirty="0">
                <a:solidFill>
                  <a:srgbClr val="FFFFFF"/>
                </a:solidFill>
                <a:latin typeface="FrutigerNext LT Regular" pitchFamily="34" charset="0"/>
                <a:sym typeface="Lucida Grande"/>
              </a:rPr>
              <a:t>----------------   </a:t>
            </a:r>
          </a:p>
          <a:p>
            <a:pPr defTabSz="913514">
              <a:defRPr/>
            </a:pPr>
            <a:endParaRPr lang="zh-CN" altLang="en-US" sz="1100" dirty="0">
              <a:solidFill>
                <a:srgbClr val="FFFFFF"/>
              </a:solidFill>
              <a:latin typeface="FrutigerNext LT Regular" pitchFamily="34" charset="0"/>
              <a:sym typeface="Lucida Grande"/>
            </a:endParaRPr>
          </a:p>
        </p:txBody>
      </p:sp>
      <p:sp>
        <p:nvSpPr>
          <p:cNvPr id="10325" name="Text Box 85"/>
          <p:cNvSpPr txBox="1">
            <a:spLocks noChangeArrowheads="1"/>
          </p:cNvSpPr>
          <p:nvPr/>
        </p:nvSpPr>
        <p:spPr bwMode="auto">
          <a:xfrm>
            <a:off x="12339647" y="1197011"/>
            <a:ext cx="1727200" cy="2128686"/>
          </a:xfrm>
          <a:prstGeom prst="rect">
            <a:avLst/>
          </a:prstGeom>
          <a:noFill/>
          <a:ln w="9525">
            <a:noFill/>
            <a:miter lim="800000"/>
            <a:headEnd/>
            <a:tailEnd/>
          </a:ln>
          <a:effectLst/>
        </p:spPr>
        <p:txBody>
          <a:bodyPr lIns="91228" tIns="45611" rIns="91228" bIns="45611">
            <a:spAutoFit/>
          </a:bodyPr>
          <a:lstStyle/>
          <a:p>
            <a:pPr defTabSz="913514">
              <a:defRPr/>
            </a:pPr>
            <a:r>
              <a:rPr lang="en-US" altLang="zh-CN" sz="1100" dirty="0">
                <a:solidFill>
                  <a:srgbClr val="FFFFFF"/>
                </a:solidFill>
                <a:latin typeface="FrutigerNext LT Regular" pitchFamily="34" charset="0"/>
                <a:sym typeface="Lucida Grande"/>
              </a:rPr>
              <a:t>The following nine groups of colors are an example of how our design colors can be used, please take note that you should only use one design color group per slide. </a:t>
            </a:r>
          </a:p>
          <a:p>
            <a:pPr defTabSz="913514">
              <a:defRPr/>
            </a:pPr>
            <a:r>
              <a:rPr lang="en-US" altLang="zh-CN" sz="1100" dirty="0">
                <a:solidFill>
                  <a:srgbClr val="FFFFFF"/>
                </a:solidFill>
                <a:latin typeface="FrutigerNext LT Regular" pitchFamily="34" charset="0"/>
                <a:sym typeface="Lucida Grande"/>
              </a:rPr>
              <a:t> For specific usage details, refer to the “Typesetting Standard”.</a:t>
            </a:r>
          </a:p>
        </p:txBody>
      </p:sp>
    </p:spTree>
  </p:cSld>
  <p:clrMap bg1="lt1" tx1="dk1" bg2="lt2" tx2="dk2" accent1="accent1" accent2="accent2" accent3="accent3" accent4="accent4" accent5="accent5" accent6="accent6" hlink="hlink" folHlink="folHlink"/>
  <p:sldLayoutIdLst>
    <p:sldLayoutId id="2147494996" r:id="rId1"/>
    <p:sldLayoutId id="2147494997" r:id="rId2"/>
    <p:sldLayoutId id="2147494998" r:id="rId3"/>
    <p:sldLayoutId id="2147494999" r:id="rId4"/>
    <p:sldLayoutId id="2147495000" r:id="rId5"/>
  </p:sldLayoutIdLst>
  <p:transition advClick="0"/>
  <p:timing>
    <p:tnLst>
      <p:par>
        <p:cTn id="1" dur="indefinite" restart="never" nodeType="tmRoot"/>
      </p:par>
    </p:tnLst>
  </p:timing>
  <p:txStyles>
    <p:titleStyle>
      <a:lvl1pPr algn="l" rtl="0" eaLnBrk="0" fontAlgn="base" hangingPunct="0">
        <a:spcBef>
          <a:spcPct val="0"/>
        </a:spcBef>
        <a:spcAft>
          <a:spcPct val="0"/>
        </a:spcAft>
        <a:defRPr sz="2900" b="1">
          <a:solidFill>
            <a:srgbClr val="990000"/>
          </a:solidFill>
          <a:latin typeface="Arial" pitchFamily="34" charset="0"/>
          <a:ea typeface="黑体" pitchFamily="49" charset="-122"/>
          <a:cs typeface="Arial" pitchFamily="34" charset="0"/>
        </a:defRPr>
      </a:lvl1pPr>
      <a:lvl2pPr algn="l" rtl="0" eaLnBrk="0" fontAlgn="base" hangingPunct="0">
        <a:spcBef>
          <a:spcPct val="0"/>
        </a:spcBef>
        <a:spcAft>
          <a:spcPct val="0"/>
        </a:spcAft>
        <a:defRPr sz="2900" b="1">
          <a:solidFill>
            <a:srgbClr val="990000"/>
          </a:solidFill>
          <a:latin typeface="Arial" charset="0"/>
          <a:ea typeface="黑体" pitchFamily="49" charset="-122"/>
          <a:cs typeface="Arial" charset="0"/>
        </a:defRPr>
      </a:lvl2pPr>
      <a:lvl3pPr algn="l" rtl="0" eaLnBrk="0" fontAlgn="base" hangingPunct="0">
        <a:spcBef>
          <a:spcPct val="0"/>
        </a:spcBef>
        <a:spcAft>
          <a:spcPct val="0"/>
        </a:spcAft>
        <a:defRPr sz="2900" b="1">
          <a:solidFill>
            <a:srgbClr val="990000"/>
          </a:solidFill>
          <a:latin typeface="Arial" charset="0"/>
          <a:ea typeface="黑体" pitchFamily="49" charset="-122"/>
          <a:cs typeface="Arial" charset="0"/>
        </a:defRPr>
      </a:lvl3pPr>
      <a:lvl4pPr algn="l" rtl="0" eaLnBrk="0" fontAlgn="base" hangingPunct="0">
        <a:spcBef>
          <a:spcPct val="0"/>
        </a:spcBef>
        <a:spcAft>
          <a:spcPct val="0"/>
        </a:spcAft>
        <a:defRPr sz="2900" b="1">
          <a:solidFill>
            <a:srgbClr val="990000"/>
          </a:solidFill>
          <a:latin typeface="Arial" charset="0"/>
          <a:ea typeface="黑体" pitchFamily="49" charset="-122"/>
          <a:cs typeface="Arial" charset="0"/>
        </a:defRPr>
      </a:lvl4pPr>
      <a:lvl5pPr algn="l" rtl="0" eaLnBrk="0" fontAlgn="base" hangingPunct="0">
        <a:spcBef>
          <a:spcPct val="0"/>
        </a:spcBef>
        <a:spcAft>
          <a:spcPct val="0"/>
        </a:spcAft>
        <a:defRPr sz="2900" b="1">
          <a:solidFill>
            <a:srgbClr val="990000"/>
          </a:solidFill>
          <a:latin typeface="Arial" charset="0"/>
          <a:ea typeface="黑体" pitchFamily="49" charset="-122"/>
          <a:cs typeface="Arial" charset="0"/>
        </a:defRPr>
      </a:lvl5pPr>
      <a:lvl6pPr marL="456152"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2289"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68431"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4573"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0763" indent="-340763" algn="l" rtl="0" eaLnBrk="0" fontAlgn="base" hangingPunct="0">
        <a:lnSpc>
          <a:spcPct val="140000"/>
        </a:lnSpc>
        <a:spcBef>
          <a:spcPct val="0"/>
        </a:spcBef>
        <a:spcAft>
          <a:spcPct val="0"/>
        </a:spcAft>
        <a:buClr>
          <a:srgbClr val="777777"/>
        </a:buClr>
        <a:buSzPct val="60000"/>
        <a:buFont typeface="Wingdings" pitchFamily="2" charset="2"/>
        <a:buChar char="l"/>
        <a:defRPr sz="2000" b="1">
          <a:solidFill>
            <a:schemeClr val="tx1"/>
          </a:solidFill>
          <a:latin typeface="Arial" pitchFamily="34" charset="0"/>
          <a:ea typeface="黑体" pitchFamily="49" charset="-122"/>
          <a:cs typeface="Arial" pitchFamily="34" charset="0"/>
        </a:defRPr>
      </a:lvl1pPr>
      <a:lvl2pPr marL="740173" indent="-283707" algn="l" rtl="0" eaLnBrk="0" fontAlgn="base" hangingPunct="0">
        <a:lnSpc>
          <a:spcPct val="140000"/>
        </a:lnSpc>
        <a:spcBef>
          <a:spcPct val="0"/>
        </a:spcBef>
        <a:spcAft>
          <a:spcPct val="0"/>
        </a:spcAft>
        <a:buSzPct val="50000"/>
        <a:buFont typeface="Wingdings" pitchFamily="2" charset="2"/>
        <a:buChar char="p"/>
        <a:defRPr>
          <a:solidFill>
            <a:schemeClr val="tx1"/>
          </a:solidFill>
          <a:latin typeface="Arial" pitchFamily="34" charset="0"/>
          <a:ea typeface="+mn-ea"/>
          <a:cs typeface="Arial" pitchFamily="34" charset="0"/>
        </a:defRPr>
      </a:lvl2pPr>
      <a:lvl3pPr marL="1139584" indent="-226651" algn="l" rtl="0" eaLnBrk="0" fontAlgn="base" hangingPunct="0">
        <a:lnSpc>
          <a:spcPct val="140000"/>
        </a:lnSpc>
        <a:spcBef>
          <a:spcPct val="0"/>
        </a:spcBef>
        <a:spcAft>
          <a:spcPct val="0"/>
        </a:spcAft>
        <a:buSzPct val="50000"/>
        <a:buFont typeface="Wingdings" pitchFamily="2" charset="2"/>
        <a:buChar char="n"/>
        <a:defRPr sz="1600">
          <a:solidFill>
            <a:schemeClr val="tx1"/>
          </a:solidFill>
          <a:latin typeface="Arial" pitchFamily="34" charset="0"/>
          <a:ea typeface="+mn-ea"/>
          <a:cs typeface="Arial" pitchFamily="34" charset="0"/>
        </a:defRPr>
      </a:lvl3pPr>
      <a:lvl4pPr marL="1596048" indent="-226651" algn="l" rtl="0" eaLnBrk="0" fontAlgn="base" hangingPunct="0">
        <a:lnSpc>
          <a:spcPct val="140000"/>
        </a:lnSpc>
        <a:spcBef>
          <a:spcPct val="0"/>
        </a:spcBef>
        <a:spcAft>
          <a:spcPct val="0"/>
        </a:spcAft>
        <a:buChar char="–"/>
        <a:defRPr sz="1300">
          <a:solidFill>
            <a:schemeClr val="tx1"/>
          </a:solidFill>
          <a:latin typeface="Arial" pitchFamily="34" charset="0"/>
          <a:ea typeface="+mn-ea"/>
          <a:cs typeface="Arial" pitchFamily="34" charset="0"/>
        </a:defRPr>
      </a:lvl4pPr>
      <a:lvl5pPr marL="2052515" indent="-226651" algn="l" rtl="0" eaLnBrk="0" fontAlgn="base" hangingPunct="0">
        <a:lnSpc>
          <a:spcPct val="140000"/>
        </a:lnSpc>
        <a:spcBef>
          <a:spcPct val="0"/>
        </a:spcBef>
        <a:spcAft>
          <a:spcPct val="0"/>
        </a:spcAft>
        <a:buFont typeface="Arial" charset="0"/>
        <a:buChar char="~"/>
        <a:defRPr sz="1200">
          <a:solidFill>
            <a:schemeClr val="tx1"/>
          </a:solidFill>
          <a:latin typeface="Arial" pitchFamily="34" charset="0"/>
          <a:ea typeface="+mn-ea"/>
          <a:cs typeface="Arial" pitchFamily="34" charset="0"/>
        </a:defRPr>
      </a:lvl5pPr>
      <a:lvl6pPr marL="2508788" indent="-228072"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64932" indent="-228072"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1074" indent="-228072"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77219" indent="-228072"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2289" rtl="0" eaLnBrk="1" latinLnBrk="0" hangingPunct="1">
        <a:defRPr sz="1700" kern="1200">
          <a:solidFill>
            <a:schemeClr val="tx1"/>
          </a:solidFill>
          <a:latin typeface="+mn-lt"/>
          <a:ea typeface="+mn-ea"/>
          <a:cs typeface="+mn-cs"/>
        </a:defRPr>
      </a:lvl1pPr>
      <a:lvl2pPr marL="456152" algn="l" defTabSz="912289" rtl="0" eaLnBrk="1" latinLnBrk="0" hangingPunct="1">
        <a:defRPr sz="1700" kern="1200">
          <a:solidFill>
            <a:schemeClr val="tx1"/>
          </a:solidFill>
          <a:latin typeface="+mn-lt"/>
          <a:ea typeface="+mn-ea"/>
          <a:cs typeface="+mn-cs"/>
        </a:defRPr>
      </a:lvl2pPr>
      <a:lvl3pPr marL="912289" algn="l" defTabSz="912289" rtl="0" eaLnBrk="1" latinLnBrk="0" hangingPunct="1">
        <a:defRPr sz="1700" kern="1200">
          <a:solidFill>
            <a:schemeClr val="tx1"/>
          </a:solidFill>
          <a:latin typeface="+mn-lt"/>
          <a:ea typeface="+mn-ea"/>
          <a:cs typeface="+mn-cs"/>
        </a:defRPr>
      </a:lvl3pPr>
      <a:lvl4pPr marL="1368431" algn="l" defTabSz="912289" rtl="0" eaLnBrk="1" latinLnBrk="0" hangingPunct="1">
        <a:defRPr sz="1700" kern="1200">
          <a:solidFill>
            <a:schemeClr val="tx1"/>
          </a:solidFill>
          <a:latin typeface="+mn-lt"/>
          <a:ea typeface="+mn-ea"/>
          <a:cs typeface="+mn-cs"/>
        </a:defRPr>
      </a:lvl4pPr>
      <a:lvl5pPr marL="1824573" algn="l" defTabSz="912289" rtl="0" eaLnBrk="1" latinLnBrk="0" hangingPunct="1">
        <a:defRPr sz="1700" kern="1200">
          <a:solidFill>
            <a:schemeClr val="tx1"/>
          </a:solidFill>
          <a:latin typeface="+mn-lt"/>
          <a:ea typeface="+mn-ea"/>
          <a:cs typeface="+mn-cs"/>
        </a:defRPr>
      </a:lvl5pPr>
      <a:lvl6pPr marL="2280716" algn="l" defTabSz="912289" rtl="0" eaLnBrk="1" latinLnBrk="0" hangingPunct="1">
        <a:defRPr sz="1700" kern="1200">
          <a:solidFill>
            <a:schemeClr val="tx1"/>
          </a:solidFill>
          <a:latin typeface="+mn-lt"/>
          <a:ea typeface="+mn-ea"/>
          <a:cs typeface="+mn-cs"/>
        </a:defRPr>
      </a:lvl6pPr>
      <a:lvl7pPr marL="2736864" algn="l" defTabSz="912289" rtl="0" eaLnBrk="1" latinLnBrk="0" hangingPunct="1">
        <a:defRPr sz="1700" kern="1200">
          <a:solidFill>
            <a:schemeClr val="tx1"/>
          </a:solidFill>
          <a:latin typeface="+mn-lt"/>
          <a:ea typeface="+mn-ea"/>
          <a:cs typeface="+mn-cs"/>
        </a:defRPr>
      </a:lvl7pPr>
      <a:lvl8pPr marL="3193003" algn="l" defTabSz="912289" rtl="0" eaLnBrk="1" latinLnBrk="0" hangingPunct="1">
        <a:defRPr sz="1700" kern="1200">
          <a:solidFill>
            <a:schemeClr val="tx1"/>
          </a:solidFill>
          <a:latin typeface="+mn-lt"/>
          <a:ea typeface="+mn-ea"/>
          <a:cs typeface="+mn-cs"/>
        </a:defRPr>
      </a:lvl8pPr>
      <a:lvl9pPr marL="3649141" algn="l" defTabSz="912289" rtl="0" eaLnBrk="1" latinLnBrk="0" hangingPunct="1">
        <a:defRPr sz="1700" kern="1200">
          <a:solidFill>
            <a:schemeClr val="tx1"/>
          </a:solidFill>
          <a:latin typeface="+mn-lt"/>
          <a:ea typeface="+mn-ea"/>
          <a:cs typeface="+mn-cs"/>
        </a:defRPr>
      </a:lvl9pPr>
    </p:otherStyle>
  </p:txStyles>
</p:sldMaster>
</file>

<file path=ppt/slideMasters/slideMaster28.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grpSp>
        <p:nvGrpSpPr>
          <p:cNvPr id="2" name="Group 97"/>
          <p:cNvGrpSpPr>
            <a:grpSpLocks/>
          </p:cNvGrpSpPr>
          <p:nvPr/>
        </p:nvGrpSpPr>
        <p:grpSpPr bwMode="auto">
          <a:xfrm>
            <a:off x="121" y="6223011"/>
            <a:ext cx="12195175" cy="635000"/>
            <a:chOff x="0" y="3920"/>
            <a:chExt cx="7682" cy="400"/>
          </a:xfrm>
        </p:grpSpPr>
        <p:pic>
          <p:nvPicPr>
            <p:cNvPr id="236624" name="Picture 98" descr="图片1"/>
            <p:cNvPicPr>
              <a:picLocks noChangeAspect="1" noChangeArrowheads="1"/>
            </p:cNvPicPr>
            <p:nvPr userDrawn="1"/>
          </p:nvPicPr>
          <p:blipFill>
            <a:blip r:embed="rId7" cstate="print"/>
            <a:srcRect/>
            <a:stretch>
              <a:fillRect/>
            </a:stretch>
          </p:blipFill>
          <p:spPr bwMode="auto">
            <a:xfrm>
              <a:off x="0" y="3920"/>
              <a:ext cx="5760" cy="400"/>
            </a:xfrm>
            <a:prstGeom prst="rect">
              <a:avLst/>
            </a:prstGeom>
            <a:noFill/>
            <a:ln w="9525">
              <a:noFill/>
              <a:miter lim="800000"/>
              <a:headEnd/>
              <a:tailEnd/>
            </a:ln>
          </p:spPr>
        </p:pic>
        <p:pic>
          <p:nvPicPr>
            <p:cNvPr id="236625" name="Picture 99" descr="图片1"/>
            <p:cNvPicPr>
              <a:picLocks noChangeAspect="1" noChangeArrowheads="1"/>
            </p:cNvPicPr>
            <p:nvPr userDrawn="1"/>
          </p:nvPicPr>
          <p:blipFill>
            <a:blip r:embed="rId7" cstate="print"/>
            <a:srcRect/>
            <a:stretch>
              <a:fillRect/>
            </a:stretch>
          </p:blipFill>
          <p:spPr bwMode="auto">
            <a:xfrm>
              <a:off x="1539" y="3920"/>
              <a:ext cx="5760" cy="400"/>
            </a:xfrm>
            <a:prstGeom prst="rect">
              <a:avLst/>
            </a:prstGeom>
            <a:noFill/>
            <a:ln w="9525">
              <a:noFill/>
              <a:miter lim="800000"/>
              <a:headEnd/>
              <a:tailEnd/>
            </a:ln>
          </p:spPr>
        </p:pic>
        <p:pic>
          <p:nvPicPr>
            <p:cNvPr id="236626" name="Picture 100" descr="图片1"/>
            <p:cNvPicPr>
              <a:picLocks noChangeAspect="1" noChangeArrowheads="1"/>
            </p:cNvPicPr>
            <p:nvPr userDrawn="1"/>
          </p:nvPicPr>
          <p:blipFill>
            <a:blip r:embed="rId7" cstate="print"/>
            <a:srcRect/>
            <a:stretch>
              <a:fillRect/>
            </a:stretch>
          </p:blipFill>
          <p:spPr bwMode="auto">
            <a:xfrm rot="10800000">
              <a:off x="6619" y="3920"/>
              <a:ext cx="1063" cy="400"/>
            </a:xfrm>
            <a:prstGeom prst="rect">
              <a:avLst/>
            </a:prstGeom>
            <a:noFill/>
            <a:ln w="9525">
              <a:noFill/>
              <a:miter lim="800000"/>
              <a:headEnd/>
              <a:tailEnd/>
            </a:ln>
          </p:spPr>
        </p:pic>
      </p:grpSp>
      <p:pic>
        <p:nvPicPr>
          <p:cNvPr id="236547" name="Picture 101" descr="图片3副本"/>
          <p:cNvPicPr>
            <a:picLocks noChangeAspect="1" noChangeArrowheads="1"/>
          </p:cNvPicPr>
          <p:nvPr/>
        </p:nvPicPr>
        <p:blipFill>
          <a:blip r:embed="rId8" cstate="print"/>
          <a:srcRect/>
          <a:stretch>
            <a:fillRect/>
          </a:stretch>
        </p:blipFill>
        <p:spPr bwMode="auto">
          <a:xfrm>
            <a:off x="10182249" y="6393139"/>
            <a:ext cx="1295400" cy="307975"/>
          </a:xfrm>
          <a:prstGeom prst="rect">
            <a:avLst/>
          </a:prstGeom>
          <a:noFill/>
          <a:ln w="9525">
            <a:noFill/>
            <a:miter lim="800000"/>
            <a:headEnd/>
            <a:tailEnd/>
          </a:ln>
        </p:spPr>
      </p:pic>
      <p:sp>
        <p:nvSpPr>
          <p:cNvPr id="154" name="Text Box 8"/>
          <p:cNvSpPr txBox="1">
            <a:spLocks noChangeArrowheads="1"/>
          </p:cNvSpPr>
          <p:nvPr/>
        </p:nvSpPr>
        <p:spPr bwMode="auto">
          <a:xfrm>
            <a:off x="876324" y="6502411"/>
            <a:ext cx="2685580" cy="185137"/>
          </a:xfrm>
          <a:prstGeom prst="rect">
            <a:avLst/>
          </a:prstGeom>
          <a:noFill/>
          <a:ln>
            <a:noFill/>
          </a:ln>
          <a:extLst/>
        </p:spPr>
        <p:txBody>
          <a:bodyPr wrap="none" lIns="0" tIns="0" rIns="79923" bIns="0">
            <a:spAutoFit/>
          </a:bodyPr>
          <a:lstStyle>
            <a:lvl1pPr defTabSz="801688" eaLnBrk="0" hangingPunct="0">
              <a:defRPr>
                <a:solidFill>
                  <a:schemeClr val="tx1"/>
                </a:solidFill>
                <a:latin typeface="Calibri" pitchFamily="34" charset="0"/>
                <a:ea typeface="宋体" pitchFamily="2" charset="-122"/>
              </a:defRPr>
            </a:lvl1pPr>
            <a:lvl2pPr marL="742950" indent="-285750" defTabSz="801688" eaLnBrk="0" hangingPunct="0">
              <a:defRPr>
                <a:solidFill>
                  <a:schemeClr val="tx1"/>
                </a:solidFill>
                <a:latin typeface="Calibri" pitchFamily="34" charset="0"/>
                <a:ea typeface="宋体" pitchFamily="2" charset="-122"/>
              </a:defRPr>
            </a:lvl2pPr>
            <a:lvl3pPr marL="1143000" indent="-228600" defTabSz="801688" eaLnBrk="0" hangingPunct="0">
              <a:defRPr>
                <a:solidFill>
                  <a:schemeClr val="tx1"/>
                </a:solidFill>
                <a:latin typeface="Calibri" pitchFamily="34" charset="0"/>
                <a:ea typeface="宋体" pitchFamily="2" charset="-122"/>
              </a:defRPr>
            </a:lvl3pPr>
            <a:lvl4pPr marL="1600200" indent="-228600" defTabSz="801688" eaLnBrk="0" hangingPunct="0">
              <a:defRPr>
                <a:solidFill>
                  <a:schemeClr val="tx1"/>
                </a:solidFill>
                <a:latin typeface="Calibri" pitchFamily="34" charset="0"/>
                <a:ea typeface="宋体" pitchFamily="2" charset="-122"/>
              </a:defRPr>
            </a:lvl4pPr>
            <a:lvl5pPr marL="2057400" indent="-228600" defTabSz="801688" eaLnBrk="0" hangingPunct="0">
              <a:defRPr>
                <a:solidFill>
                  <a:schemeClr val="tx1"/>
                </a:solidFill>
                <a:latin typeface="Calibri" pitchFamily="34" charset="0"/>
                <a:ea typeface="宋体" pitchFamily="2" charset="-122"/>
              </a:defRPr>
            </a:lvl5pPr>
            <a:lvl6pPr marL="2514600" indent="-228600" defTabSz="801688"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defTabSz="801688"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defTabSz="801688"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defTabSz="801688"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200" dirty="0" smtClean="0">
                <a:solidFill>
                  <a:prstClr val="black"/>
                </a:solidFill>
                <a:latin typeface="FrutigerNext LT Bold" pitchFamily="34" charset="0"/>
                <a:ea typeface="MS PGothic" pitchFamily="34" charset="-128"/>
                <a:sym typeface="Lucida Grande"/>
              </a:rPr>
              <a:t>HUAWEI TECHNOLOGIES CO., LTD.</a:t>
            </a:r>
          </a:p>
        </p:txBody>
      </p:sp>
      <p:sp>
        <p:nvSpPr>
          <p:cNvPr id="236549" name="Rectangle 13"/>
          <p:cNvSpPr>
            <a:spLocks noGrp="1" noChangeArrowheads="1"/>
          </p:cNvSpPr>
          <p:nvPr>
            <p:ph type="title"/>
          </p:nvPr>
        </p:nvSpPr>
        <p:spPr bwMode="auto">
          <a:xfrm>
            <a:off x="876306" y="325479"/>
            <a:ext cx="10440988" cy="871537"/>
          </a:xfrm>
          <a:prstGeom prst="rect">
            <a:avLst/>
          </a:prstGeom>
          <a:noFill/>
          <a:ln w="9525">
            <a:noFill/>
            <a:miter lim="800000"/>
            <a:headEnd/>
            <a:tailEnd/>
          </a:ln>
        </p:spPr>
        <p:txBody>
          <a:bodyPr vert="horz" wrap="square" lIns="0" tIns="39971" rIns="79944" bIns="39971" numCol="1" anchor="ctr" anchorCtr="0" compatLnSpc="1">
            <a:prstTxWarp prst="textNoShape">
              <a:avLst/>
            </a:prstTxWarp>
          </a:bodyPr>
          <a:lstStyle/>
          <a:p>
            <a:pPr lvl="0"/>
            <a:r>
              <a:rPr lang="en-US" altLang="zh-CN" smtClean="0"/>
              <a:t>Click to edit Master title style</a:t>
            </a:r>
            <a:endParaRPr lang="zh-CN" altLang="en-US" smtClean="0"/>
          </a:p>
        </p:txBody>
      </p:sp>
      <p:sp>
        <p:nvSpPr>
          <p:cNvPr id="10247" name="Rectangle 21"/>
          <p:cNvSpPr>
            <a:spLocks noChangeArrowheads="1"/>
          </p:cNvSpPr>
          <p:nvPr/>
        </p:nvSpPr>
        <p:spPr bwMode="auto">
          <a:xfrm>
            <a:off x="5137215" y="6502409"/>
            <a:ext cx="1568543" cy="185137"/>
          </a:xfrm>
          <a:prstGeom prst="rect">
            <a:avLst/>
          </a:prstGeom>
          <a:noFill/>
          <a:ln w="9525" algn="ctr">
            <a:noFill/>
            <a:miter lim="800000"/>
            <a:headEnd/>
            <a:tailEnd/>
          </a:ln>
          <a:effectLst/>
        </p:spPr>
        <p:txBody>
          <a:bodyPr wrap="none" lIns="79889" tIns="0" rIns="79889" bIns="0">
            <a:spAutoFit/>
          </a:bodyPr>
          <a:lstStyle/>
          <a:p>
            <a:pPr defTabSz="799835" eaLnBrk="0" hangingPunct="0">
              <a:defRPr/>
            </a:pPr>
            <a:r>
              <a:rPr lang="en-US" altLang="zh-CN" sz="1200" dirty="0">
                <a:solidFill>
                  <a:prstClr val="black"/>
                </a:solidFill>
                <a:latin typeface="FrutigerNext LT Bold" pitchFamily="20" charset="0"/>
                <a:ea typeface="MS PGothic" pitchFamily="34" charset="-128"/>
                <a:sym typeface="Lucida Grande"/>
              </a:rPr>
              <a:t>Huawei Confidential </a:t>
            </a:r>
          </a:p>
        </p:txBody>
      </p:sp>
      <p:sp>
        <p:nvSpPr>
          <p:cNvPr id="236551" name="Rectangle 68"/>
          <p:cNvSpPr>
            <a:spLocks noGrp="1" noChangeArrowheads="1"/>
          </p:cNvSpPr>
          <p:nvPr>
            <p:ph type="body" idx="1"/>
          </p:nvPr>
        </p:nvSpPr>
        <p:spPr bwMode="auto">
          <a:xfrm>
            <a:off x="876306" y="1628782"/>
            <a:ext cx="10440988" cy="4194175"/>
          </a:xfrm>
          <a:prstGeom prst="rect">
            <a:avLst/>
          </a:prstGeom>
          <a:noFill/>
          <a:ln w="9525">
            <a:noFill/>
            <a:miter lim="800000"/>
            <a:headEnd/>
            <a:tailEnd/>
          </a:ln>
        </p:spPr>
        <p:txBody>
          <a:bodyPr vert="horz" wrap="square" lIns="79957" tIns="39978" rIns="79957" bIns="39978" numCol="1" anchor="t" anchorCtr="0" compatLnSpc="1">
            <a:prstTxWarp prst="textNoShape">
              <a:avLst/>
            </a:prstTxWarp>
          </a:bodyPr>
          <a:lstStyle/>
          <a:p>
            <a:pPr lvl="0"/>
            <a:r>
              <a:rPr lang="en-US" altLang="zh-CN" smtClean="0"/>
              <a:t>Click to edit Master text styles</a:t>
            </a:r>
            <a:endParaRPr lang="zh-CN" altLang="en-US" smtClean="0"/>
          </a:p>
          <a:p>
            <a:pPr lvl="1"/>
            <a:r>
              <a:rPr lang="en-US" altLang="zh-CN" smtClean="0"/>
              <a:t>Second level</a:t>
            </a:r>
            <a:endParaRPr lang="zh-CN" altLang="en-US" smtClean="0"/>
          </a:p>
          <a:p>
            <a:pPr lvl="2"/>
            <a:r>
              <a:rPr lang="en-US" altLang="zh-CN" smtClean="0"/>
              <a:t>Third level</a:t>
            </a:r>
            <a:endParaRPr lang="zh-CN" altLang="en-US" smtClean="0"/>
          </a:p>
          <a:p>
            <a:pPr lvl="3"/>
            <a:r>
              <a:rPr lang="en-US" altLang="zh-CN" smtClean="0"/>
              <a:t>Fourth level</a:t>
            </a:r>
            <a:endParaRPr lang="zh-CN" altLang="en-US" smtClean="0"/>
          </a:p>
          <a:p>
            <a:pPr lvl="4"/>
            <a:r>
              <a:rPr lang="en-US" altLang="zh-CN" smtClean="0"/>
              <a:t>Fifth level</a:t>
            </a:r>
            <a:endParaRPr lang="zh-CN" altLang="en-US" smtClean="0"/>
          </a:p>
        </p:txBody>
      </p:sp>
      <p:grpSp>
        <p:nvGrpSpPr>
          <p:cNvPr id="3" name="Group 88"/>
          <p:cNvGrpSpPr>
            <a:grpSpLocks/>
          </p:cNvGrpSpPr>
          <p:nvPr/>
        </p:nvGrpSpPr>
        <p:grpSpPr bwMode="auto">
          <a:xfrm>
            <a:off x="12436618" y="3832260"/>
            <a:ext cx="1152525" cy="3025775"/>
            <a:chOff x="5874" y="2414"/>
            <a:chExt cx="544" cy="1906"/>
          </a:xfrm>
        </p:grpSpPr>
        <p:sp>
          <p:nvSpPr>
            <p:cNvPr id="10326" name="Rectangle 86"/>
            <p:cNvSpPr>
              <a:spLocks noChangeArrowheads="1"/>
            </p:cNvSpPr>
            <p:nvPr userDrawn="1"/>
          </p:nvSpPr>
          <p:spPr bwMode="auto">
            <a:xfrm>
              <a:off x="5874" y="2414"/>
              <a:ext cx="544" cy="1906"/>
            </a:xfrm>
            <a:prstGeom prst="rect">
              <a:avLst/>
            </a:prstGeom>
            <a:solidFill>
              <a:schemeClr val="bg1"/>
            </a:solidFill>
            <a:ln w="9525">
              <a:noFill/>
              <a:miter lim="800000"/>
              <a:headEnd/>
              <a:tailEnd/>
            </a:ln>
            <a:effectLst/>
          </p:spPr>
          <p:txBody>
            <a:bodyPr wrap="none" anchor="ctr"/>
            <a:lstStyle/>
            <a:p>
              <a:pPr defTabSz="913514">
                <a:defRPr/>
              </a:pPr>
              <a:endParaRPr lang="zh-CN" altLang="en-US" sz="1700" dirty="0">
                <a:solidFill>
                  <a:prstClr val="black"/>
                </a:solidFill>
                <a:latin typeface="Calibri" pitchFamily="34" charset="0"/>
                <a:sym typeface="Lucida Grande"/>
              </a:endParaRPr>
            </a:p>
          </p:txBody>
        </p:sp>
        <p:grpSp>
          <p:nvGrpSpPr>
            <p:cNvPr id="4" name="Group 87"/>
            <p:cNvGrpSpPr>
              <a:grpSpLocks/>
            </p:cNvGrpSpPr>
            <p:nvPr userDrawn="1"/>
          </p:nvGrpSpPr>
          <p:grpSpPr bwMode="auto">
            <a:xfrm>
              <a:off x="5941" y="2475"/>
              <a:ext cx="409" cy="1783"/>
              <a:chOff x="5921" y="2387"/>
              <a:chExt cx="409" cy="1783"/>
            </a:xfrm>
          </p:grpSpPr>
          <p:grpSp>
            <p:nvGrpSpPr>
              <p:cNvPr id="5" name="Group 18"/>
              <p:cNvGrpSpPr>
                <a:grpSpLocks noChangeAspect="1"/>
              </p:cNvGrpSpPr>
              <p:nvPr userDrawn="1"/>
            </p:nvGrpSpPr>
            <p:grpSpPr bwMode="auto">
              <a:xfrm>
                <a:off x="5921" y="2506"/>
                <a:ext cx="409" cy="101"/>
                <a:chOff x="5893" y="2387"/>
                <a:chExt cx="466" cy="115"/>
              </a:xfrm>
            </p:grpSpPr>
            <p:sp>
              <p:nvSpPr>
                <p:cNvPr id="10315" name="Rectangle 19"/>
                <p:cNvSpPr>
                  <a:spLocks noChangeAspect="1" noChangeArrowheads="1"/>
                </p:cNvSpPr>
                <p:nvPr userDrawn="1"/>
              </p:nvSpPr>
              <p:spPr bwMode="auto">
                <a:xfrm flipV="1">
                  <a:off x="6010" y="2387"/>
                  <a:ext cx="116" cy="115"/>
                </a:xfrm>
                <a:prstGeom prst="rect">
                  <a:avLst/>
                </a:prstGeom>
                <a:solidFill>
                  <a:srgbClr val="FFCC66"/>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316" name="Rectangle 20"/>
                <p:cNvSpPr>
                  <a:spLocks noChangeAspect="1" noChangeArrowheads="1"/>
                </p:cNvSpPr>
                <p:nvPr userDrawn="1"/>
              </p:nvSpPr>
              <p:spPr bwMode="auto">
                <a:xfrm flipV="1">
                  <a:off x="6126" y="2387"/>
                  <a:ext cx="116" cy="115"/>
                </a:xfrm>
                <a:prstGeom prst="rect">
                  <a:avLst/>
                </a:prstGeom>
                <a:solidFill>
                  <a:srgbClr val="FF9900"/>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317" name="Rectangle 21"/>
                <p:cNvSpPr>
                  <a:spLocks noChangeAspect="1" noChangeArrowheads="1"/>
                </p:cNvSpPr>
                <p:nvPr userDrawn="1"/>
              </p:nvSpPr>
              <p:spPr bwMode="auto">
                <a:xfrm flipV="1">
                  <a:off x="6242" y="2387"/>
                  <a:ext cx="117" cy="115"/>
                </a:xfrm>
                <a:prstGeom prst="rect">
                  <a:avLst/>
                </a:prstGeom>
                <a:solidFill>
                  <a:srgbClr val="99660A"/>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318" name="Rectangle 22"/>
                <p:cNvSpPr>
                  <a:spLocks noChangeAspect="1" noChangeArrowheads="1"/>
                </p:cNvSpPr>
                <p:nvPr userDrawn="1"/>
              </p:nvSpPr>
              <p:spPr bwMode="auto">
                <a:xfrm flipV="1">
                  <a:off x="5893" y="2387"/>
                  <a:ext cx="117" cy="115"/>
                </a:xfrm>
                <a:prstGeom prst="rect">
                  <a:avLst/>
                </a:prstGeom>
                <a:solidFill>
                  <a:srgbClr val="FFCC99"/>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grpSp>
          <p:grpSp>
            <p:nvGrpSpPr>
              <p:cNvPr id="6" name="Group 23"/>
              <p:cNvGrpSpPr>
                <a:grpSpLocks noChangeAspect="1"/>
              </p:cNvGrpSpPr>
              <p:nvPr userDrawn="1"/>
            </p:nvGrpSpPr>
            <p:grpSpPr bwMode="auto">
              <a:xfrm>
                <a:off x="5921" y="2626"/>
                <a:ext cx="409" cy="101"/>
                <a:chOff x="5893" y="2523"/>
                <a:chExt cx="466" cy="115"/>
              </a:xfrm>
            </p:grpSpPr>
            <p:sp>
              <p:nvSpPr>
                <p:cNvPr id="10311" name="Rectangle 24"/>
                <p:cNvSpPr>
                  <a:spLocks noChangeAspect="1" noChangeArrowheads="1"/>
                </p:cNvSpPr>
                <p:nvPr userDrawn="1"/>
              </p:nvSpPr>
              <p:spPr bwMode="auto">
                <a:xfrm flipV="1">
                  <a:off x="6010" y="2523"/>
                  <a:ext cx="116" cy="115"/>
                </a:xfrm>
                <a:prstGeom prst="rect">
                  <a:avLst/>
                </a:prstGeom>
                <a:solidFill>
                  <a:srgbClr val="99CCFF"/>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312" name="Rectangle 25"/>
                <p:cNvSpPr>
                  <a:spLocks noChangeAspect="1" noChangeArrowheads="1"/>
                </p:cNvSpPr>
                <p:nvPr userDrawn="1"/>
              </p:nvSpPr>
              <p:spPr bwMode="auto">
                <a:xfrm flipV="1">
                  <a:off x="6126" y="2523"/>
                  <a:ext cx="116" cy="115"/>
                </a:xfrm>
                <a:prstGeom prst="rect">
                  <a:avLst/>
                </a:prstGeom>
                <a:solidFill>
                  <a:srgbClr val="99CCCC"/>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313" name="Rectangle 26"/>
                <p:cNvSpPr>
                  <a:spLocks noChangeAspect="1" noChangeArrowheads="1"/>
                </p:cNvSpPr>
                <p:nvPr userDrawn="1"/>
              </p:nvSpPr>
              <p:spPr bwMode="auto">
                <a:xfrm flipV="1">
                  <a:off x="6242" y="2523"/>
                  <a:ext cx="117" cy="115"/>
                </a:xfrm>
                <a:prstGeom prst="rect">
                  <a:avLst/>
                </a:prstGeom>
                <a:solidFill>
                  <a:srgbClr val="009999"/>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314" name="Rectangle 27"/>
                <p:cNvSpPr>
                  <a:spLocks noChangeAspect="1" noChangeArrowheads="1"/>
                </p:cNvSpPr>
                <p:nvPr userDrawn="1"/>
              </p:nvSpPr>
              <p:spPr bwMode="auto">
                <a:xfrm flipV="1">
                  <a:off x="5893" y="2523"/>
                  <a:ext cx="117" cy="115"/>
                </a:xfrm>
                <a:prstGeom prst="rect">
                  <a:avLst/>
                </a:prstGeom>
                <a:solidFill>
                  <a:srgbClr val="CCCCFF"/>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grpSp>
          <p:grpSp>
            <p:nvGrpSpPr>
              <p:cNvPr id="7" name="Group 28"/>
              <p:cNvGrpSpPr>
                <a:grpSpLocks noChangeAspect="1"/>
              </p:cNvGrpSpPr>
              <p:nvPr userDrawn="1"/>
            </p:nvGrpSpPr>
            <p:grpSpPr bwMode="auto">
              <a:xfrm>
                <a:off x="5921" y="2745"/>
                <a:ext cx="409" cy="101"/>
                <a:chOff x="5893" y="2659"/>
                <a:chExt cx="466" cy="115"/>
              </a:xfrm>
            </p:grpSpPr>
            <p:sp>
              <p:nvSpPr>
                <p:cNvPr id="10307" name="Rectangle 29"/>
                <p:cNvSpPr>
                  <a:spLocks noChangeAspect="1" noChangeArrowheads="1"/>
                </p:cNvSpPr>
                <p:nvPr userDrawn="1"/>
              </p:nvSpPr>
              <p:spPr bwMode="auto">
                <a:xfrm flipV="1">
                  <a:off x="6010" y="2659"/>
                  <a:ext cx="116" cy="115"/>
                </a:xfrm>
                <a:prstGeom prst="rect">
                  <a:avLst/>
                </a:prstGeom>
                <a:solidFill>
                  <a:srgbClr val="99CCCC"/>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308" name="Rectangle 30"/>
                <p:cNvSpPr>
                  <a:spLocks noChangeAspect="1" noChangeArrowheads="1"/>
                </p:cNvSpPr>
                <p:nvPr userDrawn="1"/>
              </p:nvSpPr>
              <p:spPr bwMode="auto">
                <a:xfrm flipV="1">
                  <a:off x="6126" y="2659"/>
                  <a:ext cx="116" cy="115"/>
                </a:xfrm>
                <a:prstGeom prst="rect">
                  <a:avLst/>
                </a:prstGeom>
                <a:solidFill>
                  <a:srgbClr val="0099CC"/>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309" name="Rectangle 31"/>
                <p:cNvSpPr>
                  <a:spLocks noChangeAspect="1" noChangeArrowheads="1"/>
                </p:cNvSpPr>
                <p:nvPr userDrawn="1"/>
              </p:nvSpPr>
              <p:spPr bwMode="auto">
                <a:xfrm flipV="1">
                  <a:off x="6242" y="2659"/>
                  <a:ext cx="117" cy="115"/>
                </a:xfrm>
                <a:prstGeom prst="rect">
                  <a:avLst/>
                </a:prstGeom>
                <a:solidFill>
                  <a:srgbClr val="006699"/>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310" name="Rectangle 32"/>
                <p:cNvSpPr>
                  <a:spLocks noChangeAspect="1" noChangeArrowheads="1"/>
                </p:cNvSpPr>
                <p:nvPr userDrawn="1"/>
              </p:nvSpPr>
              <p:spPr bwMode="auto">
                <a:xfrm flipV="1">
                  <a:off x="5893" y="2659"/>
                  <a:ext cx="117" cy="115"/>
                </a:xfrm>
                <a:prstGeom prst="rect">
                  <a:avLst/>
                </a:prstGeom>
                <a:solidFill>
                  <a:srgbClr val="CCFF99"/>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grpSp>
          <p:grpSp>
            <p:nvGrpSpPr>
              <p:cNvPr id="8" name="Group 33"/>
              <p:cNvGrpSpPr>
                <a:grpSpLocks noChangeAspect="1"/>
              </p:cNvGrpSpPr>
              <p:nvPr userDrawn="1"/>
            </p:nvGrpSpPr>
            <p:grpSpPr bwMode="auto">
              <a:xfrm>
                <a:off x="5921" y="2387"/>
                <a:ext cx="409" cy="104"/>
                <a:chOff x="5893" y="2251"/>
                <a:chExt cx="466" cy="119"/>
              </a:xfrm>
            </p:grpSpPr>
            <p:sp>
              <p:nvSpPr>
                <p:cNvPr id="10303" name="Rectangle 34"/>
                <p:cNvSpPr>
                  <a:spLocks noChangeAspect="1" noChangeArrowheads="1"/>
                </p:cNvSpPr>
                <p:nvPr userDrawn="1"/>
              </p:nvSpPr>
              <p:spPr bwMode="auto">
                <a:xfrm flipV="1">
                  <a:off x="6126" y="2251"/>
                  <a:ext cx="116" cy="119"/>
                </a:xfrm>
                <a:prstGeom prst="rect">
                  <a:avLst/>
                </a:prstGeom>
                <a:solidFill>
                  <a:srgbClr val="FF9900"/>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304" name="Rectangle 35"/>
                <p:cNvSpPr>
                  <a:spLocks noChangeAspect="1" noChangeArrowheads="1"/>
                </p:cNvSpPr>
                <p:nvPr userDrawn="1"/>
              </p:nvSpPr>
              <p:spPr bwMode="auto">
                <a:xfrm flipV="1">
                  <a:off x="6242" y="2251"/>
                  <a:ext cx="117" cy="119"/>
                </a:xfrm>
                <a:prstGeom prst="rect">
                  <a:avLst/>
                </a:prstGeom>
                <a:solidFill>
                  <a:srgbClr val="CCCCCC"/>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305" name="Rectangle 36"/>
                <p:cNvSpPr>
                  <a:spLocks noChangeAspect="1" noChangeArrowheads="1"/>
                </p:cNvSpPr>
                <p:nvPr userDrawn="1"/>
              </p:nvSpPr>
              <p:spPr bwMode="auto">
                <a:xfrm flipV="1">
                  <a:off x="5893" y="2251"/>
                  <a:ext cx="117" cy="119"/>
                </a:xfrm>
                <a:prstGeom prst="rect">
                  <a:avLst/>
                </a:prstGeom>
                <a:solidFill>
                  <a:srgbClr val="99CCFF"/>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306" name="Rectangle 37"/>
                <p:cNvSpPr>
                  <a:spLocks noChangeAspect="1" noChangeArrowheads="1"/>
                </p:cNvSpPr>
                <p:nvPr userDrawn="1"/>
              </p:nvSpPr>
              <p:spPr bwMode="auto">
                <a:xfrm flipV="1">
                  <a:off x="6010" y="2251"/>
                  <a:ext cx="116" cy="119"/>
                </a:xfrm>
                <a:prstGeom prst="rect">
                  <a:avLst/>
                </a:prstGeom>
                <a:solidFill>
                  <a:srgbClr val="669900"/>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grpSp>
          <p:grpSp>
            <p:nvGrpSpPr>
              <p:cNvPr id="9" name="Group 38"/>
              <p:cNvGrpSpPr>
                <a:grpSpLocks noChangeAspect="1"/>
              </p:cNvGrpSpPr>
              <p:nvPr userDrawn="1"/>
            </p:nvGrpSpPr>
            <p:grpSpPr bwMode="auto">
              <a:xfrm>
                <a:off x="5921" y="2944"/>
                <a:ext cx="409" cy="101"/>
                <a:chOff x="5893" y="2886"/>
                <a:chExt cx="466" cy="115"/>
              </a:xfrm>
            </p:grpSpPr>
            <p:sp>
              <p:nvSpPr>
                <p:cNvPr id="10299" name="Rectangle 39"/>
                <p:cNvSpPr>
                  <a:spLocks noChangeAspect="1" noChangeArrowheads="1"/>
                </p:cNvSpPr>
                <p:nvPr userDrawn="1"/>
              </p:nvSpPr>
              <p:spPr bwMode="auto">
                <a:xfrm flipV="1">
                  <a:off x="6010" y="2886"/>
                  <a:ext cx="116" cy="115"/>
                </a:xfrm>
                <a:prstGeom prst="rect">
                  <a:avLst/>
                </a:prstGeom>
                <a:solidFill>
                  <a:srgbClr val="FF9900"/>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300" name="Rectangle 40"/>
                <p:cNvSpPr>
                  <a:spLocks noChangeAspect="1" noChangeArrowheads="1"/>
                </p:cNvSpPr>
                <p:nvPr userDrawn="1"/>
              </p:nvSpPr>
              <p:spPr bwMode="auto">
                <a:xfrm flipV="1">
                  <a:off x="6126" y="2886"/>
                  <a:ext cx="116" cy="115"/>
                </a:xfrm>
                <a:prstGeom prst="rect">
                  <a:avLst/>
                </a:prstGeom>
                <a:solidFill>
                  <a:srgbClr val="FFCC99"/>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301" name="Rectangle 41"/>
                <p:cNvSpPr>
                  <a:spLocks noChangeAspect="1" noChangeArrowheads="1"/>
                </p:cNvSpPr>
                <p:nvPr userDrawn="1"/>
              </p:nvSpPr>
              <p:spPr bwMode="auto">
                <a:xfrm flipV="1">
                  <a:off x="6242" y="2886"/>
                  <a:ext cx="117" cy="115"/>
                </a:xfrm>
                <a:prstGeom prst="rect">
                  <a:avLst/>
                </a:prstGeom>
                <a:solidFill>
                  <a:srgbClr val="FFCC66"/>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302" name="Rectangle 42"/>
                <p:cNvSpPr>
                  <a:spLocks noChangeAspect="1" noChangeArrowheads="1"/>
                </p:cNvSpPr>
                <p:nvPr userDrawn="1"/>
              </p:nvSpPr>
              <p:spPr bwMode="auto">
                <a:xfrm flipV="1">
                  <a:off x="5893" y="2886"/>
                  <a:ext cx="117" cy="115"/>
                </a:xfrm>
                <a:prstGeom prst="rect">
                  <a:avLst/>
                </a:prstGeom>
                <a:solidFill>
                  <a:schemeClr val="tx2"/>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grpSp>
          <p:grpSp>
            <p:nvGrpSpPr>
              <p:cNvPr id="10" name="Group 43"/>
              <p:cNvGrpSpPr>
                <a:grpSpLocks noChangeAspect="1"/>
              </p:cNvGrpSpPr>
              <p:nvPr userDrawn="1"/>
            </p:nvGrpSpPr>
            <p:grpSpPr bwMode="auto">
              <a:xfrm>
                <a:off x="5921" y="3064"/>
                <a:ext cx="409" cy="101"/>
                <a:chOff x="5893" y="3022"/>
                <a:chExt cx="466" cy="115"/>
              </a:xfrm>
            </p:grpSpPr>
            <p:sp>
              <p:nvSpPr>
                <p:cNvPr id="10295" name="Rectangle 44"/>
                <p:cNvSpPr>
                  <a:spLocks noChangeAspect="1" noChangeArrowheads="1"/>
                </p:cNvSpPr>
                <p:nvPr userDrawn="1"/>
              </p:nvSpPr>
              <p:spPr bwMode="auto">
                <a:xfrm flipV="1">
                  <a:off x="6010" y="3022"/>
                  <a:ext cx="116" cy="115"/>
                </a:xfrm>
                <a:prstGeom prst="rect">
                  <a:avLst/>
                </a:prstGeom>
                <a:solidFill>
                  <a:srgbClr val="006699"/>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296" name="Rectangle 45"/>
                <p:cNvSpPr>
                  <a:spLocks noChangeAspect="1" noChangeArrowheads="1"/>
                </p:cNvSpPr>
                <p:nvPr userDrawn="1"/>
              </p:nvSpPr>
              <p:spPr bwMode="auto">
                <a:xfrm flipV="1">
                  <a:off x="6126" y="3022"/>
                  <a:ext cx="116" cy="115"/>
                </a:xfrm>
                <a:prstGeom prst="rect">
                  <a:avLst/>
                </a:prstGeom>
                <a:solidFill>
                  <a:srgbClr val="99CCFF"/>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297" name="Rectangle 46"/>
                <p:cNvSpPr>
                  <a:spLocks noChangeAspect="1" noChangeArrowheads="1"/>
                </p:cNvSpPr>
                <p:nvPr userDrawn="1"/>
              </p:nvSpPr>
              <p:spPr bwMode="auto">
                <a:xfrm flipV="1">
                  <a:off x="6242" y="3022"/>
                  <a:ext cx="117" cy="115"/>
                </a:xfrm>
                <a:prstGeom prst="rect">
                  <a:avLst/>
                </a:prstGeom>
                <a:solidFill>
                  <a:srgbClr val="CCCCFF"/>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298" name="Rectangle 47"/>
                <p:cNvSpPr>
                  <a:spLocks noChangeAspect="1" noChangeArrowheads="1"/>
                </p:cNvSpPr>
                <p:nvPr userDrawn="1"/>
              </p:nvSpPr>
              <p:spPr bwMode="auto">
                <a:xfrm flipV="1">
                  <a:off x="5893" y="3022"/>
                  <a:ext cx="117" cy="115"/>
                </a:xfrm>
                <a:prstGeom prst="rect">
                  <a:avLst/>
                </a:prstGeom>
                <a:solidFill>
                  <a:srgbClr val="990000"/>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grpSp>
          <p:grpSp>
            <p:nvGrpSpPr>
              <p:cNvPr id="11" name="Group 48"/>
              <p:cNvGrpSpPr>
                <a:grpSpLocks noChangeAspect="1"/>
              </p:cNvGrpSpPr>
              <p:nvPr userDrawn="1"/>
            </p:nvGrpSpPr>
            <p:grpSpPr bwMode="auto">
              <a:xfrm>
                <a:off x="5921" y="3183"/>
                <a:ext cx="409" cy="101"/>
                <a:chOff x="5893" y="3158"/>
                <a:chExt cx="466" cy="115"/>
              </a:xfrm>
            </p:grpSpPr>
            <p:sp>
              <p:nvSpPr>
                <p:cNvPr id="10291" name="Rectangle 49"/>
                <p:cNvSpPr>
                  <a:spLocks noChangeAspect="1" noChangeArrowheads="1"/>
                </p:cNvSpPr>
                <p:nvPr userDrawn="1"/>
              </p:nvSpPr>
              <p:spPr bwMode="auto">
                <a:xfrm flipV="1">
                  <a:off x="6010" y="3158"/>
                  <a:ext cx="116" cy="115"/>
                </a:xfrm>
                <a:prstGeom prst="rect">
                  <a:avLst/>
                </a:prstGeom>
                <a:solidFill>
                  <a:srgbClr val="009999"/>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292" name="Rectangle 50"/>
                <p:cNvSpPr>
                  <a:spLocks noChangeAspect="1" noChangeArrowheads="1"/>
                </p:cNvSpPr>
                <p:nvPr userDrawn="1"/>
              </p:nvSpPr>
              <p:spPr bwMode="auto">
                <a:xfrm flipV="1">
                  <a:off x="6126" y="3158"/>
                  <a:ext cx="116" cy="115"/>
                </a:xfrm>
                <a:prstGeom prst="rect">
                  <a:avLst/>
                </a:prstGeom>
                <a:solidFill>
                  <a:srgbClr val="CCFF99"/>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293" name="Rectangle 51"/>
                <p:cNvSpPr>
                  <a:spLocks noChangeAspect="1" noChangeArrowheads="1"/>
                </p:cNvSpPr>
                <p:nvPr userDrawn="1"/>
              </p:nvSpPr>
              <p:spPr bwMode="auto">
                <a:xfrm flipV="1">
                  <a:off x="6242" y="3158"/>
                  <a:ext cx="117" cy="115"/>
                </a:xfrm>
                <a:prstGeom prst="rect">
                  <a:avLst/>
                </a:prstGeom>
                <a:solidFill>
                  <a:srgbClr val="99CCCC"/>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294" name="Rectangle 52"/>
                <p:cNvSpPr>
                  <a:spLocks noChangeAspect="1" noChangeArrowheads="1"/>
                </p:cNvSpPr>
                <p:nvPr userDrawn="1"/>
              </p:nvSpPr>
              <p:spPr bwMode="auto">
                <a:xfrm flipV="1">
                  <a:off x="5893" y="3158"/>
                  <a:ext cx="117" cy="115"/>
                </a:xfrm>
                <a:prstGeom prst="rect">
                  <a:avLst/>
                </a:prstGeom>
                <a:solidFill>
                  <a:srgbClr val="990000"/>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grpSp>
          <p:grpSp>
            <p:nvGrpSpPr>
              <p:cNvPr id="12" name="Group 53"/>
              <p:cNvGrpSpPr>
                <a:grpSpLocks noChangeAspect="1"/>
              </p:cNvGrpSpPr>
              <p:nvPr userDrawn="1"/>
            </p:nvGrpSpPr>
            <p:grpSpPr bwMode="auto">
              <a:xfrm>
                <a:off x="5921" y="3383"/>
                <a:ext cx="409" cy="100"/>
                <a:chOff x="5893" y="3385"/>
                <a:chExt cx="466" cy="115"/>
              </a:xfrm>
            </p:grpSpPr>
            <p:sp>
              <p:nvSpPr>
                <p:cNvPr id="10287" name="Rectangle 54"/>
                <p:cNvSpPr>
                  <a:spLocks noChangeAspect="1" noChangeArrowheads="1"/>
                </p:cNvSpPr>
                <p:nvPr userDrawn="1"/>
              </p:nvSpPr>
              <p:spPr bwMode="auto">
                <a:xfrm flipV="1">
                  <a:off x="6010" y="3385"/>
                  <a:ext cx="116" cy="115"/>
                </a:xfrm>
                <a:prstGeom prst="rect">
                  <a:avLst/>
                </a:prstGeom>
                <a:solidFill>
                  <a:srgbClr val="FF9900"/>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288" name="Rectangle 55"/>
                <p:cNvSpPr>
                  <a:spLocks noChangeAspect="1" noChangeArrowheads="1"/>
                </p:cNvSpPr>
                <p:nvPr userDrawn="1"/>
              </p:nvSpPr>
              <p:spPr bwMode="auto">
                <a:xfrm flipV="1">
                  <a:off x="6126" y="3385"/>
                  <a:ext cx="116" cy="115"/>
                </a:xfrm>
                <a:prstGeom prst="rect">
                  <a:avLst/>
                </a:prstGeom>
                <a:solidFill>
                  <a:srgbClr val="FFCC99"/>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289" name="Rectangle 56"/>
                <p:cNvSpPr>
                  <a:spLocks noChangeAspect="1" noChangeArrowheads="1"/>
                </p:cNvSpPr>
                <p:nvPr userDrawn="1"/>
              </p:nvSpPr>
              <p:spPr bwMode="auto">
                <a:xfrm flipV="1">
                  <a:off x="6242" y="3385"/>
                  <a:ext cx="117" cy="115"/>
                </a:xfrm>
                <a:prstGeom prst="rect">
                  <a:avLst/>
                </a:prstGeom>
                <a:solidFill>
                  <a:srgbClr val="FFCC66"/>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290" name="Rectangle 57"/>
                <p:cNvSpPr>
                  <a:spLocks noChangeAspect="1" noChangeArrowheads="1"/>
                </p:cNvSpPr>
                <p:nvPr userDrawn="1"/>
              </p:nvSpPr>
              <p:spPr bwMode="auto">
                <a:xfrm flipV="1">
                  <a:off x="5893" y="3385"/>
                  <a:ext cx="117" cy="115"/>
                </a:xfrm>
                <a:prstGeom prst="rect">
                  <a:avLst/>
                </a:prstGeom>
                <a:solidFill>
                  <a:schemeClr val="tx1"/>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grpSp>
          <p:grpSp>
            <p:nvGrpSpPr>
              <p:cNvPr id="13" name="Group 58"/>
              <p:cNvGrpSpPr>
                <a:grpSpLocks noChangeAspect="1"/>
              </p:cNvGrpSpPr>
              <p:nvPr userDrawn="1"/>
            </p:nvGrpSpPr>
            <p:grpSpPr bwMode="auto">
              <a:xfrm>
                <a:off x="5921" y="3502"/>
                <a:ext cx="409" cy="101"/>
                <a:chOff x="5893" y="3521"/>
                <a:chExt cx="466" cy="115"/>
              </a:xfrm>
            </p:grpSpPr>
            <p:sp>
              <p:nvSpPr>
                <p:cNvPr id="10283" name="Rectangle 59"/>
                <p:cNvSpPr>
                  <a:spLocks noChangeAspect="1" noChangeArrowheads="1"/>
                </p:cNvSpPr>
                <p:nvPr userDrawn="1"/>
              </p:nvSpPr>
              <p:spPr bwMode="auto">
                <a:xfrm flipV="1">
                  <a:off x="6010" y="3521"/>
                  <a:ext cx="116" cy="115"/>
                </a:xfrm>
                <a:prstGeom prst="rect">
                  <a:avLst/>
                </a:prstGeom>
                <a:solidFill>
                  <a:srgbClr val="006699"/>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284" name="Rectangle 60"/>
                <p:cNvSpPr>
                  <a:spLocks noChangeAspect="1" noChangeArrowheads="1"/>
                </p:cNvSpPr>
                <p:nvPr userDrawn="1"/>
              </p:nvSpPr>
              <p:spPr bwMode="auto">
                <a:xfrm flipV="1">
                  <a:off x="6126" y="3521"/>
                  <a:ext cx="116" cy="115"/>
                </a:xfrm>
                <a:prstGeom prst="rect">
                  <a:avLst/>
                </a:prstGeom>
                <a:solidFill>
                  <a:srgbClr val="99CCFF"/>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285" name="Rectangle 61"/>
                <p:cNvSpPr>
                  <a:spLocks noChangeAspect="1" noChangeArrowheads="1"/>
                </p:cNvSpPr>
                <p:nvPr userDrawn="1"/>
              </p:nvSpPr>
              <p:spPr bwMode="auto">
                <a:xfrm flipV="1">
                  <a:off x="6242" y="3521"/>
                  <a:ext cx="117" cy="115"/>
                </a:xfrm>
                <a:prstGeom prst="rect">
                  <a:avLst/>
                </a:prstGeom>
                <a:solidFill>
                  <a:srgbClr val="CCCCFF"/>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286" name="Rectangle 62"/>
                <p:cNvSpPr>
                  <a:spLocks noChangeAspect="1" noChangeArrowheads="1"/>
                </p:cNvSpPr>
                <p:nvPr userDrawn="1"/>
              </p:nvSpPr>
              <p:spPr bwMode="auto">
                <a:xfrm flipV="1">
                  <a:off x="5893" y="3521"/>
                  <a:ext cx="117" cy="115"/>
                </a:xfrm>
                <a:prstGeom prst="rect">
                  <a:avLst/>
                </a:prstGeom>
                <a:solidFill>
                  <a:schemeClr val="tx1"/>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grpSp>
          <p:grpSp>
            <p:nvGrpSpPr>
              <p:cNvPr id="14" name="Group 63"/>
              <p:cNvGrpSpPr>
                <a:grpSpLocks noChangeAspect="1"/>
              </p:cNvGrpSpPr>
              <p:nvPr userDrawn="1"/>
            </p:nvGrpSpPr>
            <p:grpSpPr bwMode="auto">
              <a:xfrm>
                <a:off x="5921" y="3621"/>
                <a:ext cx="409" cy="101"/>
                <a:chOff x="5893" y="3657"/>
                <a:chExt cx="466" cy="115"/>
              </a:xfrm>
            </p:grpSpPr>
            <p:sp>
              <p:nvSpPr>
                <p:cNvPr id="10279" name="Rectangle 64"/>
                <p:cNvSpPr>
                  <a:spLocks noChangeAspect="1" noChangeArrowheads="1"/>
                </p:cNvSpPr>
                <p:nvPr userDrawn="1"/>
              </p:nvSpPr>
              <p:spPr bwMode="auto">
                <a:xfrm flipV="1">
                  <a:off x="6010" y="3657"/>
                  <a:ext cx="116" cy="115"/>
                </a:xfrm>
                <a:prstGeom prst="rect">
                  <a:avLst/>
                </a:prstGeom>
                <a:solidFill>
                  <a:srgbClr val="009999"/>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280" name="Rectangle 65"/>
                <p:cNvSpPr>
                  <a:spLocks noChangeAspect="1" noChangeArrowheads="1"/>
                </p:cNvSpPr>
                <p:nvPr userDrawn="1"/>
              </p:nvSpPr>
              <p:spPr bwMode="auto">
                <a:xfrm flipV="1">
                  <a:off x="6126" y="3657"/>
                  <a:ext cx="116" cy="115"/>
                </a:xfrm>
                <a:prstGeom prst="rect">
                  <a:avLst/>
                </a:prstGeom>
                <a:solidFill>
                  <a:srgbClr val="CCFF99"/>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281" name="Rectangle 66"/>
                <p:cNvSpPr>
                  <a:spLocks noChangeAspect="1" noChangeArrowheads="1"/>
                </p:cNvSpPr>
                <p:nvPr userDrawn="1"/>
              </p:nvSpPr>
              <p:spPr bwMode="auto">
                <a:xfrm flipV="1">
                  <a:off x="6242" y="3657"/>
                  <a:ext cx="117" cy="115"/>
                </a:xfrm>
                <a:prstGeom prst="rect">
                  <a:avLst/>
                </a:prstGeom>
                <a:solidFill>
                  <a:srgbClr val="99CCCC"/>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282" name="Rectangle 67"/>
                <p:cNvSpPr>
                  <a:spLocks noChangeAspect="1" noChangeArrowheads="1"/>
                </p:cNvSpPr>
                <p:nvPr userDrawn="1"/>
              </p:nvSpPr>
              <p:spPr bwMode="auto">
                <a:xfrm flipV="1">
                  <a:off x="5893" y="3657"/>
                  <a:ext cx="117" cy="115"/>
                </a:xfrm>
                <a:prstGeom prst="rect">
                  <a:avLst/>
                </a:prstGeom>
                <a:solidFill>
                  <a:schemeClr val="tx1"/>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grpSp>
          <p:grpSp>
            <p:nvGrpSpPr>
              <p:cNvPr id="15" name="Group 68"/>
              <p:cNvGrpSpPr>
                <a:grpSpLocks noChangeAspect="1"/>
              </p:cNvGrpSpPr>
              <p:nvPr userDrawn="1"/>
            </p:nvGrpSpPr>
            <p:grpSpPr bwMode="auto">
              <a:xfrm>
                <a:off x="5921" y="3821"/>
                <a:ext cx="409" cy="101"/>
                <a:chOff x="5893" y="3884"/>
                <a:chExt cx="466" cy="115"/>
              </a:xfrm>
            </p:grpSpPr>
            <p:sp>
              <p:nvSpPr>
                <p:cNvPr id="10275" name="Rectangle 69"/>
                <p:cNvSpPr>
                  <a:spLocks noChangeAspect="1" noChangeArrowheads="1"/>
                </p:cNvSpPr>
                <p:nvPr userDrawn="1"/>
              </p:nvSpPr>
              <p:spPr bwMode="auto">
                <a:xfrm flipV="1">
                  <a:off x="6010" y="3884"/>
                  <a:ext cx="116" cy="115"/>
                </a:xfrm>
                <a:prstGeom prst="rect">
                  <a:avLst/>
                </a:prstGeom>
                <a:solidFill>
                  <a:srgbClr val="FF9900"/>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276" name="Rectangle 70"/>
                <p:cNvSpPr>
                  <a:spLocks noChangeAspect="1" noChangeArrowheads="1"/>
                </p:cNvSpPr>
                <p:nvPr userDrawn="1"/>
              </p:nvSpPr>
              <p:spPr bwMode="auto">
                <a:xfrm flipV="1">
                  <a:off x="6126" y="3884"/>
                  <a:ext cx="116" cy="115"/>
                </a:xfrm>
                <a:prstGeom prst="rect">
                  <a:avLst/>
                </a:prstGeom>
                <a:solidFill>
                  <a:srgbClr val="FFCC99"/>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277" name="Rectangle 71"/>
                <p:cNvSpPr>
                  <a:spLocks noChangeAspect="1" noChangeArrowheads="1"/>
                </p:cNvSpPr>
                <p:nvPr userDrawn="1"/>
              </p:nvSpPr>
              <p:spPr bwMode="auto">
                <a:xfrm flipV="1">
                  <a:off x="6242" y="3884"/>
                  <a:ext cx="117" cy="115"/>
                </a:xfrm>
                <a:prstGeom prst="rect">
                  <a:avLst/>
                </a:prstGeom>
                <a:solidFill>
                  <a:srgbClr val="FFCC66"/>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278" name="Rectangle 72"/>
                <p:cNvSpPr>
                  <a:spLocks noChangeAspect="1" noChangeArrowheads="1"/>
                </p:cNvSpPr>
                <p:nvPr userDrawn="1"/>
              </p:nvSpPr>
              <p:spPr bwMode="auto">
                <a:xfrm flipV="1">
                  <a:off x="5893" y="3884"/>
                  <a:ext cx="117" cy="115"/>
                </a:xfrm>
                <a:prstGeom prst="rect">
                  <a:avLst/>
                </a:prstGeom>
                <a:solidFill>
                  <a:schemeClr val="bg2"/>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grpSp>
          <p:grpSp>
            <p:nvGrpSpPr>
              <p:cNvPr id="16" name="Group 73"/>
              <p:cNvGrpSpPr>
                <a:grpSpLocks noChangeAspect="1"/>
              </p:cNvGrpSpPr>
              <p:nvPr userDrawn="1"/>
            </p:nvGrpSpPr>
            <p:grpSpPr bwMode="auto">
              <a:xfrm>
                <a:off x="5921" y="3945"/>
                <a:ext cx="409" cy="101"/>
                <a:chOff x="5893" y="4026"/>
                <a:chExt cx="466" cy="115"/>
              </a:xfrm>
            </p:grpSpPr>
            <p:sp>
              <p:nvSpPr>
                <p:cNvPr id="10271" name="Rectangle 74"/>
                <p:cNvSpPr>
                  <a:spLocks noChangeAspect="1" noChangeArrowheads="1"/>
                </p:cNvSpPr>
                <p:nvPr userDrawn="1"/>
              </p:nvSpPr>
              <p:spPr bwMode="auto">
                <a:xfrm flipV="1">
                  <a:off x="6010" y="4026"/>
                  <a:ext cx="116" cy="115"/>
                </a:xfrm>
                <a:prstGeom prst="rect">
                  <a:avLst/>
                </a:prstGeom>
                <a:solidFill>
                  <a:srgbClr val="006699"/>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272" name="Rectangle 75"/>
                <p:cNvSpPr>
                  <a:spLocks noChangeAspect="1" noChangeArrowheads="1"/>
                </p:cNvSpPr>
                <p:nvPr userDrawn="1"/>
              </p:nvSpPr>
              <p:spPr bwMode="auto">
                <a:xfrm flipV="1">
                  <a:off x="6126" y="4026"/>
                  <a:ext cx="116" cy="115"/>
                </a:xfrm>
                <a:prstGeom prst="rect">
                  <a:avLst/>
                </a:prstGeom>
                <a:solidFill>
                  <a:srgbClr val="99CCFF"/>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273" name="Rectangle 76"/>
                <p:cNvSpPr>
                  <a:spLocks noChangeAspect="1" noChangeArrowheads="1"/>
                </p:cNvSpPr>
                <p:nvPr userDrawn="1"/>
              </p:nvSpPr>
              <p:spPr bwMode="auto">
                <a:xfrm flipV="1">
                  <a:off x="6242" y="4026"/>
                  <a:ext cx="117" cy="115"/>
                </a:xfrm>
                <a:prstGeom prst="rect">
                  <a:avLst/>
                </a:prstGeom>
                <a:solidFill>
                  <a:srgbClr val="CCCCFF"/>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274" name="Rectangle 77"/>
                <p:cNvSpPr>
                  <a:spLocks noChangeAspect="1" noChangeArrowheads="1"/>
                </p:cNvSpPr>
                <p:nvPr userDrawn="1"/>
              </p:nvSpPr>
              <p:spPr bwMode="auto">
                <a:xfrm flipV="1">
                  <a:off x="5893" y="4026"/>
                  <a:ext cx="117" cy="115"/>
                </a:xfrm>
                <a:prstGeom prst="rect">
                  <a:avLst/>
                </a:prstGeom>
                <a:solidFill>
                  <a:schemeClr val="bg2"/>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grpSp>
          <p:grpSp>
            <p:nvGrpSpPr>
              <p:cNvPr id="17" name="Group 78"/>
              <p:cNvGrpSpPr>
                <a:grpSpLocks noChangeAspect="1"/>
              </p:cNvGrpSpPr>
              <p:nvPr userDrawn="1"/>
            </p:nvGrpSpPr>
            <p:grpSpPr bwMode="auto">
              <a:xfrm>
                <a:off x="5921" y="4069"/>
                <a:ext cx="409" cy="101"/>
                <a:chOff x="5893" y="4167"/>
                <a:chExt cx="466" cy="115"/>
              </a:xfrm>
            </p:grpSpPr>
            <p:sp>
              <p:nvSpPr>
                <p:cNvPr id="10267" name="Rectangle 79"/>
                <p:cNvSpPr>
                  <a:spLocks noChangeAspect="1" noChangeArrowheads="1"/>
                </p:cNvSpPr>
                <p:nvPr userDrawn="1"/>
              </p:nvSpPr>
              <p:spPr bwMode="auto">
                <a:xfrm flipV="1">
                  <a:off x="6010" y="4167"/>
                  <a:ext cx="116" cy="115"/>
                </a:xfrm>
                <a:prstGeom prst="rect">
                  <a:avLst/>
                </a:prstGeom>
                <a:solidFill>
                  <a:schemeClr val="hlink"/>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268" name="Rectangle 80"/>
                <p:cNvSpPr>
                  <a:spLocks noChangeAspect="1" noChangeArrowheads="1"/>
                </p:cNvSpPr>
                <p:nvPr userDrawn="1"/>
              </p:nvSpPr>
              <p:spPr bwMode="auto">
                <a:xfrm flipV="1">
                  <a:off x="6126" y="4167"/>
                  <a:ext cx="116" cy="115"/>
                </a:xfrm>
                <a:prstGeom prst="rect">
                  <a:avLst/>
                </a:prstGeom>
                <a:solidFill>
                  <a:schemeClr val="accent2"/>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269" name="Rectangle 81"/>
                <p:cNvSpPr>
                  <a:spLocks noChangeAspect="1" noChangeArrowheads="1"/>
                </p:cNvSpPr>
                <p:nvPr userDrawn="1"/>
              </p:nvSpPr>
              <p:spPr bwMode="auto">
                <a:xfrm flipV="1">
                  <a:off x="6242" y="4167"/>
                  <a:ext cx="117" cy="115"/>
                </a:xfrm>
                <a:prstGeom prst="rect">
                  <a:avLst/>
                </a:prstGeom>
                <a:solidFill>
                  <a:schemeClr val="accent1"/>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270" name="Rectangle 82"/>
                <p:cNvSpPr>
                  <a:spLocks noChangeAspect="1" noChangeArrowheads="1"/>
                </p:cNvSpPr>
                <p:nvPr userDrawn="1"/>
              </p:nvSpPr>
              <p:spPr bwMode="auto">
                <a:xfrm flipV="1">
                  <a:off x="5893" y="4167"/>
                  <a:ext cx="117" cy="115"/>
                </a:xfrm>
                <a:prstGeom prst="rect">
                  <a:avLst/>
                </a:prstGeom>
                <a:solidFill>
                  <a:schemeClr val="bg2"/>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grpSp>
        </p:grpSp>
      </p:grpSp>
      <p:sp>
        <p:nvSpPr>
          <p:cNvPr id="6149" name="Rectangle 5"/>
          <p:cNvSpPr>
            <a:spLocks noChangeArrowheads="1"/>
          </p:cNvSpPr>
          <p:nvPr/>
        </p:nvSpPr>
        <p:spPr bwMode="auto">
          <a:xfrm>
            <a:off x="8483738" y="6502673"/>
            <a:ext cx="2797175" cy="455613"/>
          </a:xfrm>
          <a:prstGeom prst="rect">
            <a:avLst/>
          </a:prstGeom>
          <a:noFill/>
          <a:ln w="9525">
            <a:noFill/>
            <a:miter lim="800000"/>
            <a:headEnd/>
            <a:tailEnd/>
          </a:ln>
        </p:spPr>
        <p:txBody>
          <a:bodyPr lIns="0" tIns="0" rIns="0" bIns="0"/>
          <a:lstStyle/>
          <a:p>
            <a:pPr defTabSz="913514" eaLnBrk="0" hangingPunct="0">
              <a:lnSpc>
                <a:spcPct val="85000"/>
              </a:lnSpc>
              <a:defRPr/>
            </a:pPr>
            <a:r>
              <a:rPr lang="de-DE" altLang="zh-CN" sz="1200" dirty="0">
                <a:solidFill>
                  <a:srgbClr val="000000"/>
                </a:solidFill>
                <a:latin typeface="FrutigerNext LT Bold" pitchFamily="20" charset="0"/>
                <a:ea typeface="MS PGothic" pitchFamily="34" charset="-128"/>
                <a:sym typeface="Lucida Grande"/>
              </a:rPr>
              <a:t>Page </a:t>
            </a:r>
            <a:fld id="{41617B6D-A209-4E64-B918-0E0F2EC90EB8}" type="slidenum">
              <a:rPr lang="de-DE" altLang="zh-CN" sz="1200">
                <a:solidFill>
                  <a:srgbClr val="000000"/>
                </a:solidFill>
                <a:latin typeface="FrutigerNext LT Bold" pitchFamily="20" charset="0"/>
                <a:ea typeface="MS PGothic" pitchFamily="34" charset="-128"/>
                <a:sym typeface="Lucida Grande"/>
              </a:rPr>
              <a:pPr defTabSz="913514" eaLnBrk="0" hangingPunct="0">
                <a:lnSpc>
                  <a:spcPct val="85000"/>
                </a:lnSpc>
                <a:defRPr/>
              </a:pPr>
              <a:t>‹#›</a:t>
            </a:fld>
            <a:endParaRPr lang="en-GB" altLang="zh-CN" sz="1200" dirty="0">
              <a:solidFill>
                <a:srgbClr val="000000"/>
              </a:solidFill>
              <a:latin typeface="FrutigerNext LT Bold" pitchFamily="20" charset="0"/>
              <a:ea typeface="MS PGothic" pitchFamily="34" charset="-128"/>
              <a:sym typeface="Lucida Grande"/>
            </a:endParaRPr>
          </a:p>
        </p:txBody>
      </p:sp>
      <p:sp>
        <p:nvSpPr>
          <p:cNvPr id="10321" name="Text Box 81"/>
          <p:cNvSpPr txBox="1">
            <a:spLocks noChangeArrowheads="1"/>
          </p:cNvSpPr>
          <p:nvPr/>
        </p:nvSpPr>
        <p:spPr bwMode="auto">
          <a:xfrm>
            <a:off x="-3846507" y="1330353"/>
            <a:ext cx="3702050" cy="3904626"/>
          </a:xfrm>
          <a:prstGeom prst="rect">
            <a:avLst/>
          </a:prstGeom>
          <a:noFill/>
          <a:ln w="9525" algn="ctr">
            <a:noFill/>
            <a:miter lim="800000"/>
            <a:headEnd/>
            <a:tailEnd/>
          </a:ln>
          <a:effectLst/>
        </p:spPr>
        <p:txBody>
          <a:bodyPr lIns="78159" tIns="39084" rIns="78159" bIns="39084">
            <a:spAutoFit/>
          </a:bodyPr>
          <a:lstStyle/>
          <a:p>
            <a:pPr algn="r" defTabSz="782411">
              <a:spcBef>
                <a:spcPct val="20000"/>
              </a:spcBef>
              <a:defRPr/>
            </a:pPr>
            <a:r>
              <a:rPr lang="zh-CN" altLang="zh-CN" sz="1100" dirty="0">
                <a:solidFill>
                  <a:srgbClr val="FFFFFF"/>
                </a:solidFill>
                <a:latin typeface="FrutigerNext LT Regular" pitchFamily="34" charset="0"/>
                <a:sym typeface="Lucida Grande"/>
              </a:rPr>
              <a:t>Slide title :32-35pt  </a:t>
            </a:r>
          </a:p>
          <a:p>
            <a:pPr algn="r" defTabSz="782411">
              <a:spcBef>
                <a:spcPct val="20000"/>
              </a:spcBef>
              <a:defRPr/>
            </a:pPr>
            <a:r>
              <a:rPr lang="zh-CN" altLang="zh-CN" sz="1100" dirty="0">
                <a:solidFill>
                  <a:srgbClr val="FFFFFF"/>
                </a:solidFill>
                <a:latin typeface="FrutigerNext LT Regular" pitchFamily="34" charset="0"/>
                <a:sym typeface="Lucida Grande"/>
              </a:rPr>
              <a:t>Color: R153 G0 B0</a:t>
            </a:r>
          </a:p>
          <a:p>
            <a:pPr algn="r" defTabSz="782411">
              <a:spcBef>
                <a:spcPct val="20000"/>
              </a:spcBef>
              <a:defRPr/>
            </a:pPr>
            <a:r>
              <a:rPr lang="zh-CN" altLang="zh-CN" sz="1100" dirty="0">
                <a:solidFill>
                  <a:srgbClr val="FFFFFF"/>
                </a:solidFill>
                <a:latin typeface="FrutigerNext LT Regular" pitchFamily="34" charset="0"/>
                <a:sym typeface="Lucida Grande"/>
              </a:rPr>
              <a:t>Corporate Font :</a:t>
            </a:r>
          </a:p>
          <a:p>
            <a:pPr algn="r" defTabSz="782411">
              <a:spcBef>
                <a:spcPct val="20000"/>
              </a:spcBef>
              <a:defRPr/>
            </a:pPr>
            <a:r>
              <a:rPr lang="zh-CN" altLang="zh-CN" sz="1100" dirty="0">
                <a:solidFill>
                  <a:srgbClr val="FFFFFF"/>
                </a:solidFill>
                <a:latin typeface="FrutigerNext LT Regular" pitchFamily="34" charset="0"/>
                <a:sym typeface="Lucida Grande"/>
              </a:rPr>
              <a:t>FrutigerNext LT Medium</a:t>
            </a:r>
          </a:p>
          <a:p>
            <a:pPr algn="r" defTabSz="782411">
              <a:spcBef>
                <a:spcPct val="20000"/>
              </a:spcBef>
              <a:defRPr/>
            </a:pPr>
            <a:r>
              <a:rPr lang="zh-CN" altLang="zh-CN" sz="1100" dirty="0">
                <a:solidFill>
                  <a:srgbClr val="FFFFFF"/>
                </a:solidFill>
                <a:latin typeface="FrutigerNext LT Regular" pitchFamily="34" charset="0"/>
                <a:sym typeface="Lucida Grande"/>
              </a:rPr>
              <a:t>Font to be used by customers and </a:t>
            </a:r>
          </a:p>
          <a:p>
            <a:pPr algn="r" defTabSz="782411">
              <a:spcBef>
                <a:spcPct val="20000"/>
              </a:spcBef>
              <a:defRPr/>
            </a:pPr>
            <a:r>
              <a:rPr lang="zh-CN" altLang="zh-CN" sz="1100" dirty="0">
                <a:solidFill>
                  <a:srgbClr val="FFFFFF"/>
                </a:solidFill>
                <a:latin typeface="FrutigerNext LT Regular" pitchFamily="34" charset="0"/>
                <a:sym typeface="Lucida Grande"/>
              </a:rPr>
              <a:t>partners : </a:t>
            </a:r>
          </a:p>
          <a:p>
            <a:pPr algn="r" defTabSz="782411">
              <a:spcBef>
                <a:spcPct val="20000"/>
              </a:spcBef>
              <a:defRPr/>
            </a:pPr>
            <a:r>
              <a:rPr lang="zh-CN" altLang="zh-CN" sz="1100" dirty="0">
                <a:solidFill>
                  <a:srgbClr val="FFFFFF"/>
                </a:solidFill>
                <a:latin typeface="FrutigerNext LT Regular" pitchFamily="34" charset="0"/>
                <a:sym typeface="Lucida Grande"/>
              </a:rPr>
              <a:t>Arial</a:t>
            </a:r>
          </a:p>
          <a:p>
            <a:pPr algn="r" defTabSz="782411">
              <a:spcBef>
                <a:spcPct val="20000"/>
              </a:spcBef>
              <a:defRPr/>
            </a:pPr>
            <a:endParaRPr lang="zh-CN" altLang="zh-CN" sz="1100" dirty="0">
              <a:solidFill>
                <a:srgbClr val="FFFFFF"/>
              </a:solidFill>
              <a:latin typeface="FrutigerNext LT Regular" pitchFamily="34" charset="0"/>
              <a:sym typeface="Lucida Grande"/>
            </a:endParaRPr>
          </a:p>
          <a:p>
            <a:pPr algn="r" defTabSz="782411">
              <a:spcBef>
                <a:spcPct val="20000"/>
              </a:spcBef>
              <a:defRPr/>
            </a:pPr>
            <a:endParaRPr lang="zh-CN" altLang="zh-CN" sz="1100" dirty="0">
              <a:solidFill>
                <a:srgbClr val="FFFFFF"/>
              </a:solidFill>
              <a:latin typeface="FrutigerNext LT Regular" pitchFamily="34" charset="0"/>
              <a:sym typeface="Lucida Grande"/>
            </a:endParaRPr>
          </a:p>
          <a:p>
            <a:pPr algn="r" defTabSz="782411">
              <a:spcBef>
                <a:spcPct val="20000"/>
              </a:spcBef>
              <a:defRPr/>
            </a:pPr>
            <a:endParaRPr lang="zh-CN" altLang="zh-CN" sz="1100" dirty="0">
              <a:solidFill>
                <a:srgbClr val="FFFFFF"/>
              </a:solidFill>
              <a:latin typeface="FrutigerNext LT Regular" pitchFamily="34" charset="0"/>
              <a:sym typeface="Lucida Grande"/>
            </a:endParaRPr>
          </a:p>
          <a:p>
            <a:pPr algn="r" defTabSz="782411">
              <a:spcBef>
                <a:spcPct val="20000"/>
              </a:spcBef>
              <a:defRPr/>
            </a:pPr>
            <a:r>
              <a:rPr lang="zh-CN" altLang="zh-CN" sz="1100" dirty="0">
                <a:solidFill>
                  <a:srgbClr val="FFFFFF"/>
                </a:solidFill>
                <a:latin typeface="FrutigerNext LT Regular" pitchFamily="34" charset="0"/>
                <a:sym typeface="Lucida Grande"/>
              </a:rPr>
              <a:t>Slide text :20-22pt</a:t>
            </a:r>
          </a:p>
          <a:p>
            <a:pPr algn="r" defTabSz="782411">
              <a:spcBef>
                <a:spcPct val="20000"/>
              </a:spcBef>
              <a:defRPr/>
            </a:pPr>
            <a:r>
              <a:rPr lang="zh-CN" altLang="zh-CN" sz="1100" dirty="0">
                <a:solidFill>
                  <a:srgbClr val="FFFFFF"/>
                </a:solidFill>
                <a:latin typeface="FrutigerNext LT Regular" pitchFamily="34" charset="0"/>
                <a:sym typeface="Lucida Grande"/>
              </a:rPr>
              <a:t>Bullets level 2-5:</a:t>
            </a:r>
          </a:p>
          <a:p>
            <a:pPr algn="r" defTabSz="782411">
              <a:spcBef>
                <a:spcPct val="20000"/>
              </a:spcBef>
              <a:defRPr/>
            </a:pPr>
            <a:r>
              <a:rPr lang="zh-CN" altLang="zh-CN" sz="1100" dirty="0">
                <a:solidFill>
                  <a:srgbClr val="FFFFFF"/>
                </a:solidFill>
                <a:latin typeface="FrutigerNext LT Regular" pitchFamily="34" charset="0"/>
                <a:sym typeface="Lucida Grande"/>
              </a:rPr>
              <a:t> 18pt  </a:t>
            </a:r>
          </a:p>
          <a:p>
            <a:pPr algn="r" defTabSz="782411">
              <a:spcBef>
                <a:spcPct val="20000"/>
              </a:spcBef>
              <a:defRPr/>
            </a:pPr>
            <a:r>
              <a:rPr lang="zh-CN" altLang="zh-CN" sz="1100" dirty="0">
                <a:solidFill>
                  <a:srgbClr val="FFFFFF"/>
                </a:solidFill>
                <a:latin typeface="FrutigerNext LT Regular" pitchFamily="34" charset="0"/>
                <a:sym typeface="Lucida Grande"/>
              </a:rPr>
              <a:t>Color:Black</a:t>
            </a:r>
          </a:p>
          <a:p>
            <a:pPr algn="r" defTabSz="782411">
              <a:spcBef>
                <a:spcPct val="20000"/>
              </a:spcBef>
              <a:defRPr/>
            </a:pPr>
            <a:r>
              <a:rPr lang="zh-CN" altLang="zh-CN" sz="1100" dirty="0">
                <a:solidFill>
                  <a:srgbClr val="FFFFFF"/>
                </a:solidFill>
                <a:latin typeface="FrutigerNext LT Regular" pitchFamily="34" charset="0"/>
                <a:sym typeface="Lucida Grande"/>
              </a:rPr>
              <a:t>Corporate Font :</a:t>
            </a:r>
          </a:p>
          <a:p>
            <a:pPr algn="r" defTabSz="782411">
              <a:spcBef>
                <a:spcPct val="20000"/>
              </a:spcBef>
              <a:defRPr/>
            </a:pPr>
            <a:r>
              <a:rPr lang="zh-CN" altLang="zh-CN" sz="1100" dirty="0">
                <a:solidFill>
                  <a:srgbClr val="FFFFFF"/>
                </a:solidFill>
                <a:latin typeface="FrutigerNext LT Regular" pitchFamily="34" charset="0"/>
                <a:sym typeface="Lucida Grande"/>
              </a:rPr>
              <a:t>FrutigerNext LT Medium</a:t>
            </a:r>
          </a:p>
          <a:p>
            <a:pPr algn="r" defTabSz="782411">
              <a:spcBef>
                <a:spcPct val="20000"/>
              </a:spcBef>
              <a:defRPr/>
            </a:pPr>
            <a:r>
              <a:rPr lang="zh-CN" altLang="zh-CN" sz="1100" dirty="0">
                <a:solidFill>
                  <a:srgbClr val="FFFFFF"/>
                </a:solidFill>
                <a:latin typeface="FrutigerNext LT Regular" pitchFamily="34" charset="0"/>
                <a:sym typeface="Lucida Grande"/>
              </a:rPr>
              <a:t>Font to be used by customers and </a:t>
            </a:r>
          </a:p>
          <a:p>
            <a:pPr algn="r" defTabSz="782411">
              <a:spcBef>
                <a:spcPct val="20000"/>
              </a:spcBef>
              <a:defRPr/>
            </a:pPr>
            <a:r>
              <a:rPr lang="zh-CN" altLang="zh-CN" sz="1100" dirty="0">
                <a:solidFill>
                  <a:srgbClr val="FFFFFF"/>
                </a:solidFill>
                <a:latin typeface="FrutigerNext LT Regular" pitchFamily="34" charset="0"/>
                <a:sym typeface="Lucida Grande"/>
              </a:rPr>
              <a:t>partners : </a:t>
            </a:r>
          </a:p>
          <a:p>
            <a:pPr algn="r" defTabSz="782411">
              <a:spcBef>
                <a:spcPct val="20000"/>
              </a:spcBef>
              <a:defRPr/>
            </a:pPr>
            <a:r>
              <a:rPr lang="zh-CN" altLang="zh-CN" sz="1100" dirty="0">
                <a:solidFill>
                  <a:srgbClr val="FFFFFF"/>
                </a:solidFill>
                <a:latin typeface="FrutigerNext LT Regular" pitchFamily="34" charset="0"/>
                <a:sym typeface="Lucida Grande"/>
              </a:rPr>
              <a:t>Arial</a:t>
            </a:r>
          </a:p>
        </p:txBody>
      </p:sp>
      <p:sp>
        <p:nvSpPr>
          <p:cNvPr id="10324" name="Text Box 84"/>
          <p:cNvSpPr txBox="1">
            <a:spLocks noChangeArrowheads="1"/>
          </p:cNvSpPr>
          <p:nvPr/>
        </p:nvSpPr>
        <p:spPr bwMode="auto">
          <a:xfrm>
            <a:off x="12339647" y="57164"/>
            <a:ext cx="1727200" cy="1107816"/>
          </a:xfrm>
          <a:prstGeom prst="rect">
            <a:avLst/>
          </a:prstGeom>
          <a:noFill/>
          <a:ln w="9525">
            <a:noFill/>
            <a:miter lim="800000"/>
            <a:headEnd/>
            <a:tailEnd/>
          </a:ln>
          <a:effectLst/>
        </p:spPr>
        <p:txBody>
          <a:bodyPr lIns="91228" tIns="45611" rIns="91228" bIns="45611">
            <a:spAutoFit/>
          </a:bodyPr>
          <a:lstStyle/>
          <a:p>
            <a:pPr defTabSz="913514">
              <a:defRPr/>
            </a:pPr>
            <a:r>
              <a:rPr lang="en-US" altLang="zh-CN" sz="1100" dirty="0">
                <a:solidFill>
                  <a:srgbClr val="FFFFFF"/>
                </a:solidFill>
                <a:latin typeface="FrutigerNext LT Regular" pitchFamily="34" charset="0"/>
                <a:sym typeface="Lucida Grande"/>
              </a:rPr>
              <a:t>Top right  corner  for   field-mark, customer or partner logotypes. </a:t>
            </a:r>
          </a:p>
          <a:p>
            <a:pPr defTabSz="913514">
              <a:defRPr/>
            </a:pPr>
            <a:endParaRPr lang="en-US" altLang="zh-CN" sz="1100" dirty="0">
              <a:solidFill>
                <a:srgbClr val="FFFFFF"/>
              </a:solidFill>
              <a:latin typeface="FrutigerNext LT Regular" pitchFamily="34" charset="0"/>
              <a:sym typeface="Lucida Grande"/>
            </a:endParaRPr>
          </a:p>
          <a:p>
            <a:pPr defTabSz="913514">
              <a:defRPr/>
            </a:pPr>
            <a:r>
              <a:rPr lang="en-US" altLang="zh-CN" sz="1100" dirty="0">
                <a:solidFill>
                  <a:srgbClr val="FFFFFF"/>
                </a:solidFill>
                <a:latin typeface="FrutigerNext LT Regular" pitchFamily="34" charset="0"/>
                <a:sym typeface="Lucida Grande"/>
              </a:rPr>
              <a:t>----------------   </a:t>
            </a:r>
          </a:p>
          <a:p>
            <a:pPr defTabSz="913514">
              <a:defRPr/>
            </a:pPr>
            <a:endParaRPr lang="zh-CN" altLang="en-US" sz="1100" dirty="0">
              <a:solidFill>
                <a:srgbClr val="FFFFFF"/>
              </a:solidFill>
              <a:latin typeface="FrutigerNext LT Regular" pitchFamily="34" charset="0"/>
              <a:sym typeface="Lucida Grande"/>
            </a:endParaRPr>
          </a:p>
        </p:txBody>
      </p:sp>
      <p:sp>
        <p:nvSpPr>
          <p:cNvPr id="10325" name="Text Box 85"/>
          <p:cNvSpPr txBox="1">
            <a:spLocks noChangeArrowheads="1"/>
          </p:cNvSpPr>
          <p:nvPr/>
        </p:nvSpPr>
        <p:spPr bwMode="auto">
          <a:xfrm>
            <a:off x="12339647" y="1197011"/>
            <a:ext cx="1727200" cy="2128686"/>
          </a:xfrm>
          <a:prstGeom prst="rect">
            <a:avLst/>
          </a:prstGeom>
          <a:noFill/>
          <a:ln w="9525">
            <a:noFill/>
            <a:miter lim="800000"/>
            <a:headEnd/>
            <a:tailEnd/>
          </a:ln>
          <a:effectLst/>
        </p:spPr>
        <p:txBody>
          <a:bodyPr lIns="91228" tIns="45611" rIns="91228" bIns="45611">
            <a:spAutoFit/>
          </a:bodyPr>
          <a:lstStyle/>
          <a:p>
            <a:pPr defTabSz="913514">
              <a:defRPr/>
            </a:pPr>
            <a:r>
              <a:rPr lang="en-US" altLang="zh-CN" sz="1100" dirty="0">
                <a:solidFill>
                  <a:srgbClr val="FFFFFF"/>
                </a:solidFill>
                <a:latin typeface="FrutigerNext LT Regular" pitchFamily="34" charset="0"/>
                <a:sym typeface="Lucida Grande"/>
              </a:rPr>
              <a:t>The following nine groups of colors are an example of how our design colors can be used, please take note that you should only use one design color group per slide. </a:t>
            </a:r>
          </a:p>
          <a:p>
            <a:pPr defTabSz="913514">
              <a:defRPr/>
            </a:pPr>
            <a:r>
              <a:rPr lang="en-US" altLang="zh-CN" sz="1100" dirty="0">
                <a:solidFill>
                  <a:srgbClr val="FFFFFF"/>
                </a:solidFill>
                <a:latin typeface="FrutigerNext LT Regular" pitchFamily="34" charset="0"/>
                <a:sym typeface="Lucida Grande"/>
              </a:rPr>
              <a:t> For specific usage details, refer to the “Typesetting Standard”.</a:t>
            </a:r>
          </a:p>
        </p:txBody>
      </p:sp>
    </p:spTree>
  </p:cSld>
  <p:clrMap bg1="lt1" tx1="dk1" bg2="lt2" tx2="dk2" accent1="accent1" accent2="accent2" accent3="accent3" accent4="accent4" accent5="accent5" accent6="accent6" hlink="hlink" folHlink="folHlink"/>
  <p:sldLayoutIdLst>
    <p:sldLayoutId id="2147495002" r:id="rId1"/>
    <p:sldLayoutId id="2147495003" r:id="rId2"/>
    <p:sldLayoutId id="2147495004" r:id="rId3"/>
    <p:sldLayoutId id="2147495005" r:id="rId4"/>
    <p:sldLayoutId id="2147495006" r:id="rId5"/>
  </p:sldLayoutIdLst>
  <p:transition advClick="0"/>
  <p:timing>
    <p:tnLst>
      <p:par>
        <p:cTn id="1" dur="indefinite" restart="never" nodeType="tmRoot"/>
      </p:par>
    </p:tnLst>
  </p:timing>
  <p:txStyles>
    <p:titleStyle>
      <a:lvl1pPr algn="l" rtl="0" eaLnBrk="0" fontAlgn="base" hangingPunct="0">
        <a:spcBef>
          <a:spcPct val="0"/>
        </a:spcBef>
        <a:spcAft>
          <a:spcPct val="0"/>
        </a:spcAft>
        <a:defRPr sz="2900" b="1">
          <a:solidFill>
            <a:srgbClr val="990000"/>
          </a:solidFill>
          <a:latin typeface="Arial" pitchFamily="34" charset="0"/>
          <a:ea typeface="黑体" pitchFamily="49" charset="-122"/>
          <a:cs typeface="Arial" pitchFamily="34" charset="0"/>
        </a:defRPr>
      </a:lvl1pPr>
      <a:lvl2pPr algn="l" rtl="0" eaLnBrk="0" fontAlgn="base" hangingPunct="0">
        <a:spcBef>
          <a:spcPct val="0"/>
        </a:spcBef>
        <a:spcAft>
          <a:spcPct val="0"/>
        </a:spcAft>
        <a:defRPr sz="2900" b="1">
          <a:solidFill>
            <a:srgbClr val="990000"/>
          </a:solidFill>
          <a:latin typeface="Arial" charset="0"/>
          <a:ea typeface="黑体" pitchFamily="49" charset="-122"/>
          <a:cs typeface="Arial" charset="0"/>
        </a:defRPr>
      </a:lvl2pPr>
      <a:lvl3pPr algn="l" rtl="0" eaLnBrk="0" fontAlgn="base" hangingPunct="0">
        <a:spcBef>
          <a:spcPct val="0"/>
        </a:spcBef>
        <a:spcAft>
          <a:spcPct val="0"/>
        </a:spcAft>
        <a:defRPr sz="2900" b="1">
          <a:solidFill>
            <a:srgbClr val="990000"/>
          </a:solidFill>
          <a:latin typeface="Arial" charset="0"/>
          <a:ea typeface="黑体" pitchFamily="49" charset="-122"/>
          <a:cs typeface="Arial" charset="0"/>
        </a:defRPr>
      </a:lvl3pPr>
      <a:lvl4pPr algn="l" rtl="0" eaLnBrk="0" fontAlgn="base" hangingPunct="0">
        <a:spcBef>
          <a:spcPct val="0"/>
        </a:spcBef>
        <a:spcAft>
          <a:spcPct val="0"/>
        </a:spcAft>
        <a:defRPr sz="2900" b="1">
          <a:solidFill>
            <a:srgbClr val="990000"/>
          </a:solidFill>
          <a:latin typeface="Arial" charset="0"/>
          <a:ea typeface="黑体" pitchFamily="49" charset="-122"/>
          <a:cs typeface="Arial" charset="0"/>
        </a:defRPr>
      </a:lvl4pPr>
      <a:lvl5pPr algn="l" rtl="0" eaLnBrk="0" fontAlgn="base" hangingPunct="0">
        <a:spcBef>
          <a:spcPct val="0"/>
        </a:spcBef>
        <a:spcAft>
          <a:spcPct val="0"/>
        </a:spcAft>
        <a:defRPr sz="2900" b="1">
          <a:solidFill>
            <a:srgbClr val="990000"/>
          </a:solidFill>
          <a:latin typeface="Arial" charset="0"/>
          <a:ea typeface="黑体" pitchFamily="49" charset="-122"/>
          <a:cs typeface="Arial" charset="0"/>
        </a:defRPr>
      </a:lvl5pPr>
      <a:lvl6pPr marL="456152"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2289"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68431"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4573"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0763" indent="-340763" algn="l" rtl="0" eaLnBrk="0" fontAlgn="base" hangingPunct="0">
        <a:lnSpc>
          <a:spcPct val="140000"/>
        </a:lnSpc>
        <a:spcBef>
          <a:spcPct val="0"/>
        </a:spcBef>
        <a:spcAft>
          <a:spcPct val="0"/>
        </a:spcAft>
        <a:buClr>
          <a:srgbClr val="777777"/>
        </a:buClr>
        <a:buSzPct val="60000"/>
        <a:buFont typeface="Wingdings" pitchFamily="2" charset="2"/>
        <a:buChar char="l"/>
        <a:defRPr sz="2000" b="1">
          <a:solidFill>
            <a:schemeClr val="tx1"/>
          </a:solidFill>
          <a:latin typeface="Arial" pitchFamily="34" charset="0"/>
          <a:ea typeface="黑体" pitchFamily="49" charset="-122"/>
          <a:cs typeface="Arial" pitchFamily="34" charset="0"/>
        </a:defRPr>
      </a:lvl1pPr>
      <a:lvl2pPr marL="740173" indent="-283707" algn="l" rtl="0" eaLnBrk="0" fontAlgn="base" hangingPunct="0">
        <a:lnSpc>
          <a:spcPct val="140000"/>
        </a:lnSpc>
        <a:spcBef>
          <a:spcPct val="0"/>
        </a:spcBef>
        <a:spcAft>
          <a:spcPct val="0"/>
        </a:spcAft>
        <a:buSzPct val="50000"/>
        <a:buFont typeface="Wingdings" pitchFamily="2" charset="2"/>
        <a:buChar char="p"/>
        <a:defRPr>
          <a:solidFill>
            <a:schemeClr val="tx1"/>
          </a:solidFill>
          <a:latin typeface="Arial" pitchFamily="34" charset="0"/>
          <a:ea typeface="+mn-ea"/>
          <a:cs typeface="Arial" pitchFamily="34" charset="0"/>
        </a:defRPr>
      </a:lvl2pPr>
      <a:lvl3pPr marL="1139584" indent="-226651" algn="l" rtl="0" eaLnBrk="0" fontAlgn="base" hangingPunct="0">
        <a:lnSpc>
          <a:spcPct val="140000"/>
        </a:lnSpc>
        <a:spcBef>
          <a:spcPct val="0"/>
        </a:spcBef>
        <a:spcAft>
          <a:spcPct val="0"/>
        </a:spcAft>
        <a:buSzPct val="50000"/>
        <a:buFont typeface="Wingdings" pitchFamily="2" charset="2"/>
        <a:buChar char="n"/>
        <a:defRPr sz="1600">
          <a:solidFill>
            <a:schemeClr val="tx1"/>
          </a:solidFill>
          <a:latin typeface="Arial" pitchFamily="34" charset="0"/>
          <a:ea typeface="+mn-ea"/>
          <a:cs typeface="Arial" pitchFamily="34" charset="0"/>
        </a:defRPr>
      </a:lvl3pPr>
      <a:lvl4pPr marL="1596048" indent="-226651" algn="l" rtl="0" eaLnBrk="0" fontAlgn="base" hangingPunct="0">
        <a:lnSpc>
          <a:spcPct val="140000"/>
        </a:lnSpc>
        <a:spcBef>
          <a:spcPct val="0"/>
        </a:spcBef>
        <a:spcAft>
          <a:spcPct val="0"/>
        </a:spcAft>
        <a:buChar char="–"/>
        <a:defRPr sz="1300">
          <a:solidFill>
            <a:schemeClr val="tx1"/>
          </a:solidFill>
          <a:latin typeface="Arial" pitchFamily="34" charset="0"/>
          <a:ea typeface="+mn-ea"/>
          <a:cs typeface="Arial" pitchFamily="34" charset="0"/>
        </a:defRPr>
      </a:lvl4pPr>
      <a:lvl5pPr marL="2052515" indent="-226651" algn="l" rtl="0" eaLnBrk="0" fontAlgn="base" hangingPunct="0">
        <a:lnSpc>
          <a:spcPct val="140000"/>
        </a:lnSpc>
        <a:spcBef>
          <a:spcPct val="0"/>
        </a:spcBef>
        <a:spcAft>
          <a:spcPct val="0"/>
        </a:spcAft>
        <a:buFont typeface="Arial" charset="0"/>
        <a:buChar char="~"/>
        <a:defRPr sz="1200">
          <a:solidFill>
            <a:schemeClr val="tx1"/>
          </a:solidFill>
          <a:latin typeface="Arial" pitchFamily="34" charset="0"/>
          <a:ea typeface="+mn-ea"/>
          <a:cs typeface="Arial" pitchFamily="34" charset="0"/>
        </a:defRPr>
      </a:lvl5pPr>
      <a:lvl6pPr marL="2508788" indent="-228072"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64932" indent="-228072"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1074" indent="-228072"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77219" indent="-228072"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2289" rtl="0" eaLnBrk="1" latinLnBrk="0" hangingPunct="1">
        <a:defRPr sz="1700" kern="1200">
          <a:solidFill>
            <a:schemeClr val="tx1"/>
          </a:solidFill>
          <a:latin typeface="+mn-lt"/>
          <a:ea typeface="+mn-ea"/>
          <a:cs typeface="+mn-cs"/>
        </a:defRPr>
      </a:lvl1pPr>
      <a:lvl2pPr marL="456152" algn="l" defTabSz="912289" rtl="0" eaLnBrk="1" latinLnBrk="0" hangingPunct="1">
        <a:defRPr sz="1700" kern="1200">
          <a:solidFill>
            <a:schemeClr val="tx1"/>
          </a:solidFill>
          <a:latin typeface="+mn-lt"/>
          <a:ea typeface="+mn-ea"/>
          <a:cs typeface="+mn-cs"/>
        </a:defRPr>
      </a:lvl2pPr>
      <a:lvl3pPr marL="912289" algn="l" defTabSz="912289" rtl="0" eaLnBrk="1" latinLnBrk="0" hangingPunct="1">
        <a:defRPr sz="1700" kern="1200">
          <a:solidFill>
            <a:schemeClr val="tx1"/>
          </a:solidFill>
          <a:latin typeface="+mn-lt"/>
          <a:ea typeface="+mn-ea"/>
          <a:cs typeface="+mn-cs"/>
        </a:defRPr>
      </a:lvl3pPr>
      <a:lvl4pPr marL="1368431" algn="l" defTabSz="912289" rtl="0" eaLnBrk="1" latinLnBrk="0" hangingPunct="1">
        <a:defRPr sz="1700" kern="1200">
          <a:solidFill>
            <a:schemeClr val="tx1"/>
          </a:solidFill>
          <a:latin typeface="+mn-lt"/>
          <a:ea typeface="+mn-ea"/>
          <a:cs typeface="+mn-cs"/>
        </a:defRPr>
      </a:lvl4pPr>
      <a:lvl5pPr marL="1824573" algn="l" defTabSz="912289" rtl="0" eaLnBrk="1" latinLnBrk="0" hangingPunct="1">
        <a:defRPr sz="1700" kern="1200">
          <a:solidFill>
            <a:schemeClr val="tx1"/>
          </a:solidFill>
          <a:latin typeface="+mn-lt"/>
          <a:ea typeface="+mn-ea"/>
          <a:cs typeface="+mn-cs"/>
        </a:defRPr>
      </a:lvl5pPr>
      <a:lvl6pPr marL="2280716" algn="l" defTabSz="912289" rtl="0" eaLnBrk="1" latinLnBrk="0" hangingPunct="1">
        <a:defRPr sz="1700" kern="1200">
          <a:solidFill>
            <a:schemeClr val="tx1"/>
          </a:solidFill>
          <a:latin typeface="+mn-lt"/>
          <a:ea typeface="+mn-ea"/>
          <a:cs typeface="+mn-cs"/>
        </a:defRPr>
      </a:lvl6pPr>
      <a:lvl7pPr marL="2736864" algn="l" defTabSz="912289" rtl="0" eaLnBrk="1" latinLnBrk="0" hangingPunct="1">
        <a:defRPr sz="1700" kern="1200">
          <a:solidFill>
            <a:schemeClr val="tx1"/>
          </a:solidFill>
          <a:latin typeface="+mn-lt"/>
          <a:ea typeface="+mn-ea"/>
          <a:cs typeface="+mn-cs"/>
        </a:defRPr>
      </a:lvl7pPr>
      <a:lvl8pPr marL="3193003" algn="l" defTabSz="912289" rtl="0" eaLnBrk="1" latinLnBrk="0" hangingPunct="1">
        <a:defRPr sz="1700" kern="1200">
          <a:solidFill>
            <a:schemeClr val="tx1"/>
          </a:solidFill>
          <a:latin typeface="+mn-lt"/>
          <a:ea typeface="+mn-ea"/>
          <a:cs typeface="+mn-cs"/>
        </a:defRPr>
      </a:lvl8pPr>
      <a:lvl9pPr marL="3649141" algn="l" defTabSz="912289" rtl="0" eaLnBrk="1" latinLnBrk="0" hangingPunct="1">
        <a:defRPr sz="1700" kern="1200">
          <a:solidFill>
            <a:schemeClr val="tx1"/>
          </a:solidFill>
          <a:latin typeface="+mn-lt"/>
          <a:ea typeface="+mn-ea"/>
          <a:cs typeface="+mn-cs"/>
        </a:defRPr>
      </a:lvl9pPr>
    </p:otherStyle>
  </p:txStyles>
</p:sldMaster>
</file>

<file path=ppt/slideMasters/slideMaster29.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8" name="矩形 7"/>
          <p:cNvSpPr/>
          <p:nvPr/>
        </p:nvSpPr>
        <p:spPr>
          <a:xfrm>
            <a:off x="1586" y="6350"/>
            <a:ext cx="12193589" cy="6851650"/>
          </a:xfrm>
          <a:prstGeom prst="rect">
            <a:avLst/>
          </a:prstGeom>
          <a:blipFill dpi="0" rotWithShape="1">
            <a:blip r:embed="rId6" cstate="print">
              <a:duotone>
                <a:prstClr val="black"/>
                <a:schemeClr val="accent4">
                  <a:tint val="45000"/>
                  <a:satMod val="400000"/>
                </a:schemeClr>
              </a:duotone>
              <a:extLst>
                <a:ext uri="{BEBA8EAE-BF5A-486C-A8C5-ECC9F3942E4B}">
                  <a14:imgProps xmlns:a14="http://schemas.microsoft.com/office/drawing/2010/main">
                    <a14:imgLayer r:embed="rId7">
                      <a14:imgEffect>
                        <a14:brightnessContrast bright="40000"/>
                      </a14:imgEffect>
                    </a14:imgLayer>
                  </a14:imgProps>
                </a:ex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itchFamily="34" charset="-122"/>
            </a:endParaRPr>
          </a:p>
        </p:txBody>
      </p:sp>
      <p:sp>
        <p:nvSpPr>
          <p:cNvPr id="14" name="Rectangle 8"/>
          <p:cNvSpPr>
            <a:spLocks noGrp="1" noChangeArrowheads="1"/>
          </p:cNvSpPr>
          <p:nvPr>
            <p:ph type="title"/>
          </p:nvPr>
        </p:nvSpPr>
        <p:spPr bwMode="auto">
          <a:xfrm>
            <a:off x="823913" y="4500002"/>
            <a:ext cx="9269413"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45708" rIns="91418" bIns="45708" numCol="1" anchor="t" anchorCtr="0" compatLnSpc="1">
            <a:prstTxWarp prst="textNoShape">
              <a:avLst/>
            </a:prstTxWarp>
            <a:spAutoFit/>
          </a:bodyPr>
          <a:lstStyle/>
          <a:p>
            <a:pPr lvl="0"/>
            <a:r>
              <a:rPr lang="en-US" altLang="zh-CN" dirty="0" smtClean="0"/>
              <a:t>Click to edit Master title style</a:t>
            </a:r>
            <a:endParaRPr lang="zh-CN" altLang="en-US" dirty="0" smtClean="0"/>
          </a:p>
        </p:txBody>
      </p:sp>
      <p:sp>
        <p:nvSpPr>
          <p:cNvPr id="19" name="Rectangle 19"/>
          <p:cNvSpPr>
            <a:spLocks noGrp="1" noChangeArrowheads="1"/>
          </p:cNvSpPr>
          <p:nvPr>
            <p:ph type="dt" sz="quarter" idx="2"/>
          </p:nvPr>
        </p:nvSpPr>
        <p:spPr bwMode="auto">
          <a:xfrm>
            <a:off x="823913" y="479426"/>
            <a:ext cx="2158999" cy="205121"/>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B2B2B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lvl1pPr>
              <a:defRPr sz="1300">
                <a:latin typeface="微软雅黑" pitchFamily="34" charset="-122"/>
                <a:ea typeface="+mn-ea"/>
              </a:defRPr>
            </a:lvl1pPr>
          </a:lstStyle>
          <a:p>
            <a:pPr>
              <a:defRPr/>
            </a:pPr>
            <a:endParaRPr lang="en-US" altLang="zh-CN" dirty="0">
              <a:solidFill>
                <a:srgbClr val="000000"/>
              </a:solidFill>
            </a:endParaRPr>
          </a:p>
        </p:txBody>
      </p:sp>
    </p:spTree>
  </p:cSld>
  <p:clrMap bg1="lt1" tx1="dk1" bg2="lt2" tx2="dk2" accent1="accent1" accent2="accent2" accent3="accent3" accent4="accent4" accent5="accent5" accent6="accent6" hlink="hlink" folHlink="folHlink"/>
  <p:sldLayoutIdLst>
    <p:sldLayoutId id="2147495008" r:id="rId1"/>
    <p:sldLayoutId id="2147495009" r:id="rId2"/>
    <p:sldLayoutId id="2147495010" r:id="rId3"/>
    <p:sldLayoutId id="2147495011" r:id="rId4"/>
  </p:sldLayoutIdLst>
  <p:transition advClick="0" advTm="8000">
    <p:fade thruBlk="1"/>
  </p:transition>
  <p:timing>
    <p:tnLst>
      <p:par>
        <p:cTn id="1" dur="indefinite" restart="never" nodeType="tmRoot"/>
      </p:par>
    </p:tnLst>
  </p:timing>
  <p:txStyles>
    <p:titleStyle>
      <a:lvl1pPr algn="l" rtl="0" eaLnBrk="0" fontAlgn="base" hangingPunct="0">
        <a:spcBef>
          <a:spcPct val="0"/>
        </a:spcBef>
        <a:spcAft>
          <a:spcPct val="0"/>
        </a:spcAft>
        <a:defRPr sz="3200" b="1">
          <a:solidFill>
            <a:schemeClr val="tx1">
              <a:lumMod val="75000"/>
              <a:lumOff val="25000"/>
            </a:schemeClr>
          </a:solidFill>
          <a:latin typeface="微软雅黑" pitchFamily="34" charset="-122"/>
          <a:ea typeface="黑体" pitchFamily="49" charset="-122"/>
          <a:cs typeface="+mj-cs"/>
        </a:defRPr>
      </a:lvl1pPr>
      <a:lvl2pPr algn="l" rtl="0" eaLnBrk="0" fontAlgn="base" hangingPunct="0">
        <a:spcBef>
          <a:spcPct val="0"/>
        </a:spcBef>
        <a:spcAft>
          <a:spcPct val="0"/>
        </a:spcAft>
        <a:defRPr sz="3200" b="1">
          <a:solidFill>
            <a:schemeClr val="bg1"/>
          </a:solidFill>
          <a:latin typeface="FrutigerNext LT Medium" pitchFamily="34" charset="0"/>
          <a:ea typeface="黑体" pitchFamily="49" charset="-122"/>
          <a:cs typeface="宋体" charset="-122"/>
        </a:defRPr>
      </a:lvl2pPr>
      <a:lvl3pPr algn="l" rtl="0" eaLnBrk="0" fontAlgn="base" hangingPunct="0">
        <a:spcBef>
          <a:spcPct val="0"/>
        </a:spcBef>
        <a:spcAft>
          <a:spcPct val="0"/>
        </a:spcAft>
        <a:defRPr sz="3200" b="1">
          <a:solidFill>
            <a:schemeClr val="bg1"/>
          </a:solidFill>
          <a:latin typeface="FrutigerNext LT Medium" pitchFamily="34" charset="0"/>
          <a:ea typeface="黑体" pitchFamily="49" charset="-122"/>
          <a:cs typeface="宋体" charset="-122"/>
        </a:defRPr>
      </a:lvl3pPr>
      <a:lvl4pPr algn="l" rtl="0" eaLnBrk="0" fontAlgn="base" hangingPunct="0">
        <a:spcBef>
          <a:spcPct val="0"/>
        </a:spcBef>
        <a:spcAft>
          <a:spcPct val="0"/>
        </a:spcAft>
        <a:defRPr sz="3200" b="1">
          <a:solidFill>
            <a:schemeClr val="bg1"/>
          </a:solidFill>
          <a:latin typeface="FrutigerNext LT Medium" pitchFamily="34" charset="0"/>
          <a:ea typeface="黑体" pitchFamily="49" charset="-122"/>
          <a:cs typeface="宋体" charset="-122"/>
        </a:defRPr>
      </a:lvl4pPr>
      <a:lvl5pPr algn="l" rtl="0" eaLnBrk="0" fontAlgn="base" hangingPunct="0">
        <a:spcBef>
          <a:spcPct val="0"/>
        </a:spcBef>
        <a:spcAft>
          <a:spcPct val="0"/>
        </a:spcAft>
        <a:defRPr sz="3200" b="1">
          <a:solidFill>
            <a:schemeClr val="bg1"/>
          </a:solidFill>
          <a:latin typeface="FrutigerNext LT Medium" pitchFamily="34" charset="0"/>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spcBef>
          <a:spcPct val="20000"/>
        </a:spcBef>
        <a:spcAft>
          <a:spcPct val="0"/>
        </a:spcAft>
        <a:buClr>
          <a:srgbClr val="990000"/>
        </a:buClr>
        <a:buChar char="•"/>
        <a:defRPr sz="2400" b="1">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000">
          <a:solidFill>
            <a:schemeClr val="tx1"/>
          </a:solidFill>
          <a:latin typeface="+mn-lt"/>
          <a:ea typeface="+mn-ea"/>
          <a:cs typeface="+mn-cs"/>
        </a:defRPr>
      </a:lvl2pPr>
      <a:lvl3pPr marL="1143000" indent="-228600" algn="l" rtl="0" eaLnBrk="0" fontAlgn="base" hangingPunct="0">
        <a:spcBef>
          <a:spcPct val="20000"/>
        </a:spcBef>
        <a:spcAft>
          <a:spcPct val="0"/>
        </a:spcAft>
        <a:buFont typeface="FrutigerNext LT Medium" pitchFamily="34" charset="0"/>
        <a:buChar char="»"/>
        <a:defRPr>
          <a:solidFill>
            <a:schemeClr val="tx1"/>
          </a:solidFill>
          <a:latin typeface="+mn-lt"/>
          <a:ea typeface="+mn-ea"/>
          <a:cs typeface="+mn-cs"/>
        </a:defRPr>
      </a:lvl3pPr>
      <a:lvl4pPr marL="1600200" indent="-228600" algn="l" rtl="0" eaLnBrk="0" fontAlgn="base" hangingPunct="0">
        <a:spcBef>
          <a:spcPct val="20000"/>
        </a:spcBef>
        <a:spcAft>
          <a:spcPct val="0"/>
        </a:spcAft>
        <a:buChar char="–"/>
        <a:defRPr sz="16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16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2290" name="Rectangle 197"/>
          <p:cNvSpPr>
            <a:spLocks noGrp="1" noChangeArrowheads="1"/>
          </p:cNvSpPr>
          <p:nvPr>
            <p:ph type="title"/>
          </p:nvPr>
        </p:nvSpPr>
        <p:spPr bwMode="auto">
          <a:xfrm>
            <a:off x="781054" y="274638"/>
            <a:ext cx="10975975" cy="1143000"/>
          </a:xfrm>
          <a:prstGeom prst="rect">
            <a:avLst/>
          </a:prstGeom>
          <a:noFill/>
          <a:ln w="9525" algn="ctr">
            <a:noFill/>
            <a:miter lim="800000"/>
            <a:headEnd/>
            <a:tailEnd/>
          </a:ln>
        </p:spPr>
        <p:txBody>
          <a:bodyPr vert="horz" wrap="square" lIns="91404" tIns="45700" rIns="91404" bIns="45700" numCol="1" anchor="ctr" anchorCtr="0" compatLnSpc="1">
            <a:prstTxWarp prst="textNoShape">
              <a:avLst/>
            </a:prstTxWarp>
          </a:bodyPr>
          <a:lstStyle/>
          <a:p>
            <a:pPr lvl="0"/>
            <a:r>
              <a:rPr lang="zh-CN" altLang="en-US" smtClean="0"/>
              <a:t>单击此处编辑母版标题样式</a:t>
            </a:r>
          </a:p>
        </p:txBody>
      </p:sp>
      <p:sp>
        <p:nvSpPr>
          <p:cNvPr id="12291" name="Rectangle 198"/>
          <p:cNvSpPr>
            <a:spLocks noGrp="1" noChangeArrowheads="1"/>
          </p:cNvSpPr>
          <p:nvPr>
            <p:ph type="body" idx="1"/>
          </p:nvPr>
        </p:nvSpPr>
        <p:spPr bwMode="auto">
          <a:xfrm>
            <a:off x="781054" y="1600208"/>
            <a:ext cx="10975975" cy="4525963"/>
          </a:xfrm>
          <a:prstGeom prst="rect">
            <a:avLst/>
          </a:prstGeom>
          <a:noFill/>
          <a:ln w="9525" algn="ctr">
            <a:noFill/>
            <a:miter lim="800000"/>
            <a:headEnd/>
            <a:tailEnd/>
          </a:ln>
        </p:spPr>
        <p:txBody>
          <a:bodyPr vert="horz" wrap="square" lIns="91404" tIns="45700" rIns="91404" bIns="4570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954371" name="Text Box 3"/>
          <p:cNvSpPr txBox="1">
            <a:spLocks noChangeArrowheads="1"/>
          </p:cNvSpPr>
          <p:nvPr/>
        </p:nvSpPr>
        <p:spPr bwMode="auto">
          <a:xfrm>
            <a:off x="869951" y="6467491"/>
            <a:ext cx="2401744" cy="263791"/>
          </a:xfrm>
          <a:prstGeom prst="rect">
            <a:avLst/>
          </a:prstGeom>
          <a:noFill/>
          <a:ln w="9525">
            <a:noFill/>
            <a:miter lim="800000"/>
            <a:headEnd/>
            <a:tailEnd/>
          </a:ln>
        </p:spPr>
        <p:txBody>
          <a:bodyPr wrap="none" lIns="78328" tIns="39164" rIns="78328" bIns="39164">
            <a:spAutoFit/>
          </a:bodyPr>
          <a:lstStyle/>
          <a:p>
            <a:pPr defTabSz="783895" eaLnBrk="0" hangingPunct="0">
              <a:defRPr/>
            </a:pPr>
            <a:r>
              <a:rPr lang="en-US" altLang="zh-CN" sz="1200" dirty="0">
                <a:solidFill>
                  <a:srgbClr val="000000"/>
                </a:solidFill>
                <a:latin typeface="FrutigerNext LT Bold" charset="0"/>
                <a:ea typeface="ＭＳ Ｐゴシック" pitchFamily="34" charset="-128"/>
                <a:sym typeface="Lucida Grande"/>
              </a:rPr>
              <a:t>HISILICON SEMICONDUCTOR</a:t>
            </a:r>
          </a:p>
        </p:txBody>
      </p:sp>
      <p:grpSp>
        <p:nvGrpSpPr>
          <p:cNvPr id="2" name="Group 5"/>
          <p:cNvGrpSpPr>
            <a:grpSpLocks/>
          </p:cNvGrpSpPr>
          <p:nvPr/>
        </p:nvGrpSpPr>
        <p:grpSpPr bwMode="auto">
          <a:xfrm>
            <a:off x="4" y="6216650"/>
            <a:ext cx="12195175" cy="635000"/>
            <a:chOff x="0" y="3920"/>
            <a:chExt cx="7682" cy="400"/>
          </a:xfrm>
        </p:grpSpPr>
        <p:pic>
          <p:nvPicPr>
            <p:cNvPr id="12299" name="Picture 6" descr="图片1"/>
            <p:cNvPicPr>
              <a:picLocks noChangeAspect="1" noChangeArrowheads="1"/>
            </p:cNvPicPr>
            <p:nvPr userDrawn="1"/>
          </p:nvPicPr>
          <p:blipFill>
            <a:blip r:embed="rId3" cstate="print"/>
            <a:srcRect/>
            <a:stretch>
              <a:fillRect/>
            </a:stretch>
          </p:blipFill>
          <p:spPr bwMode="auto">
            <a:xfrm>
              <a:off x="0" y="3920"/>
              <a:ext cx="5760" cy="400"/>
            </a:xfrm>
            <a:prstGeom prst="rect">
              <a:avLst/>
            </a:prstGeom>
            <a:noFill/>
            <a:ln w="9525">
              <a:noFill/>
              <a:miter lim="800000"/>
              <a:headEnd/>
              <a:tailEnd/>
            </a:ln>
          </p:spPr>
        </p:pic>
        <p:pic>
          <p:nvPicPr>
            <p:cNvPr id="12300" name="Picture 7" descr="图片1"/>
            <p:cNvPicPr>
              <a:picLocks noChangeAspect="1" noChangeArrowheads="1"/>
            </p:cNvPicPr>
            <p:nvPr userDrawn="1"/>
          </p:nvPicPr>
          <p:blipFill>
            <a:blip r:embed="rId3" cstate="print"/>
            <a:srcRect/>
            <a:stretch>
              <a:fillRect/>
            </a:stretch>
          </p:blipFill>
          <p:spPr bwMode="auto">
            <a:xfrm>
              <a:off x="1539" y="3920"/>
              <a:ext cx="5760" cy="400"/>
            </a:xfrm>
            <a:prstGeom prst="rect">
              <a:avLst/>
            </a:prstGeom>
            <a:noFill/>
            <a:ln w="9525">
              <a:noFill/>
              <a:miter lim="800000"/>
              <a:headEnd/>
              <a:tailEnd/>
            </a:ln>
          </p:spPr>
        </p:pic>
        <p:pic>
          <p:nvPicPr>
            <p:cNvPr id="12301" name="Picture 8" descr="图片1"/>
            <p:cNvPicPr>
              <a:picLocks noChangeAspect="1" noChangeArrowheads="1"/>
            </p:cNvPicPr>
            <p:nvPr userDrawn="1"/>
          </p:nvPicPr>
          <p:blipFill>
            <a:blip r:embed="rId3" cstate="print"/>
            <a:srcRect/>
            <a:stretch>
              <a:fillRect/>
            </a:stretch>
          </p:blipFill>
          <p:spPr bwMode="auto">
            <a:xfrm rot="10800000">
              <a:off x="6619" y="3920"/>
              <a:ext cx="1063" cy="400"/>
            </a:xfrm>
            <a:prstGeom prst="rect">
              <a:avLst/>
            </a:prstGeom>
            <a:noFill/>
            <a:ln w="9525">
              <a:noFill/>
              <a:miter lim="800000"/>
              <a:headEnd/>
              <a:tailEnd/>
            </a:ln>
          </p:spPr>
        </p:pic>
      </p:grpSp>
      <p:sp>
        <p:nvSpPr>
          <p:cNvPr id="13375" name="Date Placeholder 3"/>
          <p:cNvSpPr txBox="1">
            <a:spLocks noGrp="1"/>
          </p:cNvSpPr>
          <p:nvPr/>
        </p:nvSpPr>
        <p:spPr bwMode="auto">
          <a:xfrm>
            <a:off x="8483611" y="6489716"/>
            <a:ext cx="2797175" cy="455613"/>
          </a:xfrm>
          <a:prstGeom prst="rect">
            <a:avLst/>
          </a:prstGeom>
          <a:noFill/>
          <a:ln w="9525">
            <a:noFill/>
            <a:miter lim="800000"/>
            <a:headEnd/>
            <a:tailEnd/>
          </a:ln>
        </p:spPr>
        <p:txBody>
          <a:bodyPr lIns="0" tIns="0" rIns="0" bIns="0"/>
          <a:lstStyle/>
          <a:p>
            <a:pPr defTabSz="801351">
              <a:lnSpc>
                <a:spcPct val="85000"/>
              </a:lnSpc>
              <a:defRPr/>
            </a:pPr>
            <a:r>
              <a:rPr lang="de-DE" altLang="zh-CN" sz="1200" dirty="0">
                <a:solidFill>
                  <a:srgbClr val="000000"/>
                </a:solidFill>
                <a:latin typeface="Arial" pitchFamily="34" charset="0"/>
                <a:ea typeface="ＭＳ Ｐゴシック" pitchFamily="34" charset="-128"/>
                <a:sym typeface="Lucida Grande"/>
              </a:rPr>
              <a:t>Page </a:t>
            </a:r>
            <a:fld id="{190D78AA-6A95-4866-8CA6-FD6E9D526C47}" type="slidenum">
              <a:rPr lang="de-DE" altLang="zh-CN" sz="1200">
                <a:solidFill>
                  <a:srgbClr val="000000"/>
                </a:solidFill>
                <a:latin typeface="Arial" pitchFamily="34" charset="0"/>
                <a:ea typeface="ＭＳ Ｐゴシック" pitchFamily="34" charset="-128"/>
                <a:sym typeface="Lucida Grande"/>
              </a:rPr>
              <a:pPr defTabSz="801351">
                <a:lnSpc>
                  <a:spcPct val="85000"/>
                </a:lnSpc>
                <a:defRPr/>
              </a:pPr>
              <a:t>‹#›</a:t>
            </a:fld>
            <a:endParaRPr lang="en-GB" altLang="zh-CN" sz="1200" dirty="0">
              <a:solidFill>
                <a:srgbClr val="000000"/>
              </a:solidFill>
              <a:latin typeface="Arial" pitchFamily="34" charset="0"/>
              <a:ea typeface="ＭＳ Ｐゴシック" pitchFamily="34" charset="-128"/>
              <a:sym typeface="Lucida Grande"/>
            </a:endParaRPr>
          </a:p>
        </p:txBody>
      </p:sp>
      <p:sp>
        <p:nvSpPr>
          <p:cNvPr id="28680" name="Text Box 8"/>
          <p:cNvSpPr txBox="1">
            <a:spLocks noChangeArrowheads="1"/>
          </p:cNvSpPr>
          <p:nvPr/>
        </p:nvSpPr>
        <p:spPr bwMode="auto">
          <a:xfrm>
            <a:off x="869955" y="6438901"/>
            <a:ext cx="2829590" cy="265496"/>
          </a:xfrm>
          <a:prstGeom prst="rect">
            <a:avLst/>
          </a:prstGeom>
          <a:noFill/>
          <a:ln w="9525">
            <a:noFill/>
            <a:miter lim="800000"/>
            <a:headEnd/>
            <a:tailEnd/>
          </a:ln>
        </p:spPr>
        <p:txBody>
          <a:bodyPr wrap="none" lIns="80011" tIns="40008" rIns="80011" bIns="40008">
            <a:spAutoFit/>
          </a:bodyPr>
          <a:lstStyle/>
          <a:p>
            <a:pPr defTabSz="801351" eaLnBrk="0" hangingPunct="0">
              <a:defRPr/>
            </a:pPr>
            <a:r>
              <a:rPr lang="en-US" altLang="zh-CN" sz="1200" dirty="0">
                <a:solidFill>
                  <a:srgbClr val="000000"/>
                </a:solidFill>
                <a:latin typeface="Arial" pitchFamily="34" charset="0"/>
                <a:ea typeface="ＭＳ Ｐゴシック" pitchFamily="34" charset="-128"/>
                <a:sym typeface="Lucida Grande"/>
              </a:rPr>
              <a:t>HUAWEI TECHNOLOGIES CO., LTD.</a:t>
            </a:r>
            <a:endParaRPr lang="en-US" altLang="zh-CN" sz="2200" dirty="0">
              <a:solidFill>
                <a:srgbClr val="000000"/>
              </a:solidFill>
              <a:latin typeface="Arial" pitchFamily="34" charset="0"/>
              <a:ea typeface="ＭＳ Ｐゴシック" pitchFamily="34" charset="-128"/>
              <a:sym typeface="Lucida Grande"/>
            </a:endParaRPr>
          </a:p>
        </p:txBody>
      </p:sp>
      <p:sp>
        <p:nvSpPr>
          <p:cNvPr id="28693" name="Rectangle 21"/>
          <p:cNvSpPr>
            <a:spLocks noChangeArrowheads="1"/>
          </p:cNvSpPr>
          <p:nvPr/>
        </p:nvSpPr>
        <p:spPr bwMode="auto">
          <a:xfrm>
            <a:off x="5194300" y="6438916"/>
            <a:ext cx="2051504" cy="265455"/>
          </a:xfrm>
          <a:prstGeom prst="rect">
            <a:avLst/>
          </a:prstGeom>
          <a:noFill/>
          <a:ln w="9525" algn="ctr">
            <a:noFill/>
            <a:miter lim="800000"/>
            <a:headEnd/>
            <a:tailEnd/>
          </a:ln>
          <a:effectLst/>
        </p:spPr>
        <p:txBody>
          <a:bodyPr wrap="none" lIns="79979" tIns="39988" rIns="79979" bIns="39988">
            <a:spAutoFit/>
          </a:bodyPr>
          <a:lstStyle/>
          <a:p>
            <a:pPr defTabSz="801351" eaLnBrk="0" hangingPunct="0">
              <a:defRPr/>
            </a:pPr>
            <a:r>
              <a:rPr lang="en-US" altLang="zh-CN" sz="1200" dirty="0">
                <a:solidFill>
                  <a:srgbClr val="000000"/>
                </a:solidFill>
                <a:latin typeface="Arial" pitchFamily="34" charset="0"/>
                <a:ea typeface="MS PGothic" pitchFamily="34" charset="-128"/>
                <a:sym typeface="Lucida Grande"/>
              </a:rPr>
              <a:t>Commercial in Confidence </a:t>
            </a:r>
          </a:p>
        </p:txBody>
      </p:sp>
      <p:pic>
        <p:nvPicPr>
          <p:cNvPr id="12297" name="Picture 2" descr="Logo"/>
          <p:cNvPicPr preferRelativeResize="0">
            <a:picLocks noChangeArrowheads="1"/>
          </p:cNvPicPr>
          <p:nvPr/>
        </p:nvPicPr>
        <p:blipFill>
          <a:blip r:embed="rId4" cstate="print"/>
          <a:srcRect/>
          <a:stretch>
            <a:fillRect/>
          </a:stretch>
        </p:blipFill>
        <p:spPr bwMode="auto">
          <a:xfrm>
            <a:off x="11202992" y="6300788"/>
            <a:ext cx="455612" cy="457200"/>
          </a:xfrm>
          <a:prstGeom prst="rect">
            <a:avLst/>
          </a:prstGeom>
          <a:noFill/>
          <a:ln w="9525">
            <a:noFill/>
            <a:miter lim="800000"/>
            <a:headEnd/>
            <a:tailEnd/>
          </a:ln>
        </p:spPr>
      </p:pic>
      <p:pic>
        <p:nvPicPr>
          <p:cNvPr id="12298" name="Picture 12"/>
          <p:cNvPicPr>
            <a:picLocks noChangeAspect="1" noChangeArrowheads="1"/>
          </p:cNvPicPr>
          <p:nvPr/>
        </p:nvPicPr>
        <p:blipFill>
          <a:blip r:embed="rId5" cstate="print">
            <a:clrChange>
              <a:clrFrom>
                <a:srgbClr val="FFFFFF"/>
              </a:clrFrom>
              <a:clrTo>
                <a:srgbClr val="FFFFFF">
                  <a:alpha val="0"/>
                </a:srgbClr>
              </a:clrTo>
            </a:clrChange>
          </a:blip>
          <a:srcRect/>
          <a:stretch>
            <a:fillRect/>
          </a:stretch>
        </p:blipFill>
        <p:spPr bwMode="auto">
          <a:xfrm>
            <a:off x="10212392" y="6300804"/>
            <a:ext cx="635000" cy="441325"/>
          </a:xfrm>
          <a:prstGeom prst="rect">
            <a:avLst/>
          </a:prstGeom>
          <a:noFill/>
          <a:ln w="9525" algn="ctr">
            <a:noFill/>
            <a:miter lim="800000"/>
            <a:headEnd/>
            <a:tailEnd/>
          </a:ln>
        </p:spPr>
      </p:pic>
    </p:spTree>
  </p:cSld>
  <p:clrMap bg1="lt1" tx1="dk1" bg2="lt2" tx2="dk2" accent1="accent1" accent2="accent2" accent3="accent3" accent4="accent4" accent5="accent5" accent6="accent6" hlink="hlink" folHlink="folHlink"/>
  <p:sldLayoutIdLst>
    <p:sldLayoutId id="2147494741" r:id="rId1"/>
  </p:sldLayoutIdLst>
  <p:hf sldNum="0" hdr="0" ftr="0"/>
  <p:txStyles>
    <p:titleStyle>
      <a:lvl1pPr algn="l" rtl="0" eaLnBrk="0" fontAlgn="base" hangingPunct="0">
        <a:spcBef>
          <a:spcPct val="0"/>
        </a:spcBef>
        <a:spcAft>
          <a:spcPct val="0"/>
        </a:spcAft>
        <a:defRPr sz="3200" b="1">
          <a:solidFill>
            <a:srgbClr val="990000"/>
          </a:solidFill>
          <a:latin typeface="+mj-lt"/>
          <a:ea typeface="SimSun" pitchFamily="2" charset="-122"/>
          <a:cs typeface="+mj-cs"/>
        </a:defRPr>
      </a:lvl1pPr>
      <a:lvl2pPr algn="l" rtl="0" eaLnBrk="0" fontAlgn="base" hangingPunct="0">
        <a:spcBef>
          <a:spcPct val="0"/>
        </a:spcBef>
        <a:spcAft>
          <a:spcPct val="0"/>
        </a:spcAft>
        <a:defRPr sz="3200" b="1">
          <a:solidFill>
            <a:srgbClr val="990000"/>
          </a:solidFill>
          <a:latin typeface="FrutigerNext LT Medium" pitchFamily="34" charset="0"/>
          <a:ea typeface="SimSun" pitchFamily="2" charset="-122"/>
        </a:defRPr>
      </a:lvl2pPr>
      <a:lvl3pPr algn="l" rtl="0" eaLnBrk="0" fontAlgn="base" hangingPunct="0">
        <a:spcBef>
          <a:spcPct val="0"/>
        </a:spcBef>
        <a:spcAft>
          <a:spcPct val="0"/>
        </a:spcAft>
        <a:defRPr sz="3200" b="1">
          <a:solidFill>
            <a:srgbClr val="990000"/>
          </a:solidFill>
          <a:latin typeface="FrutigerNext LT Medium" pitchFamily="34" charset="0"/>
          <a:ea typeface="SimSun" pitchFamily="2" charset="-122"/>
        </a:defRPr>
      </a:lvl3pPr>
      <a:lvl4pPr algn="l" rtl="0" eaLnBrk="0" fontAlgn="base" hangingPunct="0">
        <a:spcBef>
          <a:spcPct val="0"/>
        </a:spcBef>
        <a:spcAft>
          <a:spcPct val="0"/>
        </a:spcAft>
        <a:defRPr sz="3200" b="1">
          <a:solidFill>
            <a:srgbClr val="990000"/>
          </a:solidFill>
          <a:latin typeface="FrutigerNext LT Medium" pitchFamily="34" charset="0"/>
          <a:ea typeface="SimSun" pitchFamily="2" charset="-122"/>
        </a:defRPr>
      </a:lvl4pPr>
      <a:lvl5pPr algn="l" rtl="0" eaLnBrk="0" fontAlgn="base" hangingPunct="0">
        <a:spcBef>
          <a:spcPct val="0"/>
        </a:spcBef>
        <a:spcAft>
          <a:spcPct val="0"/>
        </a:spcAft>
        <a:defRPr sz="3200" b="1">
          <a:solidFill>
            <a:srgbClr val="990000"/>
          </a:solidFill>
          <a:latin typeface="FrutigerNext LT Medium" pitchFamily="34" charset="0"/>
          <a:ea typeface="SimSun" pitchFamily="2" charset="-122"/>
        </a:defRPr>
      </a:lvl5pPr>
      <a:lvl6pPr marL="457008" algn="l" rtl="0" fontAlgn="base">
        <a:spcBef>
          <a:spcPct val="0"/>
        </a:spcBef>
        <a:spcAft>
          <a:spcPct val="0"/>
        </a:spcAft>
        <a:defRPr sz="3200" b="1">
          <a:solidFill>
            <a:srgbClr val="990000"/>
          </a:solidFill>
          <a:latin typeface="FrutigerNext LT Medium" pitchFamily="34" charset="0"/>
          <a:ea typeface="宋体" pitchFamily="2" charset="-122"/>
        </a:defRPr>
      </a:lvl6pPr>
      <a:lvl7pPr marL="914016" algn="l" rtl="0" fontAlgn="base">
        <a:spcBef>
          <a:spcPct val="0"/>
        </a:spcBef>
        <a:spcAft>
          <a:spcPct val="0"/>
        </a:spcAft>
        <a:defRPr sz="3200" b="1">
          <a:solidFill>
            <a:srgbClr val="990000"/>
          </a:solidFill>
          <a:latin typeface="FrutigerNext LT Medium" pitchFamily="34" charset="0"/>
          <a:ea typeface="宋体" pitchFamily="2" charset="-122"/>
        </a:defRPr>
      </a:lvl7pPr>
      <a:lvl8pPr marL="1371024" algn="l" rtl="0" fontAlgn="base">
        <a:spcBef>
          <a:spcPct val="0"/>
        </a:spcBef>
        <a:spcAft>
          <a:spcPct val="0"/>
        </a:spcAft>
        <a:defRPr sz="3200" b="1">
          <a:solidFill>
            <a:srgbClr val="990000"/>
          </a:solidFill>
          <a:latin typeface="FrutigerNext LT Medium" pitchFamily="34" charset="0"/>
          <a:ea typeface="宋体" pitchFamily="2" charset="-122"/>
        </a:defRPr>
      </a:lvl8pPr>
      <a:lvl9pPr marL="1828032" algn="l" rtl="0" fontAlgn="base">
        <a:spcBef>
          <a:spcPct val="0"/>
        </a:spcBef>
        <a:spcAft>
          <a:spcPct val="0"/>
        </a:spcAft>
        <a:defRPr sz="3200" b="1">
          <a:solidFill>
            <a:srgbClr val="990000"/>
          </a:solidFill>
          <a:latin typeface="FrutigerNext LT Medium" pitchFamily="34" charset="0"/>
          <a:ea typeface="宋体" pitchFamily="2" charset="-122"/>
        </a:defRPr>
      </a:lvl9pPr>
    </p:titleStyle>
    <p:bodyStyle>
      <a:lvl1pPr marL="342755" indent="-342755" algn="l" rtl="0" eaLnBrk="0" fontAlgn="base" hangingPunct="0">
        <a:spcBef>
          <a:spcPct val="20000"/>
        </a:spcBef>
        <a:spcAft>
          <a:spcPct val="0"/>
        </a:spcAft>
        <a:buClr>
          <a:srgbClr val="990000"/>
        </a:buClr>
        <a:buChar char="•"/>
        <a:defRPr sz="2400" b="1">
          <a:solidFill>
            <a:schemeClr val="tx1"/>
          </a:solidFill>
          <a:latin typeface="+mn-lt"/>
          <a:ea typeface="SimSun" pitchFamily="2" charset="-122"/>
          <a:cs typeface="+mn-cs"/>
        </a:defRPr>
      </a:lvl1pPr>
      <a:lvl2pPr marL="742638" indent="-285630" algn="l" rtl="0" eaLnBrk="0" fontAlgn="base" hangingPunct="0">
        <a:spcBef>
          <a:spcPct val="20000"/>
        </a:spcBef>
        <a:spcAft>
          <a:spcPct val="0"/>
        </a:spcAft>
        <a:buFont typeface="Arial" pitchFamily="34" charset="0"/>
        <a:buChar char="›"/>
        <a:defRPr sz="2000">
          <a:solidFill>
            <a:schemeClr val="tx1"/>
          </a:solidFill>
          <a:latin typeface="+mn-lt"/>
          <a:ea typeface="SimSun" pitchFamily="2" charset="-122"/>
        </a:defRPr>
      </a:lvl2pPr>
      <a:lvl3pPr marL="1142520" indent="-228504" algn="l" rtl="0" eaLnBrk="0" fontAlgn="base" hangingPunct="0">
        <a:spcBef>
          <a:spcPct val="20000"/>
        </a:spcBef>
        <a:spcAft>
          <a:spcPct val="0"/>
        </a:spcAft>
        <a:buFont typeface="FrutigerNext LT Medium" pitchFamily="34" charset="0"/>
        <a:buChar char="»"/>
        <a:defRPr>
          <a:solidFill>
            <a:schemeClr val="tx1"/>
          </a:solidFill>
          <a:latin typeface="+mn-lt"/>
          <a:ea typeface="SimSun" pitchFamily="2" charset="-122"/>
        </a:defRPr>
      </a:lvl3pPr>
      <a:lvl4pPr marL="1599528" indent="-228504" algn="l" rtl="0" eaLnBrk="0" fontAlgn="base" hangingPunct="0">
        <a:spcBef>
          <a:spcPct val="20000"/>
        </a:spcBef>
        <a:spcAft>
          <a:spcPct val="0"/>
        </a:spcAft>
        <a:buChar char="–"/>
        <a:defRPr sz="1600">
          <a:solidFill>
            <a:schemeClr val="tx1"/>
          </a:solidFill>
          <a:latin typeface="+mn-lt"/>
          <a:ea typeface="SimSun" pitchFamily="2" charset="-122"/>
        </a:defRPr>
      </a:lvl4pPr>
      <a:lvl5pPr marL="2056534" indent="-228504" algn="l" rtl="0" eaLnBrk="0" fontAlgn="base" hangingPunct="0">
        <a:spcBef>
          <a:spcPct val="20000"/>
        </a:spcBef>
        <a:spcAft>
          <a:spcPct val="0"/>
        </a:spcAft>
        <a:buFont typeface="Arial" pitchFamily="34" charset="0"/>
        <a:buChar char="~"/>
        <a:defRPr sz="1600">
          <a:solidFill>
            <a:schemeClr val="tx1"/>
          </a:solidFill>
          <a:latin typeface="+mn-lt"/>
          <a:ea typeface="SimSun" pitchFamily="2" charset="-122"/>
        </a:defRPr>
      </a:lvl5pPr>
      <a:lvl6pPr marL="2513543" indent="-228504" algn="l" rtl="0" fontAlgn="base">
        <a:spcBef>
          <a:spcPct val="20000"/>
        </a:spcBef>
        <a:spcAft>
          <a:spcPct val="0"/>
        </a:spcAft>
        <a:buFont typeface="Arial" pitchFamily="34" charset="0"/>
        <a:buChar char="~"/>
        <a:defRPr sz="1600">
          <a:solidFill>
            <a:schemeClr val="tx1"/>
          </a:solidFill>
          <a:latin typeface="+mn-lt"/>
          <a:ea typeface="+mn-ea"/>
        </a:defRPr>
      </a:lvl6pPr>
      <a:lvl7pPr marL="2970552" indent="-228504" algn="l" rtl="0" fontAlgn="base">
        <a:spcBef>
          <a:spcPct val="20000"/>
        </a:spcBef>
        <a:spcAft>
          <a:spcPct val="0"/>
        </a:spcAft>
        <a:buFont typeface="Arial" pitchFamily="34" charset="0"/>
        <a:buChar char="~"/>
        <a:defRPr sz="1600">
          <a:solidFill>
            <a:schemeClr val="tx1"/>
          </a:solidFill>
          <a:latin typeface="+mn-lt"/>
          <a:ea typeface="+mn-ea"/>
        </a:defRPr>
      </a:lvl7pPr>
      <a:lvl8pPr marL="3427559" indent="-228504" algn="l" rtl="0" fontAlgn="base">
        <a:spcBef>
          <a:spcPct val="20000"/>
        </a:spcBef>
        <a:spcAft>
          <a:spcPct val="0"/>
        </a:spcAft>
        <a:buFont typeface="Arial" pitchFamily="34" charset="0"/>
        <a:buChar char="~"/>
        <a:defRPr sz="1600">
          <a:solidFill>
            <a:schemeClr val="tx1"/>
          </a:solidFill>
          <a:latin typeface="+mn-lt"/>
          <a:ea typeface="+mn-ea"/>
        </a:defRPr>
      </a:lvl8pPr>
      <a:lvl9pPr marL="3884568" indent="-228504" algn="l" rtl="0" fontAlgn="base">
        <a:spcBef>
          <a:spcPct val="20000"/>
        </a:spcBef>
        <a:spcAft>
          <a:spcPct val="0"/>
        </a:spcAft>
        <a:buFont typeface="Arial" pitchFamily="34" charset="0"/>
        <a:buChar char="~"/>
        <a:defRPr sz="1600">
          <a:solidFill>
            <a:schemeClr val="tx1"/>
          </a:solidFill>
          <a:latin typeface="+mn-lt"/>
          <a:ea typeface="+mn-ea"/>
        </a:defRPr>
      </a:lvl9pPr>
    </p:bodyStyle>
    <p:otherStyle>
      <a:defPPr>
        <a:defRPr lang="en-US"/>
      </a:defPPr>
      <a:lvl1pPr marL="0" algn="l" defTabSz="914016" rtl="0" eaLnBrk="1" latinLnBrk="0" hangingPunct="1">
        <a:defRPr sz="1800" kern="1200">
          <a:solidFill>
            <a:schemeClr val="tx1"/>
          </a:solidFill>
          <a:latin typeface="+mn-lt"/>
          <a:ea typeface="+mn-ea"/>
          <a:cs typeface="+mn-cs"/>
        </a:defRPr>
      </a:lvl1pPr>
      <a:lvl2pPr marL="457008" algn="l" defTabSz="914016" rtl="0" eaLnBrk="1" latinLnBrk="0" hangingPunct="1">
        <a:defRPr sz="1800" kern="1200">
          <a:solidFill>
            <a:schemeClr val="tx1"/>
          </a:solidFill>
          <a:latin typeface="+mn-lt"/>
          <a:ea typeface="+mn-ea"/>
          <a:cs typeface="+mn-cs"/>
        </a:defRPr>
      </a:lvl2pPr>
      <a:lvl3pPr marL="914016" algn="l" defTabSz="914016" rtl="0" eaLnBrk="1" latinLnBrk="0" hangingPunct="1">
        <a:defRPr sz="1800" kern="1200">
          <a:solidFill>
            <a:schemeClr val="tx1"/>
          </a:solidFill>
          <a:latin typeface="+mn-lt"/>
          <a:ea typeface="+mn-ea"/>
          <a:cs typeface="+mn-cs"/>
        </a:defRPr>
      </a:lvl3pPr>
      <a:lvl4pPr marL="1371024" algn="l" defTabSz="914016" rtl="0" eaLnBrk="1" latinLnBrk="0" hangingPunct="1">
        <a:defRPr sz="1800" kern="1200">
          <a:solidFill>
            <a:schemeClr val="tx1"/>
          </a:solidFill>
          <a:latin typeface="+mn-lt"/>
          <a:ea typeface="+mn-ea"/>
          <a:cs typeface="+mn-cs"/>
        </a:defRPr>
      </a:lvl4pPr>
      <a:lvl5pPr marL="1828032" algn="l" defTabSz="914016" rtl="0" eaLnBrk="1" latinLnBrk="0" hangingPunct="1">
        <a:defRPr sz="1800" kern="1200">
          <a:solidFill>
            <a:schemeClr val="tx1"/>
          </a:solidFill>
          <a:latin typeface="+mn-lt"/>
          <a:ea typeface="+mn-ea"/>
          <a:cs typeface="+mn-cs"/>
        </a:defRPr>
      </a:lvl5pPr>
      <a:lvl6pPr marL="2285040" algn="l" defTabSz="914016" rtl="0" eaLnBrk="1" latinLnBrk="0" hangingPunct="1">
        <a:defRPr sz="1800" kern="1200">
          <a:solidFill>
            <a:schemeClr val="tx1"/>
          </a:solidFill>
          <a:latin typeface="+mn-lt"/>
          <a:ea typeface="+mn-ea"/>
          <a:cs typeface="+mn-cs"/>
        </a:defRPr>
      </a:lvl6pPr>
      <a:lvl7pPr marL="2742048" algn="l" defTabSz="914016" rtl="0" eaLnBrk="1" latinLnBrk="0" hangingPunct="1">
        <a:defRPr sz="1800" kern="1200">
          <a:solidFill>
            <a:schemeClr val="tx1"/>
          </a:solidFill>
          <a:latin typeface="+mn-lt"/>
          <a:ea typeface="+mn-ea"/>
          <a:cs typeface="+mn-cs"/>
        </a:defRPr>
      </a:lvl7pPr>
      <a:lvl8pPr marL="3199055" algn="l" defTabSz="914016" rtl="0" eaLnBrk="1" latinLnBrk="0" hangingPunct="1">
        <a:defRPr sz="1800" kern="1200">
          <a:solidFill>
            <a:schemeClr val="tx1"/>
          </a:solidFill>
          <a:latin typeface="+mn-lt"/>
          <a:ea typeface="+mn-ea"/>
          <a:cs typeface="+mn-cs"/>
        </a:defRPr>
      </a:lvl8pPr>
      <a:lvl9pPr marL="3656063" algn="l" defTabSz="914016" rtl="0" eaLnBrk="1" latinLnBrk="0" hangingPunct="1">
        <a:defRPr sz="1800" kern="1200">
          <a:solidFill>
            <a:schemeClr val="tx1"/>
          </a:solidFill>
          <a:latin typeface="+mn-lt"/>
          <a:ea typeface="+mn-ea"/>
          <a:cs typeface="+mn-cs"/>
        </a:defRPr>
      </a:lvl9pPr>
    </p:otherStyle>
  </p:txStyles>
</p:sldMaster>
</file>

<file path=ppt/slideMasters/slideMaster30.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grpSp>
        <p:nvGrpSpPr>
          <p:cNvPr id="2" name="Group 97"/>
          <p:cNvGrpSpPr>
            <a:grpSpLocks/>
          </p:cNvGrpSpPr>
          <p:nvPr/>
        </p:nvGrpSpPr>
        <p:grpSpPr bwMode="auto">
          <a:xfrm>
            <a:off x="121" y="6223011"/>
            <a:ext cx="12195175" cy="635000"/>
            <a:chOff x="0" y="3920"/>
            <a:chExt cx="7682" cy="400"/>
          </a:xfrm>
        </p:grpSpPr>
        <p:pic>
          <p:nvPicPr>
            <p:cNvPr id="236624" name="Picture 98" descr="图片1"/>
            <p:cNvPicPr>
              <a:picLocks noChangeAspect="1" noChangeArrowheads="1"/>
            </p:cNvPicPr>
            <p:nvPr userDrawn="1"/>
          </p:nvPicPr>
          <p:blipFill>
            <a:blip r:embed="rId6" cstate="print"/>
            <a:srcRect/>
            <a:stretch>
              <a:fillRect/>
            </a:stretch>
          </p:blipFill>
          <p:spPr bwMode="auto">
            <a:xfrm>
              <a:off x="0" y="3920"/>
              <a:ext cx="5760" cy="400"/>
            </a:xfrm>
            <a:prstGeom prst="rect">
              <a:avLst/>
            </a:prstGeom>
            <a:noFill/>
            <a:ln w="9525">
              <a:noFill/>
              <a:miter lim="800000"/>
              <a:headEnd/>
              <a:tailEnd/>
            </a:ln>
          </p:spPr>
        </p:pic>
        <p:pic>
          <p:nvPicPr>
            <p:cNvPr id="236625" name="Picture 99" descr="图片1"/>
            <p:cNvPicPr>
              <a:picLocks noChangeAspect="1" noChangeArrowheads="1"/>
            </p:cNvPicPr>
            <p:nvPr userDrawn="1"/>
          </p:nvPicPr>
          <p:blipFill>
            <a:blip r:embed="rId6" cstate="print"/>
            <a:srcRect/>
            <a:stretch>
              <a:fillRect/>
            </a:stretch>
          </p:blipFill>
          <p:spPr bwMode="auto">
            <a:xfrm>
              <a:off x="1539" y="3920"/>
              <a:ext cx="5760" cy="400"/>
            </a:xfrm>
            <a:prstGeom prst="rect">
              <a:avLst/>
            </a:prstGeom>
            <a:noFill/>
            <a:ln w="9525">
              <a:noFill/>
              <a:miter lim="800000"/>
              <a:headEnd/>
              <a:tailEnd/>
            </a:ln>
          </p:spPr>
        </p:pic>
        <p:pic>
          <p:nvPicPr>
            <p:cNvPr id="236626" name="Picture 100" descr="图片1"/>
            <p:cNvPicPr>
              <a:picLocks noChangeAspect="1" noChangeArrowheads="1"/>
            </p:cNvPicPr>
            <p:nvPr userDrawn="1"/>
          </p:nvPicPr>
          <p:blipFill>
            <a:blip r:embed="rId6" cstate="print"/>
            <a:srcRect/>
            <a:stretch>
              <a:fillRect/>
            </a:stretch>
          </p:blipFill>
          <p:spPr bwMode="auto">
            <a:xfrm rot="10800000">
              <a:off x="6619" y="3920"/>
              <a:ext cx="1063" cy="400"/>
            </a:xfrm>
            <a:prstGeom prst="rect">
              <a:avLst/>
            </a:prstGeom>
            <a:noFill/>
            <a:ln w="9525">
              <a:noFill/>
              <a:miter lim="800000"/>
              <a:headEnd/>
              <a:tailEnd/>
            </a:ln>
          </p:spPr>
        </p:pic>
      </p:grpSp>
      <p:pic>
        <p:nvPicPr>
          <p:cNvPr id="236547" name="Picture 101" descr="图片3副本"/>
          <p:cNvPicPr>
            <a:picLocks noChangeAspect="1" noChangeArrowheads="1"/>
          </p:cNvPicPr>
          <p:nvPr/>
        </p:nvPicPr>
        <p:blipFill>
          <a:blip r:embed="rId7" cstate="print"/>
          <a:srcRect/>
          <a:stretch>
            <a:fillRect/>
          </a:stretch>
        </p:blipFill>
        <p:spPr bwMode="auto">
          <a:xfrm>
            <a:off x="10182249" y="6393139"/>
            <a:ext cx="1295400" cy="307975"/>
          </a:xfrm>
          <a:prstGeom prst="rect">
            <a:avLst/>
          </a:prstGeom>
          <a:noFill/>
          <a:ln w="9525">
            <a:noFill/>
            <a:miter lim="800000"/>
            <a:headEnd/>
            <a:tailEnd/>
          </a:ln>
        </p:spPr>
      </p:pic>
      <p:sp>
        <p:nvSpPr>
          <p:cNvPr id="154" name="Text Box 8"/>
          <p:cNvSpPr txBox="1">
            <a:spLocks noChangeArrowheads="1"/>
          </p:cNvSpPr>
          <p:nvPr/>
        </p:nvSpPr>
        <p:spPr bwMode="auto">
          <a:xfrm>
            <a:off x="876324" y="6502411"/>
            <a:ext cx="2685580" cy="185137"/>
          </a:xfrm>
          <a:prstGeom prst="rect">
            <a:avLst/>
          </a:prstGeom>
          <a:noFill/>
          <a:ln>
            <a:noFill/>
          </a:ln>
          <a:extLst/>
        </p:spPr>
        <p:txBody>
          <a:bodyPr wrap="none" lIns="0" tIns="0" rIns="79923" bIns="0">
            <a:spAutoFit/>
          </a:bodyPr>
          <a:lstStyle>
            <a:lvl1pPr defTabSz="801688" eaLnBrk="0" hangingPunct="0">
              <a:defRPr>
                <a:solidFill>
                  <a:schemeClr val="tx1"/>
                </a:solidFill>
                <a:latin typeface="Calibri" pitchFamily="34" charset="0"/>
                <a:ea typeface="宋体" pitchFamily="2" charset="-122"/>
              </a:defRPr>
            </a:lvl1pPr>
            <a:lvl2pPr marL="742950" indent="-285750" defTabSz="801688" eaLnBrk="0" hangingPunct="0">
              <a:defRPr>
                <a:solidFill>
                  <a:schemeClr val="tx1"/>
                </a:solidFill>
                <a:latin typeface="Calibri" pitchFamily="34" charset="0"/>
                <a:ea typeface="宋体" pitchFamily="2" charset="-122"/>
              </a:defRPr>
            </a:lvl2pPr>
            <a:lvl3pPr marL="1143000" indent="-228600" defTabSz="801688" eaLnBrk="0" hangingPunct="0">
              <a:defRPr>
                <a:solidFill>
                  <a:schemeClr val="tx1"/>
                </a:solidFill>
                <a:latin typeface="Calibri" pitchFamily="34" charset="0"/>
                <a:ea typeface="宋体" pitchFamily="2" charset="-122"/>
              </a:defRPr>
            </a:lvl3pPr>
            <a:lvl4pPr marL="1600200" indent="-228600" defTabSz="801688" eaLnBrk="0" hangingPunct="0">
              <a:defRPr>
                <a:solidFill>
                  <a:schemeClr val="tx1"/>
                </a:solidFill>
                <a:latin typeface="Calibri" pitchFamily="34" charset="0"/>
                <a:ea typeface="宋体" pitchFamily="2" charset="-122"/>
              </a:defRPr>
            </a:lvl4pPr>
            <a:lvl5pPr marL="2057400" indent="-228600" defTabSz="801688" eaLnBrk="0" hangingPunct="0">
              <a:defRPr>
                <a:solidFill>
                  <a:schemeClr val="tx1"/>
                </a:solidFill>
                <a:latin typeface="Calibri" pitchFamily="34" charset="0"/>
                <a:ea typeface="宋体" pitchFamily="2" charset="-122"/>
              </a:defRPr>
            </a:lvl5pPr>
            <a:lvl6pPr marL="2514600" indent="-228600" defTabSz="801688"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defTabSz="801688"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defTabSz="801688"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defTabSz="801688"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200" dirty="0" smtClean="0">
                <a:solidFill>
                  <a:prstClr val="black"/>
                </a:solidFill>
                <a:latin typeface="FrutigerNext LT Bold" pitchFamily="34" charset="0"/>
                <a:ea typeface="MS PGothic" pitchFamily="34" charset="-128"/>
                <a:sym typeface="Lucida Grande"/>
              </a:rPr>
              <a:t>HUAWEI TECHNOLOGIES CO., LTD.</a:t>
            </a:r>
          </a:p>
        </p:txBody>
      </p:sp>
      <p:sp>
        <p:nvSpPr>
          <p:cNvPr id="236549" name="Rectangle 13"/>
          <p:cNvSpPr>
            <a:spLocks noGrp="1" noChangeArrowheads="1"/>
          </p:cNvSpPr>
          <p:nvPr>
            <p:ph type="title"/>
          </p:nvPr>
        </p:nvSpPr>
        <p:spPr bwMode="auto">
          <a:xfrm>
            <a:off x="876306" y="325479"/>
            <a:ext cx="10440988" cy="871537"/>
          </a:xfrm>
          <a:prstGeom prst="rect">
            <a:avLst/>
          </a:prstGeom>
          <a:noFill/>
          <a:ln w="9525">
            <a:noFill/>
            <a:miter lim="800000"/>
            <a:headEnd/>
            <a:tailEnd/>
          </a:ln>
        </p:spPr>
        <p:txBody>
          <a:bodyPr vert="horz" wrap="square" lIns="0" tIns="39971" rIns="79944" bIns="39971" numCol="1" anchor="ctr" anchorCtr="0" compatLnSpc="1">
            <a:prstTxWarp prst="textNoShape">
              <a:avLst/>
            </a:prstTxWarp>
          </a:bodyPr>
          <a:lstStyle/>
          <a:p>
            <a:pPr lvl="0"/>
            <a:r>
              <a:rPr lang="en-US" altLang="zh-CN" smtClean="0"/>
              <a:t>Click to edit Master title style</a:t>
            </a:r>
            <a:endParaRPr lang="zh-CN" altLang="en-US" smtClean="0"/>
          </a:p>
        </p:txBody>
      </p:sp>
      <p:sp>
        <p:nvSpPr>
          <p:cNvPr id="10247" name="Rectangle 21"/>
          <p:cNvSpPr>
            <a:spLocks noChangeArrowheads="1"/>
          </p:cNvSpPr>
          <p:nvPr/>
        </p:nvSpPr>
        <p:spPr bwMode="auto">
          <a:xfrm>
            <a:off x="5137215" y="6502409"/>
            <a:ext cx="1568543" cy="185137"/>
          </a:xfrm>
          <a:prstGeom prst="rect">
            <a:avLst/>
          </a:prstGeom>
          <a:noFill/>
          <a:ln w="9525" algn="ctr">
            <a:noFill/>
            <a:miter lim="800000"/>
            <a:headEnd/>
            <a:tailEnd/>
          </a:ln>
          <a:effectLst/>
        </p:spPr>
        <p:txBody>
          <a:bodyPr wrap="none" lIns="79889" tIns="0" rIns="79889" bIns="0">
            <a:spAutoFit/>
          </a:bodyPr>
          <a:lstStyle/>
          <a:p>
            <a:pPr defTabSz="799835" eaLnBrk="0" hangingPunct="0">
              <a:defRPr/>
            </a:pPr>
            <a:r>
              <a:rPr lang="en-US" altLang="zh-CN" sz="1200" dirty="0">
                <a:solidFill>
                  <a:prstClr val="black"/>
                </a:solidFill>
                <a:latin typeface="FrutigerNext LT Bold" pitchFamily="20" charset="0"/>
                <a:ea typeface="MS PGothic" pitchFamily="34" charset="-128"/>
                <a:sym typeface="Lucida Grande"/>
              </a:rPr>
              <a:t>Huawei Confidential </a:t>
            </a:r>
          </a:p>
        </p:txBody>
      </p:sp>
      <p:sp>
        <p:nvSpPr>
          <p:cNvPr id="236551" name="Rectangle 68"/>
          <p:cNvSpPr>
            <a:spLocks noGrp="1" noChangeArrowheads="1"/>
          </p:cNvSpPr>
          <p:nvPr>
            <p:ph type="body" idx="1"/>
          </p:nvPr>
        </p:nvSpPr>
        <p:spPr bwMode="auto">
          <a:xfrm>
            <a:off x="876306" y="1628782"/>
            <a:ext cx="10440988" cy="4194175"/>
          </a:xfrm>
          <a:prstGeom prst="rect">
            <a:avLst/>
          </a:prstGeom>
          <a:noFill/>
          <a:ln w="9525">
            <a:noFill/>
            <a:miter lim="800000"/>
            <a:headEnd/>
            <a:tailEnd/>
          </a:ln>
        </p:spPr>
        <p:txBody>
          <a:bodyPr vert="horz" wrap="square" lIns="79957" tIns="39978" rIns="79957" bIns="39978" numCol="1" anchor="t" anchorCtr="0" compatLnSpc="1">
            <a:prstTxWarp prst="textNoShape">
              <a:avLst/>
            </a:prstTxWarp>
          </a:bodyPr>
          <a:lstStyle/>
          <a:p>
            <a:pPr lvl="0"/>
            <a:r>
              <a:rPr lang="en-US" altLang="zh-CN" smtClean="0"/>
              <a:t>Click to edit Master text styles</a:t>
            </a:r>
            <a:endParaRPr lang="zh-CN" altLang="en-US" smtClean="0"/>
          </a:p>
          <a:p>
            <a:pPr lvl="1"/>
            <a:r>
              <a:rPr lang="en-US" altLang="zh-CN" smtClean="0"/>
              <a:t>Second level</a:t>
            </a:r>
            <a:endParaRPr lang="zh-CN" altLang="en-US" smtClean="0"/>
          </a:p>
          <a:p>
            <a:pPr lvl="2"/>
            <a:r>
              <a:rPr lang="en-US" altLang="zh-CN" smtClean="0"/>
              <a:t>Third level</a:t>
            </a:r>
            <a:endParaRPr lang="zh-CN" altLang="en-US" smtClean="0"/>
          </a:p>
          <a:p>
            <a:pPr lvl="3"/>
            <a:r>
              <a:rPr lang="en-US" altLang="zh-CN" smtClean="0"/>
              <a:t>Fourth level</a:t>
            </a:r>
            <a:endParaRPr lang="zh-CN" altLang="en-US" smtClean="0"/>
          </a:p>
          <a:p>
            <a:pPr lvl="4"/>
            <a:r>
              <a:rPr lang="en-US" altLang="zh-CN" smtClean="0"/>
              <a:t>Fifth level</a:t>
            </a:r>
            <a:endParaRPr lang="zh-CN" altLang="en-US" smtClean="0"/>
          </a:p>
        </p:txBody>
      </p:sp>
      <p:grpSp>
        <p:nvGrpSpPr>
          <p:cNvPr id="3" name="Group 88"/>
          <p:cNvGrpSpPr>
            <a:grpSpLocks/>
          </p:cNvGrpSpPr>
          <p:nvPr/>
        </p:nvGrpSpPr>
        <p:grpSpPr bwMode="auto">
          <a:xfrm>
            <a:off x="12436618" y="3832260"/>
            <a:ext cx="1152525" cy="3025775"/>
            <a:chOff x="5874" y="2414"/>
            <a:chExt cx="544" cy="1906"/>
          </a:xfrm>
        </p:grpSpPr>
        <p:sp>
          <p:nvSpPr>
            <p:cNvPr id="10326" name="Rectangle 86"/>
            <p:cNvSpPr>
              <a:spLocks noChangeArrowheads="1"/>
            </p:cNvSpPr>
            <p:nvPr userDrawn="1"/>
          </p:nvSpPr>
          <p:spPr bwMode="auto">
            <a:xfrm>
              <a:off x="5874" y="2414"/>
              <a:ext cx="544" cy="1906"/>
            </a:xfrm>
            <a:prstGeom prst="rect">
              <a:avLst/>
            </a:prstGeom>
            <a:solidFill>
              <a:schemeClr val="bg1"/>
            </a:solidFill>
            <a:ln w="9525">
              <a:noFill/>
              <a:miter lim="800000"/>
              <a:headEnd/>
              <a:tailEnd/>
            </a:ln>
            <a:effectLst/>
          </p:spPr>
          <p:txBody>
            <a:bodyPr wrap="none" anchor="ctr"/>
            <a:lstStyle/>
            <a:p>
              <a:pPr defTabSz="913514">
                <a:defRPr/>
              </a:pPr>
              <a:endParaRPr lang="zh-CN" altLang="en-US" sz="1700" dirty="0">
                <a:solidFill>
                  <a:prstClr val="black"/>
                </a:solidFill>
                <a:latin typeface="Calibri" pitchFamily="34" charset="0"/>
                <a:sym typeface="Lucida Grande"/>
              </a:endParaRPr>
            </a:p>
          </p:txBody>
        </p:sp>
        <p:grpSp>
          <p:nvGrpSpPr>
            <p:cNvPr id="4" name="Group 87"/>
            <p:cNvGrpSpPr>
              <a:grpSpLocks/>
            </p:cNvGrpSpPr>
            <p:nvPr userDrawn="1"/>
          </p:nvGrpSpPr>
          <p:grpSpPr bwMode="auto">
            <a:xfrm>
              <a:off x="5941" y="2475"/>
              <a:ext cx="409" cy="1783"/>
              <a:chOff x="5921" y="2387"/>
              <a:chExt cx="409" cy="1783"/>
            </a:xfrm>
          </p:grpSpPr>
          <p:grpSp>
            <p:nvGrpSpPr>
              <p:cNvPr id="5" name="Group 18"/>
              <p:cNvGrpSpPr>
                <a:grpSpLocks noChangeAspect="1"/>
              </p:cNvGrpSpPr>
              <p:nvPr userDrawn="1"/>
            </p:nvGrpSpPr>
            <p:grpSpPr bwMode="auto">
              <a:xfrm>
                <a:off x="5921" y="2506"/>
                <a:ext cx="409" cy="101"/>
                <a:chOff x="5893" y="2387"/>
                <a:chExt cx="466" cy="115"/>
              </a:xfrm>
            </p:grpSpPr>
            <p:sp>
              <p:nvSpPr>
                <p:cNvPr id="10315" name="Rectangle 19"/>
                <p:cNvSpPr>
                  <a:spLocks noChangeAspect="1" noChangeArrowheads="1"/>
                </p:cNvSpPr>
                <p:nvPr userDrawn="1"/>
              </p:nvSpPr>
              <p:spPr bwMode="auto">
                <a:xfrm flipV="1">
                  <a:off x="6010" y="2387"/>
                  <a:ext cx="116" cy="115"/>
                </a:xfrm>
                <a:prstGeom prst="rect">
                  <a:avLst/>
                </a:prstGeom>
                <a:solidFill>
                  <a:srgbClr val="FFCC66"/>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316" name="Rectangle 20"/>
                <p:cNvSpPr>
                  <a:spLocks noChangeAspect="1" noChangeArrowheads="1"/>
                </p:cNvSpPr>
                <p:nvPr userDrawn="1"/>
              </p:nvSpPr>
              <p:spPr bwMode="auto">
                <a:xfrm flipV="1">
                  <a:off x="6126" y="2387"/>
                  <a:ext cx="116" cy="115"/>
                </a:xfrm>
                <a:prstGeom prst="rect">
                  <a:avLst/>
                </a:prstGeom>
                <a:solidFill>
                  <a:srgbClr val="FF9900"/>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317" name="Rectangle 21"/>
                <p:cNvSpPr>
                  <a:spLocks noChangeAspect="1" noChangeArrowheads="1"/>
                </p:cNvSpPr>
                <p:nvPr userDrawn="1"/>
              </p:nvSpPr>
              <p:spPr bwMode="auto">
                <a:xfrm flipV="1">
                  <a:off x="6242" y="2387"/>
                  <a:ext cx="117" cy="115"/>
                </a:xfrm>
                <a:prstGeom prst="rect">
                  <a:avLst/>
                </a:prstGeom>
                <a:solidFill>
                  <a:srgbClr val="99660A"/>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318" name="Rectangle 22"/>
                <p:cNvSpPr>
                  <a:spLocks noChangeAspect="1" noChangeArrowheads="1"/>
                </p:cNvSpPr>
                <p:nvPr userDrawn="1"/>
              </p:nvSpPr>
              <p:spPr bwMode="auto">
                <a:xfrm flipV="1">
                  <a:off x="5893" y="2387"/>
                  <a:ext cx="117" cy="115"/>
                </a:xfrm>
                <a:prstGeom prst="rect">
                  <a:avLst/>
                </a:prstGeom>
                <a:solidFill>
                  <a:srgbClr val="FFCC99"/>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grpSp>
          <p:grpSp>
            <p:nvGrpSpPr>
              <p:cNvPr id="6" name="Group 23"/>
              <p:cNvGrpSpPr>
                <a:grpSpLocks noChangeAspect="1"/>
              </p:cNvGrpSpPr>
              <p:nvPr userDrawn="1"/>
            </p:nvGrpSpPr>
            <p:grpSpPr bwMode="auto">
              <a:xfrm>
                <a:off x="5921" y="2626"/>
                <a:ext cx="409" cy="101"/>
                <a:chOff x="5893" y="2523"/>
                <a:chExt cx="466" cy="115"/>
              </a:xfrm>
            </p:grpSpPr>
            <p:sp>
              <p:nvSpPr>
                <p:cNvPr id="10311" name="Rectangle 24"/>
                <p:cNvSpPr>
                  <a:spLocks noChangeAspect="1" noChangeArrowheads="1"/>
                </p:cNvSpPr>
                <p:nvPr userDrawn="1"/>
              </p:nvSpPr>
              <p:spPr bwMode="auto">
                <a:xfrm flipV="1">
                  <a:off x="6010" y="2523"/>
                  <a:ext cx="116" cy="115"/>
                </a:xfrm>
                <a:prstGeom prst="rect">
                  <a:avLst/>
                </a:prstGeom>
                <a:solidFill>
                  <a:srgbClr val="99CCFF"/>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312" name="Rectangle 25"/>
                <p:cNvSpPr>
                  <a:spLocks noChangeAspect="1" noChangeArrowheads="1"/>
                </p:cNvSpPr>
                <p:nvPr userDrawn="1"/>
              </p:nvSpPr>
              <p:spPr bwMode="auto">
                <a:xfrm flipV="1">
                  <a:off x="6126" y="2523"/>
                  <a:ext cx="116" cy="115"/>
                </a:xfrm>
                <a:prstGeom prst="rect">
                  <a:avLst/>
                </a:prstGeom>
                <a:solidFill>
                  <a:srgbClr val="99CCCC"/>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313" name="Rectangle 26"/>
                <p:cNvSpPr>
                  <a:spLocks noChangeAspect="1" noChangeArrowheads="1"/>
                </p:cNvSpPr>
                <p:nvPr userDrawn="1"/>
              </p:nvSpPr>
              <p:spPr bwMode="auto">
                <a:xfrm flipV="1">
                  <a:off x="6242" y="2523"/>
                  <a:ext cx="117" cy="115"/>
                </a:xfrm>
                <a:prstGeom prst="rect">
                  <a:avLst/>
                </a:prstGeom>
                <a:solidFill>
                  <a:srgbClr val="009999"/>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314" name="Rectangle 27"/>
                <p:cNvSpPr>
                  <a:spLocks noChangeAspect="1" noChangeArrowheads="1"/>
                </p:cNvSpPr>
                <p:nvPr userDrawn="1"/>
              </p:nvSpPr>
              <p:spPr bwMode="auto">
                <a:xfrm flipV="1">
                  <a:off x="5893" y="2523"/>
                  <a:ext cx="117" cy="115"/>
                </a:xfrm>
                <a:prstGeom prst="rect">
                  <a:avLst/>
                </a:prstGeom>
                <a:solidFill>
                  <a:srgbClr val="CCCCFF"/>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grpSp>
          <p:grpSp>
            <p:nvGrpSpPr>
              <p:cNvPr id="7" name="Group 28"/>
              <p:cNvGrpSpPr>
                <a:grpSpLocks noChangeAspect="1"/>
              </p:cNvGrpSpPr>
              <p:nvPr userDrawn="1"/>
            </p:nvGrpSpPr>
            <p:grpSpPr bwMode="auto">
              <a:xfrm>
                <a:off x="5921" y="2745"/>
                <a:ext cx="409" cy="101"/>
                <a:chOff x="5893" y="2659"/>
                <a:chExt cx="466" cy="115"/>
              </a:xfrm>
            </p:grpSpPr>
            <p:sp>
              <p:nvSpPr>
                <p:cNvPr id="10307" name="Rectangle 29"/>
                <p:cNvSpPr>
                  <a:spLocks noChangeAspect="1" noChangeArrowheads="1"/>
                </p:cNvSpPr>
                <p:nvPr userDrawn="1"/>
              </p:nvSpPr>
              <p:spPr bwMode="auto">
                <a:xfrm flipV="1">
                  <a:off x="6010" y="2659"/>
                  <a:ext cx="116" cy="115"/>
                </a:xfrm>
                <a:prstGeom prst="rect">
                  <a:avLst/>
                </a:prstGeom>
                <a:solidFill>
                  <a:srgbClr val="99CCCC"/>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308" name="Rectangle 30"/>
                <p:cNvSpPr>
                  <a:spLocks noChangeAspect="1" noChangeArrowheads="1"/>
                </p:cNvSpPr>
                <p:nvPr userDrawn="1"/>
              </p:nvSpPr>
              <p:spPr bwMode="auto">
                <a:xfrm flipV="1">
                  <a:off x="6126" y="2659"/>
                  <a:ext cx="116" cy="115"/>
                </a:xfrm>
                <a:prstGeom prst="rect">
                  <a:avLst/>
                </a:prstGeom>
                <a:solidFill>
                  <a:srgbClr val="0099CC"/>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309" name="Rectangle 31"/>
                <p:cNvSpPr>
                  <a:spLocks noChangeAspect="1" noChangeArrowheads="1"/>
                </p:cNvSpPr>
                <p:nvPr userDrawn="1"/>
              </p:nvSpPr>
              <p:spPr bwMode="auto">
                <a:xfrm flipV="1">
                  <a:off x="6242" y="2659"/>
                  <a:ext cx="117" cy="115"/>
                </a:xfrm>
                <a:prstGeom prst="rect">
                  <a:avLst/>
                </a:prstGeom>
                <a:solidFill>
                  <a:srgbClr val="006699"/>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310" name="Rectangle 32"/>
                <p:cNvSpPr>
                  <a:spLocks noChangeAspect="1" noChangeArrowheads="1"/>
                </p:cNvSpPr>
                <p:nvPr userDrawn="1"/>
              </p:nvSpPr>
              <p:spPr bwMode="auto">
                <a:xfrm flipV="1">
                  <a:off x="5893" y="2659"/>
                  <a:ext cx="117" cy="115"/>
                </a:xfrm>
                <a:prstGeom prst="rect">
                  <a:avLst/>
                </a:prstGeom>
                <a:solidFill>
                  <a:srgbClr val="CCFF99"/>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grpSp>
          <p:grpSp>
            <p:nvGrpSpPr>
              <p:cNvPr id="8" name="Group 33"/>
              <p:cNvGrpSpPr>
                <a:grpSpLocks noChangeAspect="1"/>
              </p:cNvGrpSpPr>
              <p:nvPr userDrawn="1"/>
            </p:nvGrpSpPr>
            <p:grpSpPr bwMode="auto">
              <a:xfrm>
                <a:off x="5921" y="2387"/>
                <a:ext cx="409" cy="104"/>
                <a:chOff x="5893" y="2251"/>
                <a:chExt cx="466" cy="119"/>
              </a:xfrm>
            </p:grpSpPr>
            <p:sp>
              <p:nvSpPr>
                <p:cNvPr id="10303" name="Rectangle 34"/>
                <p:cNvSpPr>
                  <a:spLocks noChangeAspect="1" noChangeArrowheads="1"/>
                </p:cNvSpPr>
                <p:nvPr userDrawn="1"/>
              </p:nvSpPr>
              <p:spPr bwMode="auto">
                <a:xfrm flipV="1">
                  <a:off x="6126" y="2251"/>
                  <a:ext cx="116" cy="119"/>
                </a:xfrm>
                <a:prstGeom prst="rect">
                  <a:avLst/>
                </a:prstGeom>
                <a:solidFill>
                  <a:srgbClr val="FF9900"/>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304" name="Rectangle 35"/>
                <p:cNvSpPr>
                  <a:spLocks noChangeAspect="1" noChangeArrowheads="1"/>
                </p:cNvSpPr>
                <p:nvPr userDrawn="1"/>
              </p:nvSpPr>
              <p:spPr bwMode="auto">
                <a:xfrm flipV="1">
                  <a:off x="6242" y="2251"/>
                  <a:ext cx="117" cy="119"/>
                </a:xfrm>
                <a:prstGeom prst="rect">
                  <a:avLst/>
                </a:prstGeom>
                <a:solidFill>
                  <a:srgbClr val="CCCCCC"/>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305" name="Rectangle 36"/>
                <p:cNvSpPr>
                  <a:spLocks noChangeAspect="1" noChangeArrowheads="1"/>
                </p:cNvSpPr>
                <p:nvPr userDrawn="1"/>
              </p:nvSpPr>
              <p:spPr bwMode="auto">
                <a:xfrm flipV="1">
                  <a:off x="5893" y="2251"/>
                  <a:ext cx="117" cy="119"/>
                </a:xfrm>
                <a:prstGeom prst="rect">
                  <a:avLst/>
                </a:prstGeom>
                <a:solidFill>
                  <a:srgbClr val="99CCFF"/>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306" name="Rectangle 37"/>
                <p:cNvSpPr>
                  <a:spLocks noChangeAspect="1" noChangeArrowheads="1"/>
                </p:cNvSpPr>
                <p:nvPr userDrawn="1"/>
              </p:nvSpPr>
              <p:spPr bwMode="auto">
                <a:xfrm flipV="1">
                  <a:off x="6010" y="2251"/>
                  <a:ext cx="116" cy="119"/>
                </a:xfrm>
                <a:prstGeom prst="rect">
                  <a:avLst/>
                </a:prstGeom>
                <a:solidFill>
                  <a:srgbClr val="669900"/>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grpSp>
          <p:grpSp>
            <p:nvGrpSpPr>
              <p:cNvPr id="9" name="Group 38"/>
              <p:cNvGrpSpPr>
                <a:grpSpLocks noChangeAspect="1"/>
              </p:cNvGrpSpPr>
              <p:nvPr userDrawn="1"/>
            </p:nvGrpSpPr>
            <p:grpSpPr bwMode="auto">
              <a:xfrm>
                <a:off x="5921" y="2944"/>
                <a:ext cx="409" cy="101"/>
                <a:chOff x="5893" y="2886"/>
                <a:chExt cx="466" cy="115"/>
              </a:xfrm>
            </p:grpSpPr>
            <p:sp>
              <p:nvSpPr>
                <p:cNvPr id="10299" name="Rectangle 39"/>
                <p:cNvSpPr>
                  <a:spLocks noChangeAspect="1" noChangeArrowheads="1"/>
                </p:cNvSpPr>
                <p:nvPr userDrawn="1"/>
              </p:nvSpPr>
              <p:spPr bwMode="auto">
                <a:xfrm flipV="1">
                  <a:off x="6010" y="2886"/>
                  <a:ext cx="116" cy="115"/>
                </a:xfrm>
                <a:prstGeom prst="rect">
                  <a:avLst/>
                </a:prstGeom>
                <a:solidFill>
                  <a:srgbClr val="FF9900"/>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300" name="Rectangle 40"/>
                <p:cNvSpPr>
                  <a:spLocks noChangeAspect="1" noChangeArrowheads="1"/>
                </p:cNvSpPr>
                <p:nvPr userDrawn="1"/>
              </p:nvSpPr>
              <p:spPr bwMode="auto">
                <a:xfrm flipV="1">
                  <a:off x="6126" y="2886"/>
                  <a:ext cx="116" cy="115"/>
                </a:xfrm>
                <a:prstGeom prst="rect">
                  <a:avLst/>
                </a:prstGeom>
                <a:solidFill>
                  <a:srgbClr val="FFCC99"/>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301" name="Rectangle 41"/>
                <p:cNvSpPr>
                  <a:spLocks noChangeAspect="1" noChangeArrowheads="1"/>
                </p:cNvSpPr>
                <p:nvPr userDrawn="1"/>
              </p:nvSpPr>
              <p:spPr bwMode="auto">
                <a:xfrm flipV="1">
                  <a:off x="6242" y="2886"/>
                  <a:ext cx="117" cy="115"/>
                </a:xfrm>
                <a:prstGeom prst="rect">
                  <a:avLst/>
                </a:prstGeom>
                <a:solidFill>
                  <a:srgbClr val="FFCC66"/>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302" name="Rectangle 42"/>
                <p:cNvSpPr>
                  <a:spLocks noChangeAspect="1" noChangeArrowheads="1"/>
                </p:cNvSpPr>
                <p:nvPr userDrawn="1"/>
              </p:nvSpPr>
              <p:spPr bwMode="auto">
                <a:xfrm flipV="1">
                  <a:off x="5893" y="2886"/>
                  <a:ext cx="117" cy="115"/>
                </a:xfrm>
                <a:prstGeom prst="rect">
                  <a:avLst/>
                </a:prstGeom>
                <a:solidFill>
                  <a:schemeClr val="tx2"/>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grpSp>
          <p:grpSp>
            <p:nvGrpSpPr>
              <p:cNvPr id="10" name="Group 43"/>
              <p:cNvGrpSpPr>
                <a:grpSpLocks noChangeAspect="1"/>
              </p:cNvGrpSpPr>
              <p:nvPr userDrawn="1"/>
            </p:nvGrpSpPr>
            <p:grpSpPr bwMode="auto">
              <a:xfrm>
                <a:off x="5921" y="3064"/>
                <a:ext cx="409" cy="101"/>
                <a:chOff x="5893" y="3022"/>
                <a:chExt cx="466" cy="115"/>
              </a:xfrm>
            </p:grpSpPr>
            <p:sp>
              <p:nvSpPr>
                <p:cNvPr id="10295" name="Rectangle 44"/>
                <p:cNvSpPr>
                  <a:spLocks noChangeAspect="1" noChangeArrowheads="1"/>
                </p:cNvSpPr>
                <p:nvPr userDrawn="1"/>
              </p:nvSpPr>
              <p:spPr bwMode="auto">
                <a:xfrm flipV="1">
                  <a:off x="6010" y="3022"/>
                  <a:ext cx="116" cy="115"/>
                </a:xfrm>
                <a:prstGeom prst="rect">
                  <a:avLst/>
                </a:prstGeom>
                <a:solidFill>
                  <a:srgbClr val="006699"/>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296" name="Rectangle 45"/>
                <p:cNvSpPr>
                  <a:spLocks noChangeAspect="1" noChangeArrowheads="1"/>
                </p:cNvSpPr>
                <p:nvPr userDrawn="1"/>
              </p:nvSpPr>
              <p:spPr bwMode="auto">
                <a:xfrm flipV="1">
                  <a:off x="6126" y="3022"/>
                  <a:ext cx="116" cy="115"/>
                </a:xfrm>
                <a:prstGeom prst="rect">
                  <a:avLst/>
                </a:prstGeom>
                <a:solidFill>
                  <a:srgbClr val="99CCFF"/>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297" name="Rectangle 46"/>
                <p:cNvSpPr>
                  <a:spLocks noChangeAspect="1" noChangeArrowheads="1"/>
                </p:cNvSpPr>
                <p:nvPr userDrawn="1"/>
              </p:nvSpPr>
              <p:spPr bwMode="auto">
                <a:xfrm flipV="1">
                  <a:off x="6242" y="3022"/>
                  <a:ext cx="117" cy="115"/>
                </a:xfrm>
                <a:prstGeom prst="rect">
                  <a:avLst/>
                </a:prstGeom>
                <a:solidFill>
                  <a:srgbClr val="CCCCFF"/>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298" name="Rectangle 47"/>
                <p:cNvSpPr>
                  <a:spLocks noChangeAspect="1" noChangeArrowheads="1"/>
                </p:cNvSpPr>
                <p:nvPr userDrawn="1"/>
              </p:nvSpPr>
              <p:spPr bwMode="auto">
                <a:xfrm flipV="1">
                  <a:off x="5893" y="3022"/>
                  <a:ext cx="117" cy="115"/>
                </a:xfrm>
                <a:prstGeom prst="rect">
                  <a:avLst/>
                </a:prstGeom>
                <a:solidFill>
                  <a:srgbClr val="990000"/>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grpSp>
          <p:grpSp>
            <p:nvGrpSpPr>
              <p:cNvPr id="11" name="Group 48"/>
              <p:cNvGrpSpPr>
                <a:grpSpLocks noChangeAspect="1"/>
              </p:cNvGrpSpPr>
              <p:nvPr userDrawn="1"/>
            </p:nvGrpSpPr>
            <p:grpSpPr bwMode="auto">
              <a:xfrm>
                <a:off x="5921" y="3183"/>
                <a:ext cx="409" cy="101"/>
                <a:chOff x="5893" y="3158"/>
                <a:chExt cx="466" cy="115"/>
              </a:xfrm>
            </p:grpSpPr>
            <p:sp>
              <p:nvSpPr>
                <p:cNvPr id="10291" name="Rectangle 49"/>
                <p:cNvSpPr>
                  <a:spLocks noChangeAspect="1" noChangeArrowheads="1"/>
                </p:cNvSpPr>
                <p:nvPr userDrawn="1"/>
              </p:nvSpPr>
              <p:spPr bwMode="auto">
                <a:xfrm flipV="1">
                  <a:off x="6010" y="3158"/>
                  <a:ext cx="116" cy="115"/>
                </a:xfrm>
                <a:prstGeom prst="rect">
                  <a:avLst/>
                </a:prstGeom>
                <a:solidFill>
                  <a:srgbClr val="009999"/>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292" name="Rectangle 50"/>
                <p:cNvSpPr>
                  <a:spLocks noChangeAspect="1" noChangeArrowheads="1"/>
                </p:cNvSpPr>
                <p:nvPr userDrawn="1"/>
              </p:nvSpPr>
              <p:spPr bwMode="auto">
                <a:xfrm flipV="1">
                  <a:off x="6126" y="3158"/>
                  <a:ext cx="116" cy="115"/>
                </a:xfrm>
                <a:prstGeom prst="rect">
                  <a:avLst/>
                </a:prstGeom>
                <a:solidFill>
                  <a:srgbClr val="CCFF99"/>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293" name="Rectangle 51"/>
                <p:cNvSpPr>
                  <a:spLocks noChangeAspect="1" noChangeArrowheads="1"/>
                </p:cNvSpPr>
                <p:nvPr userDrawn="1"/>
              </p:nvSpPr>
              <p:spPr bwMode="auto">
                <a:xfrm flipV="1">
                  <a:off x="6242" y="3158"/>
                  <a:ext cx="117" cy="115"/>
                </a:xfrm>
                <a:prstGeom prst="rect">
                  <a:avLst/>
                </a:prstGeom>
                <a:solidFill>
                  <a:srgbClr val="99CCCC"/>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294" name="Rectangle 52"/>
                <p:cNvSpPr>
                  <a:spLocks noChangeAspect="1" noChangeArrowheads="1"/>
                </p:cNvSpPr>
                <p:nvPr userDrawn="1"/>
              </p:nvSpPr>
              <p:spPr bwMode="auto">
                <a:xfrm flipV="1">
                  <a:off x="5893" y="3158"/>
                  <a:ext cx="117" cy="115"/>
                </a:xfrm>
                <a:prstGeom prst="rect">
                  <a:avLst/>
                </a:prstGeom>
                <a:solidFill>
                  <a:srgbClr val="990000"/>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grpSp>
          <p:grpSp>
            <p:nvGrpSpPr>
              <p:cNvPr id="12" name="Group 53"/>
              <p:cNvGrpSpPr>
                <a:grpSpLocks noChangeAspect="1"/>
              </p:cNvGrpSpPr>
              <p:nvPr userDrawn="1"/>
            </p:nvGrpSpPr>
            <p:grpSpPr bwMode="auto">
              <a:xfrm>
                <a:off x="5921" y="3383"/>
                <a:ext cx="409" cy="100"/>
                <a:chOff x="5893" y="3385"/>
                <a:chExt cx="466" cy="115"/>
              </a:xfrm>
            </p:grpSpPr>
            <p:sp>
              <p:nvSpPr>
                <p:cNvPr id="10287" name="Rectangle 54"/>
                <p:cNvSpPr>
                  <a:spLocks noChangeAspect="1" noChangeArrowheads="1"/>
                </p:cNvSpPr>
                <p:nvPr userDrawn="1"/>
              </p:nvSpPr>
              <p:spPr bwMode="auto">
                <a:xfrm flipV="1">
                  <a:off x="6010" y="3385"/>
                  <a:ext cx="116" cy="115"/>
                </a:xfrm>
                <a:prstGeom prst="rect">
                  <a:avLst/>
                </a:prstGeom>
                <a:solidFill>
                  <a:srgbClr val="FF9900"/>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288" name="Rectangle 55"/>
                <p:cNvSpPr>
                  <a:spLocks noChangeAspect="1" noChangeArrowheads="1"/>
                </p:cNvSpPr>
                <p:nvPr userDrawn="1"/>
              </p:nvSpPr>
              <p:spPr bwMode="auto">
                <a:xfrm flipV="1">
                  <a:off x="6126" y="3385"/>
                  <a:ext cx="116" cy="115"/>
                </a:xfrm>
                <a:prstGeom prst="rect">
                  <a:avLst/>
                </a:prstGeom>
                <a:solidFill>
                  <a:srgbClr val="FFCC99"/>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289" name="Rectangle 56"/>
                <p:cNvSpPr>
                  <a:spLocks noChangeAspect="1" noChangeArrowheads="1"/>
                </p:cNvSpPr>
                <p:nvPr userDrawn="1"/>
              </p:nvSpPr>
              <p:spPr bwMode="auto">
                <a:xfrm flipV="1">
                  <a:off x="6242" y="3385"/>
                  <a:ext cx="117" cy="115"/>
                </a:xfrm>
                <a:prstGeom prst="rect">
                  <a:avLst/>
                </a:prstGeom>
                <a:solidFill>
                  <a:srgbClr val="FFCC66"/>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290" name="Rectangle 57"/>
                <p:cNvSpPr>
                  <a:spLocks noChangeAspect="1" noChangeArrowheads="1"/>
                </p:cNvSpPr>
                <p:nvPr userDrawn="1"/>
              </p:nvSpPr>
              <p:spPr bwMode="auto">
                <a:xfrm flipV="1">
                  <a:off x="5893" y="3385"/>
                  <a:ext cx="117" cy="115"/>
                </a:xfrm>
                <a:prstGeom prst="rect">
                  <a:avLst/>
                </a:prstGeom>
                <a:solidFill>
                  <a:schemeClr val="tx1"/>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grpSp>
          <p:grpSp>
            <p:nvGrpSpPr>
              <p:cNvPr id="13" name="Group 58"/>
              <p:cNvGrpSpPr>
                <a:grpSpLocks noChangeAspect="1"/>
              </p:cNvGrpSpPr>
              <p:nvPr userDrawn="1"/>
            </p:nvGrpSpPr>
            <p:grpSpPr bwMode="auto">
              <a:xfrm>
                <a:off x="5921" y="3502"/>
                <a:ext cx="409" cy="101"/>
                <a:chOff x="5893" y="3521"/>
                <a:chExt cx="466" cy="115"/>
              </a:xfrm>
            </p:grpSpPr>
            <p:sp>
              <p:nvSpPr>
                <p:cNvPr id="10283" name="Rectangle 59"/>
                <p:cNvSpPr>
                  <a:spLocks noChangeAspect="1" noChangeArrowheads="1"/>
                </p:cNvSpPr>
                <p:nvPr userDrawn="1"/>
              </p:nvSpPr>
              <p:spPr bwMode="auto">
                <a:xfrm flipV="1">
                  <a:off x="6010" y="3521"/>
                  <a:ext cx="116" cy="115"/>
                </a:xfrm>
                <a:prstGeom prst="rect">
                  <a:avLst/>
                </a:prstGeom>
                <a:solidFill>
                  <a:srgbClr val="006699"/>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284" name="Rectangle 60"/>
                <p:cNvSpPr>
                  <a:spLocks noChangeAspect="1" noChangeArrowheads="1"/>
                </p:cNvSpPr>
                <p:nvPr userDrawn="1"/>
              </p:nvSpPr>
              <p:spPr bwMode="auto">
                <a:xfrm flipV="1">
                  <a:off x="6126" y="3521"/>
                  <a:ext cx="116" cy="115"/>
                </a:xfrm>
                <a:prstGeom prst="rect">
                  <a:avLst/>
                </a:prstGeom>
                <a:solidFill>
                  <a:srgbClr val="99CCFF"/>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285" name="Rectangle 61"/>
                <p:cNvSpPr>
                  <a:spLocks noChangeAspect="1" noChangeArrowheads="1"/>
                </p:cNvSpPr>
                <p:nvPr userDrawn="1"/>
              </p:nvSpPr>
              <p:spPr bwMode="auto">
                <a:xfrm flipV="1">
                  <a:off x="6242" y="3521"/>
                  <a:ext cx="117" cy="115"/>
                </a:xfrm>
                <a:prstGeom prst="rect">
                  <a:avLst/>
                </a:prstGeom>
                <a:solidFill>
                  <a:srgbClr val="CCCCFF"/>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286" name="Rectangle 62"/>
                <p:cNvSpPr>
                  <a:spLocks noChangeAspect="1" noChangeArrowheads="1"/>
                </p:cNvSpPr>
                <p:nvPr userDrawn="1"/>
              </p:nvSpPr>
              <p:spPr bwMode="auto">
                <a:xfrm flipV="1">
                  <a:off x="5893" y="3521"/>
                  <a:ext cx="117" cy="115"/>
                </a:xfrm>
                <a:prstGeom prst="rect">
                  <a:avLst/>
                </a:prstGeom>
                <a:solidFill>
                  <a:schemeClr val="tx1"/>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grpSp>
          <p:grpSp>
            <p:nvGrpSpPr>
              <p:cNvPr id="14" name="Group 63"/>
              <p:cNvGrpSpPr>
                <a:grpSpLocks noChangeAspect="1"/>
              </p:cNvGrpSpPr>
              <p:nvPr userDrawn="1"/>
            </p:nvGrpSpPr>
            <p:grpSpPr bwMode="auto">
              <a:xfrm>
                <a:off x="5921" y="3621"/>
                <a:ext cx="409" cy="101"/>
                <a:chOff x="5893" y="3657"/>
                <a:chExt cx="466" cy="115"/>
              </a:xfrm>
            </p:grpSpPr>
            <p:sp>
              <p:nvSpPr>
                <p:cNvPr id="10279" name="Rectangle 64"/>
                <p:cNvSpPr>
                  <a:spLocks noChangeAspect="1" noChangeArrowheads="1"/>
                </p:cNvSpPr>
                <p:nvPr userDrawn="1"/>
              </p:nvSpPr>
              <p:spPr bwMode="auto">
                <a:xfrm flipV="1">
                  <a:off x="6010" y="3657"/>
                  <a:ext cx="116" cy="115"/>
                </a:xfrm>
                <a:prstGeom prst="rect">
                  <a:avLst/>
                </a:prstGeom>
                <a:solidFill>
                  <a:srgbClr val="009999"/>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280" name="Rectangle 65"/>
                <p:cNvSpPr>
                  <a:spLocks noChangeAspect="1" noChangeArrowheads="1"/>
                </p:cNvSpPr>
                <p:nvPr userDrawn="1"/>
              </p:nvSpPr>
              <p:spPr bwMode="auto">
                <a:xfrm flipV="1">
                  <a:off x="6126" y="3657"/>
                  <a:ext cx="116" cy="115"/>
                </a:xfrm>
                <a:prstGeom prst="rect">
                  <a:avLst/>
                </a:prstGeom>
                <a:solidFill>
                  <a:srgbClr val="CCFF99"/>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281" name="Rectangle 66"/>
                <p:cNvSpPr>
                  <a:spLocks noChangeAspect="1" noChangeArrowheads="1"/>
                </p:cNvSpPr>
                <p:nvPr userDrawn="1"/>
              </p:nvSpPr>
              <p:spPr bwMode="auto">
                <a:xfrm flipV="1">
                  <a:off x="6242" y="3657"/>
                  <a:ext cx="117" cy="115"/>
                </a:xfrm>
                <a:prstGeom prst="rect">
                  <a:avLst/>
                </a:prstGeom>
                <a:solidFill>
                  <a:srgbClr val="99CCCC"/>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282" name="Rectangle 67"/>
                <p:cNvSpPr>
                  <a:spLocks noChangeAspect="1" noChangeArrowheads="1"/>
                </p:cNvSpPr>
                <p:nvPr userDrawn="1"/>
              </p:nvSpPr>
              <p:spPr bwMode="auto">
                <a:xfrm flipV="1">
                  <a:off x="5893" y="3657"/>
                  <a:ext cx="117" cy="115"/>
                </a:xfrm>
                <a:prstGeom prst="rect">
                  <a:avLst/>
                </a:prstGeom>
                <a:solidFill>
                  <a:schemeClr val="tx1"/>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grpSp>
          <p:grpSp>
            <p:nvGrpSpPr>
              <p:cNvPr id="15" name="Group 68"/>
              <p:cNvGrpSpPr>
                <a:grpSpLocks noChangeAspect="1"/>
              </p:cNvGrpSpPr>
              <p:nvPr userDrawn="1"/>
            </p:nvGrpSpPr>
            <p:grpSpPr bwMode="auto">
              <a:xfrm>
                <a:off x="5921" y="3821"/>
                <a:ext cx="409" cy="101"/>
                <a:chOff x="5893" y="3884"/>
                <a:chExt cx="466" cy="115"/>
              </a:xfrm>
            </p:grpSpPr>
            <p:sp>
              <p:nvSpPr>
                <p:cNvPr id="10275" name="Rectangle 69"/>
                <p:cNvSpPr>
                  <a:spLocks noChangeAspect="1" noChangeArrowheads="1"/>
                </p:cNvSpPr>
                <p:nvPr userDrawn="1"/>
              </p:nvSpPr>
              <p:spPr bwMode="auto">
                <a:xfrm flipV="1">
                  <a:off x="6010" y="3884"/>
                  <a:ext cx="116" cy="115"/>
                </a:xfrm>
                <a:prstGeom prst="rect">
                  <a:avLst/>
                </a:prstGeom>
                <a:solidFill>
                  <a:srgbClr val="FF9900"/>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276" name="Rectangle 70"/>
                <p:cNvSpPr>
                  <a:spLocks noChangeAspect="1" noChangeArrowheads="1"/>
                </p:cNvSpPr>
                <p:nvPr userDrawn="1"/>
              </p:nvSpPr>
              <p:spPr bwMode="auto">
                <a:xfrm flipV="1">
                  <a:off x="6126" y="3884"/>
                  <a:ext cx="116" cy="115"/>
                </a:xfrm>
                <a:prstGeom prst="rect">
                  <a:avLst/>
                </a:prstGeom>
                <a:solidFill>
                  <a:srgbClr val="FFCC99"/>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277" name="Rectangle 71"/>
                <p:cNvSpPr>
                  <a:spLocks noChangeAspect="1" noChangeArrowheads="1"/>
                </p:cNvSpPr>
                <p:nvPr userDrawn="1"/>
              </p:nvSpPr>
              <p:spPr bwMode="auto">
                <a:xfrm flipV="1">
                  <a:off x="6242" y="3884"/>
                  <a:ext cx="117" cy="115"/>
                </a:xfrm>
                <a:prstGeom prst="rect">
                  <a:avLst/>
                </a:prstGeom>
                <a:solidFill>
                  <a:srgbClr val="FFCC66"/>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278" name="Rectangle 72"/>
                <p:cNvSpPr>
                  <a:spLocks noChangeAspect="1" noChangeArrowheads="1"/>
                </p:cNvSpPr>
                <p:nvPr userDrawn="1"/>
              </p:nvSpPr>
              <p:spPr bwMode="auto">
                <a:xfrm flipV="1">
                  <a:off x="5893" y="3884"/>
                  <a:ext cx="117" cy="115"/>
                </a:xfrm>
                <a:prstGeom prst="rect">
                  <a:avLst/>
                </a:prstGeom>
                <a:solidFill>
                  <a:schemeClr val="bg2"/>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grpSp>
          <p:grpSp>
            <p:nvGrpSpPr>
              <p:cNvPr id="16" name="Group 73"/>
              <p:cNvGrpSpPr>
                <a:grpSpLocks noChangeAspect="1"/>
              </p:cNvGrpSpPr>
              <p:nvPr userDrawn="1"/>
            </p:nvGrpSpPr>
            <p:grpSpPr bwMode="auto">
              <a:xfrm>
                <a:off x="5921" y="3945"/>
                <a:ext cx="409" cy="101"/>
                <a:chOff x="5893" y="4026"/>
                <a:chExt cx="466" cy="115"/>
              </a:xfrm>
            </p:grpSpPr>
            <p:sp>
              <p:nvSpPr>
                <p:cNvPr id="10271" name="Rectangle 74"/>
                <p:cNvSpPr>
                  <a:spLocks noChangeAspect="1" noChangeArrowheads="1"/>
                </p:cNvSpPr>
                <p:nvPr userDrawn="1"/>
              </p:nvSpPr>
              <p:spPr bwMode="auto">
                <a:xfrm flipV="1">
                  <a:off x="6010" y="4026"/>
                  <a:ext cx="116" cy="115"/>
                </a:xfrm>
                <a:prstGeom prst="rect">
                  <a:avLst/>
                </a:prstGeom>
                <a:solidFill>
                  <a:srgbClr val="006699"/>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272" name="Rectangle 75"/>
                <p:cNvSpPr>
                  <a:spLocks noChangeAspect="1" noChangeArrowheads="1"/>
                </p:cNvSpPr>
                <p:nvPr userDrawn="1"/>
              </p:nvSpPr>
              <p:spPr bwMode="auto">
                <a:xfrm flipV="1">
                  <a:off x="6126" y="4026"/>
                  <a:ext cx="116" cy="115"/>
                </a:xfrm>
                <a:prstGeom prst="rect">
                  <a:avLst/>
                </a:prstGeom>
                <a:solidFill>
                  <a:srgbClr val="99CCFF"/>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273" name="Rectangle 76"/>
                <p:cNvSpPr>
                  <a:spLocks noChangeAspect="1" noChangeArrowheads="1"/>
                </p:cNvSpPr>
                <p:nvPr userDrawn="1"/>
              </p:nvSpPr>
              <p:spPr bwMode="auto">
                <a:xfrm flipV="1">
                  <a:off x="6242" y="4026"/>
                  <a:ext cx="117" cy="115"/>
                </a:xfrm>
                <a:prstGeom prst="rect">
                  <a:avLst/>
                </a:prstGeom>
                <a:solidFill>
                  <a:srgbClr val="CCCCFF"/>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274" name="Rectangle 77"/>
                <p:cNvSpPr>
                  <a:spLocks noChangeAspect="1" noChangeArrowheads="1"/>
                </p:cNvSpPr>
                <p:nvPr userDrawn="1"/>
              </p:nvSpPr>
              <p:spPr bwMode="auto">
                <a:xfrm flipV="1">
                  <a:off x="5893" y="4026"/>
                  <a:ext cx="117" cy="115"/>
                </a:xfrm>
                <a:prstGeom prst="rect">
                  <a:avLst/>
                </a:prstGeom>
                <a:solidFill>
                  <a:schemeClr val="bg2"/>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grpSp>
          <p:grpSp>
            <p:nvGrpSpPr>
              <p:cNvPr id="17" name="Group 78"/>
              <p:cNvGrpSpPr>
                <a:grpSpLocks noChangeAspect="1"/>
              </p:cNvGrpSpPr>
              <p:nvPr userDrawn="1"/>
            </p:nvGrpSpPr>
            <p:grpSpPr bwMode="auto">
              <a:xfrm>
                <a:off x="5921" y="4069"/>
                <a:ext cx="409" cy="101"/>
                <a:chOff x="5893" y="4167"/>
                <a:chExt cx="466" cy="115"/>
              </a:xfrm>
            </p:grpSpPr>
            <p:sp>
              <p:nvSpPr>
                <p:cNvPr id="10267" name="Rectangle 79"/>
                <p:cNvSpPr>
                  <a:spLocks noChangeAspect="1" noChangeArrowheads="1"/>
                </p:cNvSpPr>
                <p:nvPr userDrawn="1"/>
              </p:nvSpPr>
              <p:spPr bwMode="auto">
                <a:xfrm flipV="1">
                  <a:off x="6010" y="4167"/>
                  <a:ext cx="116" cy="115"/>
                </a:xfrm>
                <a:prstGeom prst="rect">
                  <a:avLst/>
                </a:prstGeom>
                <a:solidFill>
                  <a:schemeClr val="hlink"/>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268" name="Rectangle 80"/>
                <p:cNvSpPr>
                  <a:spLocks noChangeAspect="1" noChangeArrowheads="1"/>
                </p:cNvSpPr>
                <p:nvPr userDrawn="1"/>
              </p:nvSpPr>
              <p:spPr bwMode="auto">
                <a:xfrm flipV="1">
                  <a:off x="6126" y="4167"/>
                  <a:ext cx="116" cy="115"/>
                </a:xfrm>
                <a:prstGeom prst="rect">
                  <a:avLst/>
                </a:prstGeom>
                <a:solidFill>
                  <a:schemeClr val="accent2"/>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269" name="Rectangle 81"/>
                <p:cNvSpPr>
                  <a:spLocks noChangeAspect="1" noChangeArrowheads="1"/>
                </p:cNvSpPr>
                <p:nvPr userDrawn="1"/>
              </p:nvSpPr>
              <p:spPr bwMode="auto">
                <a:xfrm flipV="1">
                  <a:off x="6242" y="4167"/>
                  <a:ext cx="117" cy="115"/>
                </a:xfrm>
                <a:prstGeom prst="rect">
                  <a:avLst/>
                </a:prstGeom>
                <a:solidFill>
                  <a:schemeClr val="accent1"/>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270" name="Rectangle 82"/>
                <p:cNvSpPr>
                  <a:spLocks noChangeAspect="1" noChangeArrowheads="1"/>
                </p:cNvSpPr>
                <p:nvPr userDrawn="1"/>
              </p:nvSpPr>
              <p:spPr bwMode="auto">
                <a:xfrm flipV="1">
                  <a:off x="5893" y="4167"/>
                  <a:ext cx="117" cy="115"/>
                </a:xfrm>
                <a:prstGeom prst="rect">
                  <a:avLst/>
                </a:prstGeom>
                <a:solidFill>
                  <a:schemeClr val="bg2"/>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grpSp>
        </p:grpSp>
      </p:grpSp>
      <p:sp>
        <p:nvSpPr>
          <p:cNvPr id="6149" name="Rectangle 5"/>
          <p:cNvSpPr>
            <a:spLocks noChangeArrowheads="1"/>
          </p:cNvSpPr>
          <p:nvPr/>
        </p:nvSpPr>
        <p:spPr bwMode="auto">
          <a:xfrm>
            <a:off x="8483738" y="6502673"/>
            <a:ext cx="2797175" cy="455613"/>
          </a:xfrm>
          <a:prstGeom prst="rect">
            <a:avLst/>
          </a:prstGeom>
          <a:noFill/>
          <a:ln w="9525">
            <a:noFill/>
            <a:miter lim="800000"/>
            <a:headEnd/>
            <a:tailEnd/>
          </a:ln>
        </p:spPr>
        <p:txBody>
          <a:bodyPr lIns="0" tIns="0" rIns="0" bIns="0"/>
          <a:lstStyle/>
          <a:p>
            <a:pPr defTabSz="913514" eaLnBrk="0" hangingPunct="0">
              <a:lnSpc>
                <a:spcPct val="85000"/>
              </a:lnSpc>
              <a:defRPr/>
            </a:pPr>
            <a:r>
              <a:rPr lang="de-DE" altLang="zh-CN" sz="1200" dirty="0">
                <a:solidFill>
                  <a:srgbClr val="000000"/>
                </a:solidFill>
                <a:latin typeface="FrutigerNext LT Bold" pitchFamily="20" charset="0"/>
                <a:ea typeface="MS PGothic" pitchFamily="34" charset="-128"/>
                <a:sym typeface="Lucida Grande"/>
              </a:rPr>
              <a:t>Page </a:t>
            </a:r>
            <a:fld id="{41617B6D-A209-4E64-B918-0E0F2EC90EB8}" type="slidenum">
              <a:rPr lang="de-DE" altLang="zh-CN" sz="1200">
                <a:solidFill>
                  <a:srgbClr val="000000"/>
                </a:solidFill>
                <a:latin typeface="FrutigerNext LT Bold" pitchFamily="20" charset="0"/>
                <a:ea typeface="MS PGothic" pitchFamily="34" charset="-128"/>
                <a:sym typeface="Lucida Grande"/>
              </a:rPr>
              <a:pPr defTabSz="913514" eaLnBrk="0" hangingPunct="0">
                <a:lnSpc>
                  <a:spcPct val="85000"/>
                </a:lnSpc>
                <a:defRPr/>
              </a:pPr>
              <a:t>‹#›</a:t>
            </a:fld>
            <a:endParaRPr lang="en-GB" altLang="zh-CN" sz="1200" dirty="0">
              <a:solidFill>
                <a:srgbClr val="000000"/>
              </a:solidFill>
              <a:latin typeface="FrutigerNext LT Bold" pitchFamily="20" charset="0"/>
              <a:ea typeface="MS PGothic" pitchFamily="34" charset="-128"/>
              <a:sym typeface="Lucida Grande"/>
            </a:endParaRPr>
          </a:p>
        </p:txBody>
      </p:sp>
      <p:sp>
        <p:nvSpPr>
          <p:cNvPr id="10321" name="Text Box 81"/>
          <p:cNvSpPr txBox="1">
            <a:spLocks noChangeArrowheads="1"/>
          </p:cNvSpPr>
          <p:nvPr/>
        </p:nvSpPr>
        <p:spPr bwMode="auto">
          <a:xfrm>
            <a:off x="-3846507" y="1330353"/>
            <a:ext cx="3702050" cy="3904626"/>
          </a:xfrm>
          <a:prstGeom prst="rect">
            <a:avLst/>
          </a:prstGeom>
          <a:noFill/>
          <a:ln w="9525" algn="ctr">
            <a:noFill/>
            <a:miter lim="800000"/>
            <a:headEnd/>
            <a:tailEnd/>
          </a:ln>
          <a:effectLst/>
        </p:spPr>
        <p:txBody>
          <a:bodyPr lIns="78159" tIns="39084" rIns="78159" bIns="39084">
            <a:spAutoFit/>
          </a:bodyPr>
          <a:lstStyle/>
          <a:p>
            <a:pPr algn="r" defTabSz="782411">
              <a:spcBef>
                <a:spcPct val="20000"/>
              </a:spcBef>
              <a:defRPr/>
            </a:pPr>
            <a:r>
              <a:rPr lang="zh-CN" altLang="zh-CN" sz="1100" dirty="0">
                <a:solidFill>
                  <a:srgbClr val="FFFFFF"/>
                </a:solidFill>
                <a:latin typeface="FrutigerNext LT Regular" pitchFamily="34" charset="0"/>
                <a:sym typeface="Lucida Grande"/>
              </a:rPr>
              <a:t>Slide title :32-35pt  </a:t>
            </a:r>
          </a:p>
          <a:p>
            <a:pPr algn="r" defTabSz="782411">
              <a:spcBef>
                <a:spcPct val="20000"/>
              </a:spcBef>
              <a:defRPr/>
            </a:pPr>
            <a:r>
              <a:rPr lang="zh-CN" altLang="zh-CN" sz="1100" dirty="0">
                <a:solidFill>
                  <a:srgbClr val="FFFFFF"/>
                </a:solidFill>
                <a:latin typeface="FrutigerNext LT Regular" pitchFamily="34" charset="0"/>
                <a:sym typeface="Lucida Grande"/>
              </a:rPr>
              <a:t>Color: R153 G0 B0</a:t>
            </a:r>
          </a:p>
          <a:p>
            <a:pPr algn="r" defTabSz="782411">
              <a:spcBef>
                <a:spcPct val="20000"/>
              </a:spcBef>
              <a:defRPr/>
            </a:pPr>
            <a:r>
              <a:rPr lang="zh-CN" altLang="zh-CN" sz="1100" dirty="0">
                <a:solidFill>
                  <a:srgbClr val="FFFFFF"/>
                </a:solidFill>
                <a:latin typeface="FrutigerNext LT Regular" pitchFamily="34" charset="0"/>
                <a:sym typeface="Lucida Grande"/>
              </a:rPr>
              <a:t>Corporate Font :</a:t>
            </a:r>
          </a:p>
          <a:p>
            <a:pPr algn="r" defTabSz="782411">
              <a:spcBef>
                <a:spcPct val="20000"/>
              </a:spcBef>
              <a:defRPr/>
            </a:pPr>
            <a:r>
              <a:rPr lang="zh-CN" altLang="zh-CN" sz="1100" dirty="0">
                <a:solidFill>
                  <a:srgbClr val="FFFFFF"/>
                </a:solidFill>
                <a:latin typeface="FrutigerNext LT Regular" pitchFamily="34" charset="0"/>
                <a:sym typeface="Lucida Grande"/>
              </a:rPr>
              <a:t>FrutigerNext LT Medium</a:t>
            </a:r>
          </a:p>
          <a:p>
            <a:pPr algn="r" defTabSz="782411">
              <a:spcBef>
                <a:spcPct val="20000"/>
              </a:spcBef>
              <a:defRPr/>
            </a:pPr>
            <a:r>
              <a:rPr lang="zh-CN" altLang="zh-CN" sz="1100" dirty="0">
                <a:solidFill>
                  <a:srgbClr val="FFFFFF"/>
                </a:solidFill>
                <a:latin typeface="FrutigerNext LT Regular" pitchFamily="34" charset="0"/>
                <a:sym typeface="Lucida Grande"/>
              </a:rPr>
              <a:t>Font to be used by customers and </a:t>
            </a:r>
          </a:p>
          <a:p>
            <a:pPr algn="r" defTabSz="782411">
              <a:spcBef>
                <a:spcPct val="20000"/>
              </a:spcBef>
              <a:defRPr/>
            </a:pPr>
            <a:r>
              <a:rPr lang="zh-CN" altLang="zh-CN" sz="1100" dirty="0">
                <a:solidFill>
                  <a:srgbClr val="FFFFFF"/>
                </a:solidFill>
                <a:latin typeface="FrutigerNext LT Regular" pitchFamily="34" charset="0"/>
                <a:sym typeface="Lucida Grande"/>
              </a:rPr>
              <a:t>partners : </a:t>
            </a:r>
          </a:p>
          <a:p>
            <a:pPr algn="r" defTabSz="782411">
              <a:spcBef>
                <a:spcPct val="20000"/>
              </a:spcBef>
              <a:defRPr/>
            </a:pPr>
            <a:r>
              <a:rPr lang="zh-CN" altLang="zh-CN" sz="1100" dirty="0">
                <a:solidFill>
                  <a:srgbClr val="FFFFFF"/>
                </a:solidFill>
                <a:latin typeface="FrutigerNext LT Regular" pitchFamily="34" charset="0"/>
                <a:sym typeface="Lucida Grande"/>
              </a:rPr>
              <a:t>Arial</a:t>
            </a:r>
          </a:p>
          <a:p>
            <a:pPr algn="r" defTabSz="782411">
              <a:spcBef>
                <a:spcPct val="20000"/>
              </a:spcBef>
              <a:defRPr/>
            </a:pPr>
            <a:endParaRPr lang="zh-CN" altLang="zh-CN" sz="1100" dirty="0">
              <a:solidFill>
                <a:srgbClr val="FFFFFF"/>
              </a:solidFill>
              <a:latin typeface="FrutigerNext LT Regular" pitchFamily="34" charset="0"/>
              <a:sym typeface="Lucida Grande"/>
            </a:endParaRPr>
          </a:p>
          <a:p>
            <a:pPr algn="r" defTabSz="782411">
              <a:spcBef>
                <a:spcPct val="20000"/>
              </a:spcBef>
              <a:defRPr/>
            </a:pPr>
            <a:endParaRPr lang="zh-CN" altLang="zh-CN" sz="1100" dirty="0">
              <a:solidFill>
                <a:srgbClr val="FFFFFF"/>
              </a:solidFill>
              <a:latin typeface="FrutigerNext LT Regular" pitchFamily="34" charset="0"/>
              <a:sym typeface="Lucida Grande"/>
            </a:endParaRPr>
          </a:p>
          <a:p>
            <a:pPr algn="r" defTabSz="782411">
              <a:spcBef>
                <a:spcPct val="20000"/>
              </a:spcBef>
              <a:defRPr/>
            </a:pPr>
            <a:endParaRPr lang="zh-CN" altLang="zh-CN" sz="1100" dirty="0">
              <a:solidFill>
                <a:srgbClr val="FFFFFF"/>
              </a:solidFill>
              <a:latin typeface="FrutigerNext LT Regular" pitchFamily="34" charset="0"/>
              <a:sym typeface="Lucida Grande"/>
            </a:endParaRPr>
          </a:p>
          <a:p>
            <a:pPr algn="r" defTabSz="782411">
              <a:spcBef>
                <a:spcPct val="20000"/>
              </a:spcBef>
              <a:defRPr/>
            </a:pPr>
            <a:r>
              <a:rPr lang="zh-CN" altLang="zh-CN" sz="1100" dirty="0">
                <a:solidFill>
                  <a:srgbClr val="FFFFFF"/>
                </a:solidFill>
                <a:latin typeface="FrutigerNext LT Regular" pitchFamily="34" charset="0"/>
                <a:sym typeface="Lucida Grande"/>
              </a:rPr>
              <a:t>Slide text :20-22pt</a:t>
            </a:r>
          </a:p>
          <a:p>
            <a:pPr algn="r" defTabSz="782411">
              <a:spcBef>
                <a:spcPct val="20000"/>
              </a:spcBef>
              <a:defRPr/>
            </a:pPr>
            <a:r>
              <a:rPr lang="zh-CN" altLang="zh-CN" sz="1100" dirty="0">
                <a:solidFill>
                  <a:srgbClr val="FFFFFF"/>
                </a:solidFill>
                <a:latin typeface="FrutigerNext LT Regular" pitchFamily="34" charset="0"/>
                <a:sym typeface="Lucida Grande"/>
              </a:rPr>
              <a:t>Bullets level 2-5:</a:t>
            </a:r>
          </a:p>
          <a:p>
            <a:pPr algn="r" defTabSz="782411">
              <a:spcBef>
                <a:spcPct val="20000"/>
              </a:spcBef>
              <a:defRPr/>
            </a:pPr>
            <a:r>
              <a:rPr lang="zh-CN" altLang="zh-CN" sz="1100" dirty="0">
                <a:solidFill>
                  <a:srgbClr val="FFFFFF"/>
                </a:solidFill>
                <a:latin typeface="FrutigerNext LT Regular" pitchFamily="34" charset="0"/>
                <a:sym typeface="Lucida Grande"/>
              </a:rPr>
              <a:t> 18pt  </a:t>
            </a:r>
          </a:p>
          <a:p>
            <a:pPr algn="r" defTabSz="782411">
              <a:spcBef>
                <a:spcPct val="20000"/>
              </a:spcBef>
              <a:defRPr/>
            </a:pPr>
            <a:r>
              <a:rPr lang="zh-CN" altLang="zh-CN" sz="1100" dirty="0">
                <a:solidFill>
                  <a:srgbClr val="FFFFFF"/>
                </a:solidFill>
                <a:latin typeface="FrutigerNext LT Regular" pitchFamily="34" charset="0"/>
                <a:sym typeface="Lucida Grande"/>
              </a:rPr>
              <a:t>Color:Black</a:t>
            </a:r>
          </a:p>
          <a:p>
            <a:pPr algn="r" defTabSz="782411">
              <a:spcBef>
                <a:spcPct val="20000"/>
              </a:spcBef>
              <a:defRPr/>
            </a:pPr>
            <a:r>
              <a:rPr lang="zh-CN" altLang="zh-CN" sz="1100" dirty="0">
                <a:solidFill>
                  <a:srgbClr val="FFFFFF"/>
                </a:solidFill>
                <a:latin typeface="FrutigerNext LT Regular" pitchFamily="34" charset="0"/>
                <a:sym typeface="Lucida Grande"/>
              </a:rPr>
              <a:t>Corporate Font :</a:t>
            </a:r>
          </a:p>
          <a:p>
            <a:pPr algn="r" defTabSz="782411">
              <a:spcBef>
                <a:spcPct val="20000"/>
              </a:spcBef>
              <a:defRPr/>
            </a:pPr>
            <a:r>
              <a:rPr lang="zh-CN" altLang="zh-CN" sz="1100" dirty="0">
                <a:solidFill>
                  <a:srgbClr val="FFFFFF"/>
                </a:solidFill>
                <a:latin typeface="FrutigerNext LT Regular" pitchFamily="34" charset="0"/>
                <a:sym typeface="Lucida Grande"/>
              </a:rPr>
              <a:t>FrutigerNext LT Medium</a:t>
            </a:r>
          </a:p>
          <a:p>
            <a:pPr algn="r" defTabSz="782411">
              <a:spcBef>
                <a:spcPct val="20000"/>
              </a:spcBef>
              <a:defRPr/>
            </a:pPr>
            <a:r>
              <a:rPr lang="zh-CN" altLang="zh-CN" sz="1100" dirty="0">
                <a:solidFill>
                  <a:srgbClr val="FFFFFF"/>
                </a:solidFill>
                <a:latin typeface="FrutigerNext LT Regular" pitchFamily="34" charset="0"/>
                <a:sym typeface="Lucida Grande"/>
              </a:rPr>
              <a:t>Font to be used by customers and </a:t>
            </a:r>
          </a:p>
          <a:p>
            <a:pPr algn="r" defTabSz="782411">
              <a:spcBef>
                <a:spcPct val="20000"/>
              </a:spcBef>
              <a:defRPr/>
            </a:pPr>
            <a:r>
              <a:rPr lang="zh-CN" altLang="zh-CN" sz="1100" dirty="0">
                <a:solidFill>
                  <a:srgbClr val="FFFFFF"/>
                </a:solidFill>
                <a:latin typeface="FrutigerNext LT Regular" pitchFamily="34" charset="0"/>
                <a:sym typeface="Lucida Grande"/>
              </a:rPr>
              <a:t>partners : </a:t>
            </a:r>
          </a:p>
          <a:p>
            <a:pPr algn="r" defTabSz="782411">
              <a:spcBef>
                <a:spcPct val="20000"/>
              </a:spcBef>
              <a:defRPr/>
            </a:pPr>
            <a:r>
              <a:rPr lang="zh-CN" altLang="zh-CN" sz="1100" dirty="0">
                <a:solidFill>
                  <a:srgbClr val="FFFFFF"/>
                </a:solidFill>
                <a:latin typeface="FrutigerNext LT Regular" pitchFamily="34" charset="0"/>
                <a:sym typeface="Lucida Grande"/>
              </a:rPr>
              <a:t>Arial</a:t>
            </a:r>
          </a:p>
        </p:txBody>
      </p:sp>
      <p:sp>
        <p:nvSpPr>
          <p:cNvPr id="10324" name="Text Box 84"/>
          <p:cNvSpPr txBox="1">
            <a:spLocks noChangeArrowheads="1"/>
          </p:cNvSpPr>
          <p:nvPr/>
        </p:nvSpPr>
        <p:spPr bwMode="auto">
          <a:xfrm>
            <a:off x="12339647" y="57164"/>
            <a:ext cx="1727200" cy="1107816"/>
          </a:xfrm>
          <a:prstGeom prst="rect">
            <a:avLst/>
          </a:prstGeom>
          <a:noFill/>
          <a:ln w="9525">
            <a:noFill/>
            <a:miter lim="800000"/>
            <a:headEnd/>
            <a:tailEnd/>
          </a:ln>
          <a:effectLst/>
        </p:spPr>
        <p:txBody>
          <a:bodyPr lIns="91228" tIns="45611" rIns="91228" bIns="45611">
            <a:spAutoFit/>
          </a:bodyPr>
          <a:lstStyle/>
          <a:p>
            <a:pPr defTabSz="913514">
              <a:defRPr/>
            </a:pPr>
            <a:r>
              <a:rPr lang="en-US" altLang="zh-CN" sz="1100" dirty="0">
                <a:solidFill>
                  <a:srgbClr val="FFFFFF"/>
                </a:solidFill>
                <a:latin typeface="FrutigerNext LT Regular" pitchFamily="34" charset="0"/>
                <a:sym typeface="Lucida Grande"/>
              </a:rPr>
              <a:t>Top right  corner  for   field-mark, customer or partner logotypes. </a:t>
            </a:r>
          </a:p>
          <a:p>
            <a:pPr defTabSz="913514">
              <a:defRPr/>
            </a:pPr>
            <a:endParaRPr lang="en-US" altLang="zh-CN" sz="1100" dirty="0">
              <a:solidFill>
                <a:srgbClr val="FFFFFF"/>
              </a:solidFill>
              <a:latin typeface="FrutigerNext LT Regular" pitchFamily="34" charset="0"/>
              <a:sym typeface="Lucida Grande"/>
            </a:endParaRPr>
          </a:p>
          <a:p>
            <a:pPr defTabSz="913514">
              <a:defRPr/>
            </a:pPr>
            <a:r>
              <a:rPr lang="en-US" altLang="zh-CN" sz="1100" dirty="0">
                <a:solidFill>
                  <a:srgbClr val="FFFFFF"/>
                </a:solidFill>
                <a:latin typeface="FrutigerNext LT Regular" pitchFamily="34" charset="0"/>
                <a:sym typeface="Lucida Grande"/>
              </a:rPr>
              <a:t>----------------   </a:t>
            </a:r>
          </a:p>
          <a:p>
            <a:pPr defTabSz="913514">
              <a:defRPr/>
            </a:pPr>
            <a:endParaRPr lang="zh-CN" altLang="en-US" sz="1100" dirty="0">
              <a:solidFill>
                <a:srgbClr val="FFFFFF"/>
              </a:solidFill>
              <a:latin typeface="FrutigerNext LT Regular" pitchFamily="34" charset="0"/>
              <a:sym typeface="Lucida Grande"/>
            </a:endParaRPr>
          </a:p>
        </p:txBody>
      </p:sp>
      <p:sp>
        <p:nvSpPr>
          <p:cNvPr id="10325" name="Text Box 85"/>
          <p:cNvSpPr txBox="1">
            <a:spLocks noChangeArrowheads="1"/>
          </p:cNvSpPr>
          <p:nvPr/>
        </p:nvSpPr>
        <p:spPr bwMode="auto">
          <a:xfrm>
            <a:off x="12339647" y="1197011"/>
            <a:ext cx="1727200" cy="2128686"/>
          </a:xfrm>
          <a:prstGeom prst="rect">
            <a:avLst/>
          </a:prstGeom>
          <a:noFill/>
          <a:ln w="9525">
            <a:noFill/>
            <a:miter lim="800000"/>
            <a:headEnd/>
            <a:tailEnd/>
          </a:ln>
          <a:effectLst/>
        </p:spPr>
        <p:txBody>
          <a:bodyPr lIns="91228" tIns="45611" rIns="91228" bIns="45611">
            <a:spAutoFit/>
          </a:bodyPr>
          <a:lstStyle/>
          <a:p>
            <a:pPr defTabSz="913514">
              <a:defRPr/>
            </a:pPr>
            <a:r>
              <a:rPr lang="en-US" altLang="zh-CN" sz="1100" dirty="0">
                <a:solidFill>
                  <a:srgbClr val="FFFFFF"/>
                </a:solidFill>
                <a:latin typeface="FrutigerNext LT Regular" pitchFamily="34" charset="0"/>
                <a:sym typeface="Lucida Grande"/>
              </a:rPr>
              <a:t>The following nine groups of colors are an example of how our design colors can be used, please take note that you should only use one design color group per slide. </a:t>
            </a:r>
          </a:p>
          <a:p>
            <a:pPr defTabSz="913514">
              <a:defRPr/>
            </a:pPr>
            <a:r>
              <a:rPr lang="en-US" altLang="zh-CN" sz="1100" dirty="0">
                <a:solidFill>
                  <a:srgbClr val="FFFFFF"/>
                </a:solidFill>
                <a:latin typeface="FrutigerNext LT Regular" pitchFamily="34" charset="0"/>
                <a:sym typeface="Lucida Grande"/>
              </a:rPr>
              <a:t> For specific usage details, refer to the “Typesetting Standard”.</a:t>
            </a:r>
          </a:p>
        </p:txBody>
      </p:sp>
    </p:spTree>
  </p:cSld>
  <p:clrMap bg1="lt1" tx1="dk1" bg2="lt2" tx2="dk2" accent1="accent1" accent2="accent2" accent3="accent3" accent4="accent4" accent5="accent5" accent6="accent6" hlink="hlink" folHlink="folHlink"/>
  <p:sldLayoutIdLst>
    <p:sldLayoutId id="2147495013" r:id="rId1"/>
    <p:sldLayoutId id="2147495014" r:id="rId2"/>
    <p:sldLayoutId id="2147495015" r:id="rId3"/>
    <p:sldLayoutId id="2147495016" r:id="rId4"/>
  </p:sldLayoutIdLst>
  <p:transition advClick="0"/>
  <p:timing>
    <p:tnLst>
      <p:par>
        <p:cTn id="1" dur="indefinite" restart="never" nodeType="tmRoot"/>
      </p:par>
    </p:tnLst>
  </p:timing>
  <p:txStyles>
    <p:titleStyle>
      <a:lvl1pPr algn="l" rtl="0" eaLnBrk="0" fontAlgn="base" hangingPunct="0">
        <a:spcBef>
          <a:spcPct val="0"/>
        </a:spcBef>
        <a:spcAft>
          <a:spcPct val="0"/>
        </a:spcAft>
        <a:defRPr sz="2900" b="1">
          <a:solidFill>
            <a:srgbClr val="990000"/>
          </a:solidFill>
          <a:latin typeface="Arial" pitchFamily="34" charset="0"/>
          <a:ea typeface="黑体" pitchFamily="49" charset="-122"/>
          <a:cs typeface="Arial" pitchFamily="34" charset="0"/>
        </a:defRPr>
      </a:lvl1pPr>
      <a:lvl2pPr algn="l" rtl="0" eaLnBrk="0" fontAlgn="base" hangingPunct="0">
        <a:spcBef>
          <a:spcPct val="0"/>
        </a:spcBef>
        <a:spcAft>
          <a:spcPct val="0"/>
        </a:spcAft>
        <a:defRPr sz="2900" b="1">
          <a:solidFill>
            <a:srgbClr val="990000"/>
          </a:solidFill>
          <a:latin typeface="Arial" charset="0"/>
          <a:ea typeface="黑体" pitchFamily="49" charset="-122"/>
          <a:cs typeface="Arial" charset="0"/>
        </a:defRPr>
      </a:lvl2pPr>
      <a:lvl3pPr algn="l" rtl="0" eaLnBrk="0" fontAlgn="base" hangingPunct="0">
        <a:spcBef>
          <a:spcPct val="0"/>
        </a:spcBef>
        <a:spcAft>
          <a:spcPct val="0"/>
        </a:spcAft>
        <a:defRPr sz="2900" b="1">
          <a:solidFill>
            <a:srgbClr val="990000"/>
          </a:solidFill>
          <a:latin typeface="Arial" charset="0"/>
          <a:ea typeface="黑体" pitchFamily="49" charset="-122"/>
          <a:cs typeface="Arial" charset="0"/>
        </a:defRPr>
      </a:lvl3pPr>
      <a:lvl4pPr algn="l" rtl="0" eaLnBrk="0" fontAlgn="base" hangingPunct="0">
        <a:spcBef>
          <a:spcPct val="0"/>
        </a:spcBef>
        <a:spcAft>
          <a:spcPct val="0"/>
        </a:spcAft>
        <a:defRPr sz="2900" b="1">
          <a:solidFill>
            <a:srgbClr val="990000"/>
          </a:solidFill>
          <a:latin typeface="Arial" charset="0"/>
          <a:ea typeface="黑体" pitchFamily="49" charset="-122"/>
          <a:cs typeface="Arial" charset="0"/>
        </a:defRPr>
      </a:lvl4pPr>
      <a:lvl5pPr algn="l" rtl="0" eaLnBrk="0" fontAlgn="base" hangingPunct="0">
        <a:spcBef>
          <a:spcPct val="0"/>
        </a:spcBef>
        <a:spcAft>
          <a:spcPct val="0"/>
        </a:spcAft>
        <a:defRPr sz="2900" b="1">
          <a:solidFill>
            <a:srgbClr val="990000"/>
          </a:solidFill>
          <a:latin typeface="Arial" charset="0"/>
          <a:ea typeface="黑体" pitchFamily="49" charset="-122"/>
          <a:cs typeface="Arial" charset="0"/>
        </a:defRPr>
      </a:lvl5pPr>
      <a:lvl6pPr marL="456152"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2289"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68431"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4573"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0763" indent="-340763" algn="l" rtl="0" eaLnBrk="0" fontAlgn="base" hangingPunct="0">
        <a:lnSpc>
          <a:spcPct val="140000"/>
        </a:lnSpc>
        <a:spcBef>
          <a:spcPct val="0"/>
        </a:spcBef>
        <a:spcAft>
          <a:spcPct val="0"/>
        </a:spcAft>
        <a:buClr>
          <a:srgbClr val="777777"/>
        </a:buClr>
        <a:buSzPct val="60000"/>
        <a:buFont typeface="Wingdings" pitchFamily="2" charset="2"/>
        <a:buChar char="l"/>
        <a:defRPr sz="2000" b="1">
          <a:solidFill>
            <a:schemeClr val="tx1"/>
          </a:solidFill>
          <a:latin typeface="Arial" pitchFamily="34" charset="0"/>
          <a:ea typeface="黑体" pitchFamily="49" charset="-122"/>
          <a:cs typeface="Arial" pitchFamily="34" charset="0"/>
        </a:defRPr>
      </a:lvl1pPr>
      <a:lvl2pPr marL="740173" indent="-283707" algn="l" rtl="0" eaLnBrk="0" fontAlgn="base" hangingPunct="0">
        <a:lnSpc>
          <a:spcPct val="140000"/>
        </a:lnSpc>
        <a:spcBef>
          <a:spcPct val="0"/>
        </a:spcBef>
        <a:spcAft>
          <a:spcPct val="0"/>
        </a:spcAft>
        <a:buSzPct val="50000"/>
        <a:buFont typeface="Wingdings" pitchFamily="2" charset="2"/>
        <a:buChar char="p"/>
        <a:defRPr>
          <a:solidFill>
            <a:schemeClr val="tx1"/>
          </a:solidFill>
          <a:latin typeface="Arial" pitchFamily="34" charset="0"/>
          <a:ea typeface="+mn-ea"/>
          <a:cs typeface="Arial" pitchFamily="34" charset="0"/>
        </a:defRPr>
      </a:lvl2pPr>
      <a:lvl3pPr marL="1139584" indent="-226651" algn="l" rtl="0" eaLnBrk="0" fontAlgn="base" hangingPunct="0">
        <a:lnSpc>
          <a:spcPct val="140000"/>
        </a:lnSpc>
        <a:spcBef>
          <a:spcPct val="0"/>
        </a:spcBef>
        <a:spcAft>
          <a:spcPct val="0"/>
        </a:spcAft>
        <a:buSzPct val="50000"/>
        <a:buFont typeface="Wingdings" pitchFamily="2" charset="2"/>
        <a:buChar char="n"/>
        <a:defRPr sz="1600">
          <a:solidFill>
            <a:schemeClr val="tx1"/>
          </a:solidFill>
          <a:latin typeface="Arial" pitchFamily="34" charset="0"/>
          <a:ea typeface="+mn-ea"/>
          <a:cs typeface="Arial" pitchFamily="34" charset="0"/>
        </a:defRPr>
      </a:lvl3pPr>
      <a:lvl4pPr marL="1596048" indent="-226651" algn="l" rtl="0" eaLnBrk="0" fontAlgn="base" hangingPunct="0">
        <a:lnSpc>
          <a:spcPct val="140000"/>
        </a:lnSpc>
        <a:spcBef>
          <a:spcPct val="0"/>
        </a:spcBef>
        <a:spcAft>
          <a:spcPct val="0"/>
        </a:spcAft>
        <a:buChar char="–"/>
        <a:defRPr sz="1300">
          <a:solidFill>
            <a:schemeClr val="tx1"/>
          </a:solidFill>
          <a:latin typeface="Arial" pitchFamily="34" charset="0"/>
          <a:ea typeface="+mn-ea"/>
          <a:cs typeface="Arial" pitchFamily="34" charset="0"/>
        </a:defRPr>
      </a:lvl4pPr>
      <a:lvl5pPr marL="2052515" indent="-226651" algn="l" rtl="0" eaLnBrk="0" fontAlgn="base" hangingPunct="0">
        <a:lnSpc>
          <a:spcPct val="140000"/>
        </a:lnSpc>
        <a:spcBef>
          <a:spcPct val="0"/>
        </a:spcBef>
        <a:spcAft>
          <a:spcPct val="0"/>
        </a:spcAft>
        <a:buFont typeface="Arial" charset="0"/>
        <a:buChar char="~"/>
        <a:defRPr sz="1200">
          <a:solidFill>
            <a:schemeClr val="tx1"/>
          </a:solidFill>
          <a:latin typeface="Arial" pitchFamily="34" charset="0"/>
          <a:ea typeface="+mn-ea"/>
          <a:cs typeface="Arial" pitchFamily="34" charset="0"/>
        </a:defRPr>
      </a:lvl5pPr>
      <a:lvl6pPr marL="2508788" indent="-228072"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64932" indent="-228072"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1074" indent="-228072"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77219" indent="-228072"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2289" rtl="0" eaLnBrk="1" latinLnBrk="0" hangingPunct="1">
        <a:defRPr sz="1700" kern="1200">
          <a:solidFill>
            <a:schemeClr val="tx1"/>
          </a:solidFill>
          <a:latin typeface="+mn-lt"/>
          <a:ea typeface="+mn-ea"/>
          <a:cs typeface="+mn-cs"/>
        </a:defRPr>
      </a:lvl1pPr>
      <a:lvl2pPr marL="456152" algn="l" defTabSz="912289" rtl="0" eaLnBrk="1" latinLnBrk="0" hangingPunct="1">
        <a:defRPr sz="1700" kern="1200">
          <a:solidFill>
            <a:schemeClr val="tx1"/>
          </a:solidFill>
          <a:latin typeface="+mn-lt"/>
          <a:ea typeface="+mn-ea"/>
          <a:cs typeface="+mn-cs"/>
        </a:defRPr>
      </a:lvl2pPr>
      <a:lvl3pPr marL="912289" algn="l" defTabSz="912289" rtl="0" eaLnBrk="1" latinLnBrk="0" hangingPunct="1">
        <a:defRPr sz="1700" kern="1200">
          <a:solidFill>
            <a:schemeClr val="tx1"/>
          </a:solidFill>
          <a:latin typeface="+mn-lt"/>
          <a:ea typeface="+mn-ea"/>
          <a:cs typeface="+mn-cs"/>
        </a:defRPr>
      </a:lvl3pPr>
      <a:lvl4pPr marL="1368431" algn="l" defTabSz="912289" rtl="0" eaLnBrk="1" latinLnBrk="0" hangingPunct="1">
        <a:defRPr sz="1700" kern="1200">
          <a:solidFill>
            <a:schemeClr val="tx1"/>
          </a:solidFill>
          <a:latin typeface="+mn-lt"/>
          <a:ea typeface="+mn-ea"/>
          <a:cs typeface="+mn-cs"/>
        </a:defRPr>
      </a:lvl4pPr>
      <a:lvl5pPr marL="1824573" algn="l" defTabSz="912289" rtl="0" eaLnBrk="1" latinLnBrk="0" hangingPunct="1">
        <a:defRPr sz="1700" kern="1200">
          <a:solidFill>
            <a:schemeClr val="tx1"/>
          </a:solidFill>
          <a:latin typeface="+mn-lt"/>
          <a:ea typeface="+mn-ea"/>
          <a:cs typeface="+mn-cs"/>
        </a:defRPr>
      </a:lvl5pPr>
      <a:lvl6pPr marL="2280716" algn="l" defTabSz="912289" rtl="0" eaLnBrk="1" latinLnBrk="0" hangingPunct="1">
        <a:defRPr sz="1700" kern="1200">
          <a:solidFill>
            <a:schemeClr val="tx1"/>
          </a:solidFill>
          <a:latin typeface="+mn-lt"/>
          <a:ea typeface="+mn-ea"/>
          <a:cs typeface="+mn-cs"/>
        </a:defRPr>
      </a:lvl6pPr>
      <a:lvl7pPr marL="2736864" algn="l" defTabSz="912289" rtl="0" eaLnBrk="1" latinLnBrk="0" hangingPunct="1">
        <a:defRPr sz="1700" kern="1200">
          <a:solidFill>
            <a:schemeClr val="tx1"/>
          </a:solidFill>
          <a:latin typeface="+mn-lt"/>
          <a:ea typeface="+mn-ea"/>
          <a:cs typeface="+mn-cs"/>
        </a:defRPr>
      </a:lvl7pPr>
      <a:lvl8pPr marL="3193003" algn="l" defTabSz="912289" rtl="0" eaLnBrk="1" latinLnBrk="0" hangingPunct="1">
        <a:defRPr sz="1700" kern="1200">
          <a:solidFill>
            <a:schemeClr val="tx1"/>
          </a:solidFill>
          <a:latin typeface="+mn-lt"/>
          <a:ea typeface="+mn-ea"/>
          <a:cs typeface="+mn-cs"/>
        </a:defRPr>
      </a:lvl8pPr>
      <a:lvl9pPr marL="3649141" algn="l" defTabSz="912289" rtl="0" eaLnBrk="1" latinLnBrk="0" hangingPunct="1">
        <a:defRPr sz="1700" kern="1200">
          <a:solidFill>
            <a:schemeClr val="tx1"/>
          </a:solidFill>
          <a:latin typeface="+mn-lt"/>
          <a:ea typeface="+mn-ea"/>
          <a:cs typeface="+mn-cs"/>
        </a:defRPr>
      </a:lvl9pPr>
    </p:otherStyle>
  </p:txStyles>
</p:sldMaster>
</file>

<file path=ppt/slideMasters/slideMaster3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026" name="Picture 2" descr="C:\Users\z00205060\Desktop\多媒体规范\浅色(横版）.jpg"/>
          <p:cNvPicPr>
            <a:picLocks noChangeAspect="1" noChangeArrowheads="1"/>
          </p:cNvPicPr>
          <p:nvPr/>
        </p:nvPicPr>
        <p:blipFill>
          <a:blip r:embed="rId4" cstate="print"/>
          <a:srcRect r="7762"/>
          <a:stretch>
            <a:fillRect/>
          </a:stretch>
        </p:blipFill>
        <p:spPr bwMode="auto">
          <a:xfrm>
            <a:off x="6" y="0"/>
            <a:ext cx="12195175" cy="6859786"/>
          </a:xfrm>
          <a:prstGeom prst="rect">
            <a:avLst/>
          </a:prstGeom>
          <a:noFill/>
        </p:spPr>
      </p:pic>
      <p:sp>
        <p:nvSpPr>
          <p:cNvPr id="1470550" name="Rectangle 86"/>
          <p:cNvSpPr>
            <a:spLocks noChangeArrowheads="1"/>
          </p:cNvSpPr>
          <p:nvPr/>
        </p:nvSpPr>
        <p:spPr bwMode="auto">
          <a:xfrm>
            <a:off x="11509375" y="6376989"/>
            <a:ext cx="685800" cy="461962"/>
          </a:xfrm>
          <a:prstGeom prst="rect">
            <a:avLst/>
          </a:prstGeom>
          <a:noFill/>
          <a:ln w="9525">
            <a:noFill/>
            <a:miter lim="800000"/>
            <a:headEnd/>
            <a:tailEnd/>
          </a:ln>
          <a:effectLst/>
        </p:spPr>
        <p:txBody>
          <a:bodyPr lIns="0" tIns="0" rIns="0" bIns="0"/>
          <a:lstStyle/>
          <a:p>
            <a:pPr defTabSz="783730" eaLnBrk="0" hangingPunct="0">
              <a:lnSpc>
                <a:spcPct val="85000"/>
              </a:lnSpc>
            </a:pPr>
            <a:endParaRPr lang="de-DE" sz="1000" dirty="0">
              <a:solidFill>
                <a:prstClr val="black"/>
              </a:solidFill>
              <a:latin typeface="FrutigerNext LT Light" pitchFamily="34" charset="0"/>
              <a:ea typeface="MS PGothic" pitchFamily="34" charset="-128"/>
            </a:endParaRPr>
          </a:p>
          <a:p>
            <a:pPr defTabSz="783730" eaLnBrk="0" hangingPunct="0">
              <a:lnSpc>
                <a:spcPct val="85000"/>
              </a:lnSpc>
            </a:pPr>
            <a:r>
              <a:rPr lang="de-DE" sz="1000" dirty="0">
                <a:solidFill>
                  <a:prstClr val="black"/>
                </a:solidFill>
                <a:latin typeface="FrutigerNext LT Light" pitchFamily="34" charset="0"/>
                <a:ea typeface="MS PGothic" pitchFamily="34" charset="-128"/>
              </a:rPr>
              <a:t>Page </a:t>
            </a:r>
            <a:fld id="{E68EC476-442B-4BB7-9603-F1440C241F3D}" type="slidenum">
              <a:rPr lang="de-DE" sz="1000">
                <a:solidFill>
                  <a:prstClr val="black"/>
                </a:solidFill>
                <a:latin typeface="FrutigerNext LT Light" pitchFamily="34" charset="0"/>
                <a:ea typeface="MS PGothic" pitchFamily="34" charset="-128"/>
              </a:rPr>
              <a:pPr defTabSz="783730" eaLnBrk="0" hangingPunct="0">
                <a:lnSpc>
                  <a:spcPct val="85000"/>
                </a:lnSpc>
              </a:pPr>
              <a:t>‹#›</a:t>
            </a:fld>
            <a:endParaRPr lang="en-GB" sz="1000" dirty="0">
              <a:solidFill>
                <a:prstClr val="black"/>
              </a:solidFill>
              <a:latin typeface="FrutigerNext LT Light" pitchFamily="34" charset="0"/>
              <a:ea typeface="MS PGothic" pitchFamily="34" charset="-128"/>
            </a:endParaRPr>
          </a:p>
        </p:txBody>
      </p:sp>
      <p:sp>
        <p:nvSpPr>
          <p:cNvPr id="10" name="Text Box 5"/>
          <p:cNvSpPr txBox="1">
            <a:spLocks noChangeArrowheads="1"/>
          </p:cNvSpPr>
          <p:nvPr/>
        </p:nvSpPr>
        <p:spPr bwMode="auto">
          <a:xfrm>
            <a:off x="856503" y="6467469"/>
            <a:ext cx="3127477" cy="215994"/>
          </a:xfrm>
          <a:prstGeom prst="rect">
            <a:avLst/>
          </a:prstGeom>
          <a:noFill/>
          <a:ln>
            <a:noFill/>
          </a:ln>
          <a:extLst>
            <a:ext uri="{909E8E84-426E-40DD-AFC4-6F175D3DCCD1}">
              <a14:hiddenFill xmlns:a14="http://schemas.microsoft.com/office/drawing/2010/main">
                <a:solidFill>
                  <a:srgbClr val="4F81BD"/>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91386" bIns="0">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400" dirty="0" smtClean="0">
                <a:solidFill>
                  <a:prstClr val="black">
                    <a:lumMod val="65000"/>
                    <a:lumOff val="35000"/>
                  </a:prstClr>
                </a:solidFill>
                <a:latin typeface="FrutigerNext LT Light" pitchFamily="34" charset="0"/>
                <a:ea typeface="MS PGothic" pitchFamily="34" charset="-128"/>
              </a:rPr>
              <a:t>HUAWEI TECHNOLOGIES CO., LTD.</a:t>
            </a:r>
          </a:p>
        </p:txBody>
      </p:sp>
    </p:spTree>
  </p:cSld>
  <p:clrMap bg1="lt1" tx1="dk1" bg2="lt2" tx2="dk2" accent1="accent1" accent2="accent2" accent3="accent3" accent4="accent4" accent5="accent5" accent6="accent6" hlink="hlink" folHlink="folHlink"/>
  <p:sldLayoutIdLst>
    <p:sldLayoutId id="2147495018" r:id="rId1"/>
    <p:sldLayoutId id="2147495043" r:id="rId2"/>
  </p:sldLayoutIdLst>
  <p:timing>
    <p:tnLst>
      <p:par>
        <p:cTn id="1" dur="indefinite" restart="never" nodeType="tmRoot"/>
      </p:par>
    </p:tnLst>
  </p:timing>
  <p:hf sldNum="0" hdr="0" ftr="0"/>
  <p:txStyles>
    <p:titleStyle>
      <a:lvl1pPr algn="l" rtl="0" eaLnBrk="1" fontAlgn="base" hangingPunct="1">
        <a:spcBef>
          <a:spcPct val="0"/>
        </a:spcBef>
        <a:spcAft>
          <a:spcPct val="0"/>
        </a:spcAft>
        <a:defRPr sz="3200" b="0">
          <a:solidFill>
            <a:srgbClr val="990000"/>
          </a:solidFill>
          <a:latin typeface="微软雅黑" pitchFamily="34" charset="-122"/>
          <a:ea typeface="微软雅黑" pitchFamily="34" charset="-122"/>
          <a:cs typeface="+mj-cs"/>
        </a:defRPr>
      </a:lvl1pPr>
      <a:lvl2pPr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2pPr>
      <a:lvl3pPr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3pPr>
      <a:lvl4pPr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4pPr>
      <a:lvl5pPr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5pPr>
      <a:lvl6pPr marL="456912"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6pPr>
      <a:lvl7pPr marL="913824"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7pPr>
      <a:lvl8pPr marL="1370736"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8pPr>
      <a:lvl9pPr marL="1827648"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9pPr>
    </p:titleStyle>
    <p:bodyStyle>
      <a:lvl1pPr marL="342683" indent="-342683" algn="l" rtl="0" eaLnBrk="1" fontAlgn="base" hangingPunct="1">
        <a:spcBef>
          <a:spcPct val="20000"/>
        </a:spcBef>
        <a:spcAft>
          <a:spcPct val="0"/>
        </a:spcAft>
        <a:buClr>
          <a:srgbClr val="990000"/>
        </a:buClr>
        <a:buChar char="•"/>
        <a:defRPr sz="2400" b="1">
          <a:solidFill>
            <a:schemeClr val="tx1"/>
          </a:solidFill>
          <a:latin typeface="微软雅黑" pitchFamily="34" charset="-122"/>
          <a:ea typeface="微软雅黑" pitchFamily="34" charset="-122"/>
          <a:cs typeface="+mn-cs"/>
        </a:defRPr>
      </a:lvl1pPr>
      <a:lvl2pPr marL="742482" indent="-285570" algn="l" rtl="0" eaLnBrk="1" fontAlgn="base" hangingPunct="1">
        <a:spcBef>
          <a:spcPct val="20000"/>
        </a:spcBef>
        <a:spcAft>
          <a:spcPct val="0"/>
        </a:spcAft>
        <a:buFont typeface="Arial" charset="0"/>
        <a:buChar char="›"/>
        <a:defRPr sz="2000">
          <a:solidFill>
            <a:schemeClr val="tx1"/>
          </a:solidFill>
          <a:latin typeface="微软雅黑" pitchFamily="34" charset="-122"/>
          <a:ea typeface="微软雅黑" pitchFamily="34" charset="-122"/>
          <a:cs typeface="+mn-cs"/>
        </a:defRPr>
      </a:lvl2pPr>
      <a:lvl3pPr marL="1142279" indent="-228455" algn="l" rtl="0" eaLnBrk="1" fontAlgn="base" hangingPunct="1">
        <a:spcBef>
          <a:spcPct val="20000"/>
        </a:spcBef>
        <a:spcAft>
          <a:spcPct val="0"/>
        </a:spcAft>
        <a:buFont typeface="FrutigerNext LT Medium" pitchFamily="34" charset="0"/>
        <a:buChar char="»"/>
        <a:defRPr>
          <a:solidFill>
            <a:schemeClr val="tx1"/>
          </a:solidFill>
          <a:latin typeface="微软雅黑" pitchFamily="34" charset="-122"/>
          <a:ea typeface="微软雅黑" pitchFamily="34" charset="-122"/>
          <a:cs typeface="+mn-cs"/>
        </a:defRPr>
      </a:lvl3pPr>
      <a:lvl4pPr marL="1599191" indent="-228455" algn="l" rtl="0" eaLnBrk="1" fontAlgn="base" hangingPunct="1">
        <a:spcBef>
          <a:spcPct val="20000"/>
        </a:spcBef>
        <a:spcAft>
          <a:spcPct val="0"/>
        </a:spcAft>
        <a:buChar char="–"/>
        <a:defRPr sz="1600">
          <a:solidFill>
            <a:schemeClr val="tx1"/>
          </a:solidFill>
          <a:latin typeface="微软雅黑" pitchFamily="34" charset="-122"/>
          <a:ea typeface="微软雅黑" pitchFamily="34" charset="-122"/>
          <a:cs typeface="+mn-cs"/>
        </a:defRPr>
      </a:lvl4pPr>
      <a:lvl5pPr marL="2056101" indent="-228455" algn="l" rtl="0" eaLnBrk="1" fontAlgn="base" hangingPunct="1">
        <a:spcBef>
          <a:spcPct val="20000"/>
        </a:spcBef>
        <a:spcAft>
          <a:spcPct val="0"/>
        </a:spcAft>
        <a:buFont typeface="Arial" charset="0"/>
        <a:buChar char="~"/>
        <a:defRPr sz="1600">
          <a:solidFill>
            <a:schemeClr val="tx1"/>
          </a:solidFill>
          <a:latin typeface="微软雅黑" pitchFamily="34" charset="-122"/>
          <a:ea typeface="微软雅黑" pitchFamily="34" charset="-122"/>
          <a:cs typeface="+mn-cs"/>
        </a:defRPr>
      </a:lvl5pPr>
      <a:lvl6pPr marL="2513014" indent="-228455"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69927" indent="-228455"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6838" indent="-228455"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3750" indent="-228455"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3824" rtl="0" eaLnBrk="1" latinLnBrk="0" hangingPunct="1">
        <a:defRPr sz="1800" kern="1200">
          <a:solidFill>
            <a:schemeClr val="tx1"/>
          </a:solidFill>
          <a:latin typeface="+mn-lt"/>
          <a:ea typeface="+mn-ea"/>
          <a:cs typeface="+mn-cs"/>
        </a:defRPr>
      </a:lvl1pPr>
      <a:lvl2pPr marL="456912" algn="l" defTabSz="913824" rtl="0" eaLnBrk="1" latinLnBrk="0" hangingPunct="1">
        <a:defRPr sz="1800" kern="1200">
          <a:solidFill>
            <a:schemeClr val="tx1"/>
          </a:solidFill>
          <a:latin typeface="+mn-lt"/>
          <a:ea typeface="+mn-ea"/>
          <a:cs typeface="+mn-cs"/>
        </a:defRPr>
      </a:lvl2pPr>
      <a:lvl3pPr marL="913824" algn="l" defTabSz="913824" rtl="0" eaLnBrk="1" latinLnBrk="0" hangingPunct="1">
        <a:defRPr sz="1800" kern="1200">
          <a:solidFill>
            <a:schemeClr val="tx1"/>
          </a:solidFill>
          <a:latin typeface="+mn-lt"/>
          <a:ea typeface="+mn-ea"/>
          <a:cs typeface="+mn-cs"/>
        </a:defRPr>
      </a:lvl3pPr>
      <a:lvl4pPr marL="1370736" algn="l" defTabSz="913824" rtl="0" eaLnBrk="1" latinLnBrk="0" hangingPunct="1">
        <a:defRPr sz="1800" kern="1200">
          <a:solidFill>
            <a:schemeClr val="tx1"/>
          </a:solidFill>
          <a:latin typeface="+mn-lt"/>
          <a:ea typeface="+mn-ea"/>
          <a:cs typeface="+mn-cs"/>
        </a:defRPr>
      </a:lvl4pPr>
      <a:lvl5pPr marL="1827648" algn="l" defTabSz="913824" rtl="0" eaLnBrk="1" latinLnBrk="0" hangingPunct="1">
        <a:defRPr sz="1800" kern="1200">
          <a:solidFill>
            <a:schemeClr val="tx1"/>
          </a:solidFill>
          <a:latin typeface="+mn-lt"/>
          <a:ea typeface="+mn-ea"/>
          <a:cs typeface="+mn-cs"/>
        </a:defRPr>
      </a:lvl5pPr>
      <a:lvl6pPr marL="2284560" algn="l" defTabSz="913824" rtl="0" eaLnBrk="1" latinLnBrk="0" hangingPunct="1">
        <a:defRPr sz="1800" kern="1200">
          <a:solidFill>
            <a:schemeClr val="tx1"/>
          </a:solidFill>
          <a:latin typeface="+mn-lt"/>
          <a:ea typeface="+mn-ea"/>
          <a:cs typeface="+mn-cs"/>
        </a:defRPr>
      </a:lvl6pPr>
      <a:lvl7pPr marL="2741472" algn="l" defTabSz="913824" rtl="0" eaLnBrk="1" latinLnBrk="0" hangingPunct="1">
        <a:defRPr sz="1800" kern="1200">
          <a:solidFill>
            <a:schemeClr val="tx1"/>
          </a:solidFill>
          <a:latin typeface="+mn-lt"/>
          <a:ea typeface="+mn-ea"/>
          <a:cs typeface="+mn-cs"/>
        </a:defRPr>
      </a:lvl7pPr>
      <a:lvl8pPr marL="3198383" algn="l" defTabSz="913824" rtl="0" eaLnBrk="1" latinLnBrk="0" hangingPunct="1">
        <a:defRPr sz="1800" kern="1200">
          <a:solidFill>
            <a:schemeClr val="tx1"/>
          </a:solidFill>
          <a:latin typeface="+mn-lt"/>
          <a:ea typeface="+mn-ea"/>
          <a:cs typeface="+mn-cs"/>
        </a:defRPr>
      </a:lvl8pPr>
      <a:lvl9pPr marL="3655295" algn="l" defTabSz="913824" rtl="0" eaLnBrk="1" latinLnBrk="0" hangingPunct="1">
        <a:defRPr sz="1800" kern="1200">
          <a:solidFill>
            <a:schemeClr val="tx1"/>
          </a:solidFill>
          <a:latin typeface="+mn-lt"/>
          <a:ea typeface="+mn-ea"/>
          <a:cs typeface="+mn-cs"/>
        </a:defRPr>
      </a:lvl9pPr>
    </p:otherStyle>
  </p:txStyles>
</p:sldMaster>
</file>

<file path=ppt/slideMasters/slideMaster3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026" name="Picture 2" descr="C:\Users\z00205060\Desktop\多媒体规范\浅色(横版）.jpg"/>
          <p:cNvPicPr>
            <a:picLocks noChangeAspect="1" noChangeArrowheads="1"/>
          </p:cNvPicPr>
          <p:nvPr/>
        </p:nvPicPr>
        <p:blipFill>
          <a:blip r:embed="rId3" cstate="print"/>
          <a:srcRect r="7762"/>
          <a:stretch>
            <a:fillRect/>
          </a:stretch>
        </p:blipFill>
        <p:spPr bwMode="auto">
          <a:xfrm>
            <a:off x="6" y="0"/>
            <a:ext cx="12195175" cy="6859786"/>
          </a:xfrm>
          <a:prstGeom prst="rect">
            <a:avLst/>
          </a:prstGeom>
          <a:noFill/>
        </p:spPr>
      </p:pic>
      <p:sp>
        <p:nvSpPr>
          <p:cNvPr id="1470550" name="Rectangle 86"/>
          <p:cNvSpPr>
            <a:spLocks noChangeArrowheads="1"/>
          </p:cNvSpPr>
          <p:nvPr/>
        </p:nvSpPr>
        <p:spPr bwMode="auto">
          <a:xfrm>
            <a:off x="11509375" y="6376989"/>
            <a:ext cx="685800" cy="461962"/>
          </a:xfrm>
          <a:prstGeom prst="rect">
            <a:avLst/>
          </a:prstGeom>
          <a:noFill/>
          <a:ln w="9525">
            <a:noFill/>
            <a:miter lim="800000"/>
            <a:headEnd/>
            <a:tailEnd/>
          </a:ln>
          <a:effectLst/>
        </p:spPr>
        <p:txBody>
          <a:bodyPr lIns="0" tIns="0" rIns="0" bIns="0"/>
          <a:lstStyle/>
          <a:p>
            <a:pPr defTabSz="783730" eaLnBrk="0" hangingPunct="0">
              <a:lnSpc>
                <a:spcPct val="85000"/>
              </a:lnSpc>
            </a:pPr>
            <a:endParaRPr lang="de-DE" sz="1000" dirty="0">
              <a:solidFill>
                <a:prstClr val="black"/>
              </a:solidFill>
              <a:latin typeface="FrutigerNext LT Light" pitchFamily="34" charset="0"/>
              <a:ea typeface="MS PGothic" pitchFamily="34" charset="-128"/>
            </a:endParaRPr>
          </a:p>
          <a:p>
            <a:pPr defTabSz="783730" eaLnBrk="0" hangingPunct="0">
              <a:lnSpc>
                <a:spcPct val="85000"/>
              </a:lnSpc>
            </a:pPr>
            <a:r>
              <a:rPr lang="de-DE" sz="1000" dirty="0">
                <a:solidFill>
                  <a:prstClr val="black"/>
                </a:solidFill>
                <a:latin typeface="FrutigerNext LT Light" pitchFamily="34" charset="0"/>
                <a:ea typeface="MS PGothic" pitchFamily="34" charset="-128"/>
              </a:rPr>
              <a:t>Page </a:t>
            </a:r>
            <a:fld id="{E68EC476-442B-4BB7-9603-F1440C241F3D}" type="slidenum">
              <a:rPr lang="de-DE" sz="1000">
                <a:solidFill>
                  <a:prstClr val="black"/>
                </a:solidFill>
                <a:latin typeface="FrutigerNext LT Light" pitchFamily="34" charset="0"/>
                <a:ea typeface="MS PGothic" pitchFamily="34" charset="-128"/>
              </a:rPr>
              <a:pPr defTabSz="783730" eaLnBrk="0" hangingPunct="0">
                <a:lnSpc>
                  <a:spcPct val="85000"/>
                </a:lnSpc>
              </a:pPr>
              <a:t>‹#›</a:t>
            </a:fld>
            <a:endParaRPr lang="en-GB" sz="1000" dirty="0">
              <a:solidFill>
                <a:prstClr val="black"/>
              </a:solidFill>
              <a:latin typeface="FrutigerNext LT Light" pitchFamily="34" charset="0"/>
              <a:ea typeface="MS PGothic" pitchFamily="34" charset="-128"/>
            </a:endParaRPr>
          </a:p>
        </p:txBody>
      </p:sp>
      <p:sp>
        <p:nvSpPr>
          <p:cNvPr id="10" name="Text Box 5"/>
          <p:cNvSpPr txBox="1">
            <a:spLocks noChangeArrowheads="1"/>
          </p:cNvSpPr>
          <p:nvPr/>
        </p:nvSpPr>
        <p:spPr bwMode="auto">
          <a:xfrm>
            <a:off x="856503" y="6467469"/>
            <a:ext cx="3127477" cy="215994"/>
          </a:xfrm>
          <a:prstGeom prst="rect">
            <a:avLst/>
          </a:prstGeom>
          <a:noFill/>
          <a:ln>
            <a:noFill/>
          </a:ln>
          <a:extLst>
            <a:ext uri="{909E8E84-426E-40DD-AFC4-6F175D3DCCD1}">
              <a14:hiddenFill xmlns:a14="http://schemas.microsoft.com/office/drawing/2010/main">
                <a:solidFill>
                  <a:srgbClr val="4F81BD"/>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91386" bIns="0">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400" dirty="0" smtClean="0">
                <a:solidFill>
                  <a:prstClr val="black">
                    <a:lumMod val="65000"/>
                    <a:lumOff val="35000"/>
                  </a:prstClr>
                </a:solidFill>
                <a:latin typeface="FrutigerNext LT Light" pitchFamily="34" charset="0"/>
                <a:ea typeface="MS PGothic" pitchFamily="34" charset="-128"/>
              </a:rPr>
              <a:t>HUAWEI TECHNOLOGIES CO., LTD.</a:t>
            </a:r>
          </a:p>
        </p:txBody>
      </p:sp>
    </p:spTree>
  </p:cSld>
  <p:clrMap bg1="lt1" tx1="dk1" bg2="lt2" tx2="dk2" accent1="accent1" accent2="accent2" accent3="accent3" accent4="accent4" accent5="accent5" accent6="accent6" hlink="hlink" folHlink="folHlink"/>
  <p:sldLayoutIdLst>
    <p:sldLayoutId id="2147495021" r:id="rId1"/>
  </p:sldLayoutIdLst>
  <p:timing>
    <p:tnLst>
      <p:par>
        <p:cTn id="1" dur="indefinite" restart="never" nodeType="tmRoot"/>
      </p:par>
    </p:tnLst>
  </p:timing>
  <p:hf sldNum="0" hdr="0" ftr="0"/>
  <p:txStyles>
    <p:titleStyle>
      <a:lvl1pPr algn="l" rtl="0" eaLnBrk="1" fontAlgn="base" hangingPunct="1">
        <a:spcBef>
          <a:spcPct val="0"/>
        </a:spcBef>
        <a:spcAft>
          <a:spcPct val="0"/>
        </a:spcAft>
        <a:defRPr sz="3200" b="0">
          <a:solidFill>
            <a:srgbClr val="990000"/>
          </a:solidFill>
          <a:latin typeface="微软雅黑" pitchFamily="34" charset="-122"/>
          <a:ea typeface="微软雅黑" pitchFamily="34" charset="-122"/>
          <a:cs typeface="+mj-cs"/>
        </a:defRPr>
      </a:lvl1pPr>
      <a:lvl2pPr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2pPr>
      <a:lvl3pPr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3pPr>
      <a:lvl4pPr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4pPr>
      <a:lvl5pPr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5pPr>
      <a:lvl6pPr marL="456912"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6pPr>
      <a:lvl7pPr marL="913824"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7pPr>
      <a:lvl8pPr marL="1370736"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8pPr>
      <a:lvl9pPr marL="1827648"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9pPr>
    </p:titleStyle>
    <p:bodyStyle>
      <a:lvl1pPr marL="342683" indent="-342683" algn="l" rtl="0" eaLnBrk="1" fontAlgn="base" hangingPunct="1">
        <a:spcBef>
          <a:spcPct val="20000"/>
        </a:spcBef>
        <a:spcAft>
          <a:spcPct val="0"/>
        </a:spcAft>
        <a:buClr>
          <a:srgbClr val="990000"/>
        </a:buClr>
        <a:buChar char="•"/>
        <a:defRPr sz="2400" b="1">
          <a:solidFill>
            <a:schemeClr val="tx1"/>
          </a:solidFill>
          <a:latin typeface="微软雅黑" pitchFamily="34" charset="-122"/>
          <a:ea typeface="微软雅黑" pitchFamily="34" charset="-122"/>
          <a:cs typeface="+mn-cs"/>
        </a:defRPr>
      </a:lvl1pPr>
      <a:lvl2pPr marL="742482" indent="-285570" algn="l" rtl="0" eaLnBrk="1" fontAlgn="base" hangingPunct="1">
        <a:spcBef>
          <a:spcPct val="20000"/>
        </a:spcBef>
        <a:spcAft>
          <a:spcPct val="0"/>
        </a:spcAft>
        <a:buFont typeface="Arial" charset="0"/>
        <a:buChar char="›"/>
        <a:defRPr sz="2000">
          <a:solidFill>
            <a:schemeClr val="tx1"/>
          </a:solidFill>
          <a:latin typeface="微软雅黑" pitchFamily="34" charset="-122"/>
          <a:ea typeface="微软雅黑" pitchFamily="34" charset="-122"/>
          <a:cs typeface="+mn-cs"/>
        </a:defRPr>
      </a:lvl2pPr>
      <a:lvl3pPr marL="1142279" indent="-228455" algn="l" rtl="0" eaLnBrk="1" fontAlgn="base" hangingPunct="1">
        <a:spcBef>
          <a:spcPct val="20000"/>
        </a:spcBef>
        <a:spcAft>
          <a:spcPct val="0"/>
        </a:spcAft>
        <a:buFont typeface="FrutigerNext LT Medium" pitchFamily="34" charset="0"/>
        <a:buChar char="»"/>
        <a:defRPr>
          <a:solidFill>
            <a:schemeClr val="tx1"/>
          </a:solidFill>
          <a:latin typeface="微软雅黑" pitchFamily="34" charset="-122"/>
          <a:ea typeface="微软雅黑" pitchFamily="34" charset="-122"/>
          <a:cs typeface="+mn-cs"/>
        </a:defRPr>
      </a:lvl3pPr>
      <a:lvl4pPr marL="1599191" indent="-228455" algn="l" rtl="0" eaLnBrk="1" fontAlgn="base" hangingPunct="1">
        <a:spcBef>
          <a:spcPct val="20000"/>
        </a:spcBef>
        <a:spcAft>
          <a:spcPct val="0"/>
        </a:spcAft>
        <a:buChar char="–"/>
        <a:defRPr sz="1600">
          <a:solidFill>
            <a:schemeClr val="tx1"/>
          </a:solidFill>
          <a:latin typeface="微软雅黑" pitchFamily="34" charset="-122"/>
          <a:ea typeface="微软雅黑" pitchFamily="34" charset="-122"/>
          <a:cs typeface="+mn-cs"/>
        </a:defRPr>
      </a:lvl4pPr>
      <a:lvl5pPr marL="2056101" indent="-228455" algn="l" rtl="0" eaLnBrk="1" fontAlgn="base" hangingPunct="1">
        <a:spcBef>
          <a:spcPct val="20000"/>
        </a:spcBef>
        <a:spcAft>
          <a:spcPct val="0"/>
        </a:spcAft>
        <a:buFont typeface="Arial" charset="0"/>
        <a:buChar char="~"/>
        <a:defRPr sz="1600">
          <a:solidFill>
            <a:schemeClr val="tx1"/>
          </a:solidFill>
          <a:latin typeface="微软雅黑" pitchFamily="34" charset="-122"/>
          <a:ea typeface="微软雅黑" pitchFamily="34" charset="-122"/>
          <a:cs typeface="+mn-cs"/>
        </a:defRPr>
      </a:lvl5pPr>
      <a:lvl6pPr marL="2513014" indent="-228455"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69927" indent="-228455"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6838" indent="-228455"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3750" indent="-228455"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3824" rtl="0" eaLnBrk="1" latinLnBrk="0" hangingPunct="1">
        <a:defRPr sz="1800" kern="1200">
          <a:solidFill>
            <a:schemeClr val="tx1"/>
          </a:solidFill>
          <a:latin typeface="+mn-lt"/>
          <a:ea typeface="+mn-ea"/>
          <a:cs typeface="+mn-cs"/>
        </a:defRPr>
      </a:lvl1pPr>
      <a:lvl2pPr marL="456912" algn="l" defTabSz="913824" rtl="0" eaLnBrk="1" latinLnBrk="0" hangingPunct="1">
        <a:defRPr sz="1800" kern="1200">
          <a:solidFill>
            <a:schemeClr val="tx1"/>
          </a:solidFill>
          <a:latin typeface="+mn-lt"/>
          <a:ea typeface="+mn-ea"/>
          <a:cs typeface="+mn-cs"/>
        </a:defRPr>
      </a:lvl2pPr>
      <a:lvl3pPr marL="913824" algn="l" defTabSz="913824" rtl="0" eaLnBrk="1" latinLnBrk="0" hangingPunct="1">
        <a:defRPr sz="1800" kern="1200">
          <a:solidFill>
            <a:schemeClr val="tx1"/>
          </a:solidFill>
          <a:latin typeface="+mn-lt"/>
          <a:ea typeface="+mn-ea"/>
          <a:cs typeface="+mn-cs"/>
        </a:defRPr>
      </a:lvl3pPr>
      <a:lvl4pPr marL="1370736" algn="l" defTabSz="913824" rtl="0" eaLnBrk="1" latinLnBrk="0" hangingPunct="1">
        <a:defRPr sz="1800" kern="1200">
          <a:solidFill>
            <a:schemeClr val="tx1"/>
          </a:solidFill>
          <a:latin typeface="+mn-lt"/>
          <a:ea typeface="+mn-ea"/>
          <a:cs typeface="+mn-cs"/>
        </a:defRPr>
      </a:lvl4pPr>
      <a:lvl5pPr marL="1827648" algn="l" defTabSz="913824" rtl="0" eaLnBrk="1" latinLnBrk="0" hangingPunct="1">
        <a:defRPr sz="1800" kern="1200">
          <a:solidFill>
            <a:schemeClr val="tx1"/>
          </a:solidFill>
          <a:latin typeface="+mn-lt"/>
          <a:ea typeface="+mn-ea"/>
          <a:cs typeface="+mn-cs"/>
        </a:defRPr>
      </a:lvl5pPr>
      <a:lvl6pPr marL="2284560" algn="l" defTabSz="913824" rtl="0" eaLnBrk="1" latinLnBrk="0" hangingPunct="1">
        <a:defRPr sz="1800" kern="1200">
          <a:solidFill>
            <a:schemeClr val="tx1"/>
          </a:solidFill>
          <a:latin typeface="+mn-lt"/>
          <a:ea typeface="+mn-ea"/>
          <a:cs typeface="+mn-cs"/>
        </a:defRPr>
      </a:lvl6pPr>
      <a:lvl7pPr marL="2741472" algn="l" defTabSz="913824" rtl="0" eaLnBrk="1" latinLnBrk="0" hangingPunct="1">
        <a:defRPr sz="1800" kern="1200">
          <a:solidFill>
            <a:schemeClr val="tx1"/>
          </a:solidFill>
          <a:latin typeface="+mn-lt"/>
          <a:ea typeface="+mn-ea"/>
          <a:cs typeface="+mn-cs"/>
        </a:defRPr>
      </a:lvl7pPr>
      <a:lvl8pPr marL="3198383" algn="l" defTabSz="913824" rtl="0" eaLnBrk="1" latinLnBrk="0" hangingPunct="1">
        <a:defRPr sz="1800" kern="1200">
          <a:solidFill>
            <a:schemeClr val="tx1"/>
          </a:solidFill>
          <a:latin typeface="+mn-lt"/>
          <a:ea typeface="+mn-ea"/>
          <a:cs typeface="+mn-cs"/>
        </a:defRPr>
      </a:lvl8pPr>
      <a:lvl9pPr marL="3655295" algn="l" defTabSz="913824" rtl="0" eaLnBrk="1" latinLnBrk="0" hangingPunct="1">
        <a:defRPr sz="1800" kern="1200">
          <a:solidFill>
            <a:schemeClr val="tx1"/>
          </a:solidFill>
          <a:latin typeface="+mn-lt"/>
          <a:ea typeface="+mn-ea"/>
          <a:cs typeface="+mn-cs"/>
        </a:defRPr>
      </a:lvl9pPr>
    </p:otherStyle>
  </p:txStyles>
</p:sldMaster>
</file>

<file path=ppt/slideMasters/slideMaster3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026" name="Picture 2" descr="C:\Users\z00205060\Desktop\多媒体规范\浅色(横版）.jpg"/>
          <p:cNvPicPr>
            <a:picLocks noChangeAspect="1" noChangeArrowheads="1"/>
          </p:cNvPicPr>
          <p:nvPr/>
        </p:nvPicPr>
        <p:blipFill>
          <a:blip r:embed="rId4" cstate="print"/>
          <a:srcRect r="7762"/>
          <a:stretch>
            <a:fillRect/>
          </a:stretch>
        </p:blipFill>
        <p:spPr bwMode="auto">
          <a:xfrm>
            <a:off x="6" y="0"/>
            <a:ext cx="12195175" cy="6859786"/>
          </a:xfrm>
          <a:prstGeom prst="rect">
            <a:avLst/>
          </a:prstGeom>
          <a:noFill/>
        </p:spPr>
      </p:pic>
      <p:sp>
        <p:nvSpPr>
          <p:cNvPr id="1470550" name="Rectangle 86"/>
          <p:cNvSpPr>
            <a:spLocks noChangeArrowheads="1"/>
          </p:cNvSpPr>
          <p:nvPr/>
        </p:nvSpPr>
        <p:spPr bwMode="auto">
          <a:xfrm>
            <a:off x="11509375" y="6376989"/>
            <a:ext cx="685800" cy="461962"/>
          </a:xfrm>
          <a:prstGeom prst="rect">
            <a:avLst/>
          </a:prstGeom>
          <a:noFill/>
          <a:ln w="9525">
            <a:noFill/>
            <a:miter lim="800000"/>
            <a:headEnd/>
            <a:tailEnd/>
          </a:ln>
          <a:effectLst/>
        </p:spPr>
        <p:txBody>
          <a:bodyPr lIns="0" tIns="0" rIns="0" bIns="0"/>
          <a:lstStyle/>
          <a:p>
            <a:pPr defTabSz="783730" eaLnBrk="0" hangingPunct="0">
              <a:lnSpc>
                <a:spcPct val="85000"/>
              </a:lnSpc>
            </a:pPr>
            <a:endParaRPr lang="de-DE" sz="1000" dirty="0">
              <a:solidFill>
                <a:prstClr val="black"/>
              </a:solidFill>
              <a:latin typeface="FrutigerNext LT Light" pitchFamily="34" charset="0"/>
              <a:ea typeface="MS PGothic" pitchFamily="34" charset="-128"/>
            </a:endParaRPr>
          </a:p>
          <a:p>
            <a:pPr defTabSz="783730" eaLnBrk="0" hangingPunct="0">
              <a:lnSpc>
                <a:spcPct val="85000"/>
              </a:lnSpc>
            </a:pPr>
            <a:r>
              <a:rPr lang="de-DE" sz="1000" dirty="0">
                <a:solidFill>
                  <a:prstClr val="black"/>
                </a:solidFill>
                <a:latin typeface="FrutigerNext LT Light" pitchFamily="34" charset="0"/>
                <a:ea typeface="MS PGothic" pitchFamily="34" charset="-128"/>
              </a:rPr>
              <a:t>Page </a:t>
            </a:r>
            <a:fld id="{E68EC476-442B-4BB7-9603-F1440C241F3D}" type="slidenum">
              <a:rPr lang="de-DE" sz="1000">
                <a:solidFill>
                  <a:prstClr val="black"/>
                </a:solidFill>
                <a:latin typeface="FrutigerNext LT Light" pitchFamily="34" charset="0"/>
                <a:ea typeface="MS PGothic" pitchFamily="34" charset="-128"/>
              </a:rPr>
              <a:pPr defTabSz="783730" eaLnBrk="0" hangingPunct="0">
                <a:lnSpc>
                  <a:spcPct val="85000"/>
                </a:lnSpc>
              </a:pPr>
              <a:t>‹#›</a:t>
            </a:fld>
            <a:endParaRPr lang="en-GB" sz="1000" dirty="0">
              <a:solidFill>
                <a:prstClr val="black"/>
              </a:solidFill>
              <a:latin typeface="FrutigerNext LT Light" pitchFamily="34" charset="0"/>
              <a:ea typeface="MS PGothic" pitchFamily="34" charset="-128"/>
            </a:endParaRPr>
          </a:p>
        </p:txBody>
      </p:sp>
      <p:sp>
        <p:nvSpPr>
          <p:cNvPr id="10" name="Text Box 5"/>
          <p:cNvSpPr txBox="1">
            <a:spLocks noChangeArrowheads="1"/>
          </p:cNvSpPr>
          <p:nvPr/>
        </p:nvSpPr>
        <p:spPr bwMode="auto">
          <a:xfrm>
            <a:off x="856503" y="6467469"/>
            <a:ext cx="3127477" cy="215994"/>
          </a:xfrm>
          <a:prstGeom prst="rect">
            <a:avLst/>
          </a:prstGeom>
          <a:noFill/>
          <a:ln>
            <a:noFill/>
          </a:ln>
          <a:extLst>
            <a:ext uri="{909E8E84-426E-40DD-AFC4-6F175D3DCCD1}">
              <a14:hiddenFill xmlns:a14="http://schemas.microsoft.com/office/drawing/2010/main">
                <a:solidFill>
                  <a:srgbClr val="4F81BD"/>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91386" bIns="0">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400" dirty="0" smtClean="0">
                <a:solidFill>
                  <a:prstClr val="black">
                    <a:lumMod val="65000"/>
                    <a:lumOff val="35000"/>
                  </a:prstClr>
                </a:solidFill>
                <a:latin typeface="FrutigerNext LT Light" pitchFamily="34" charset="0"/>
                <a:ea typeface="MS PGothic" pitchFamily="34" charset="-128"/>
              </a:rPr>
              <a:t>HUAWEI TECHNOLOGIES CO., LTD.</a:t>
            </a:r>
          </a:p>
        </p:txBody>
      </p:sp>
    </p:spTree>
  </p:cSld>
  <p:clrMap bg1="lt1" tx1="dk1" bg2="lt2" tx2="dk2" accent1="accent1" accent2="accent2" accent3="accent3" accent4="accent4" accent5="accent5" accent6="accent6" hlink="hlink" folHlink="folHlink"/>
  <p:sldLayoutIdLst>
    <p:sldLayoutId id="2147495024" r:id="rId1"/>
    <p:sldLayoutId id="2147495025" r:id="rId2"/>
  </p:sldLayoutIdLst>
  <p:timing>
    <p:tnLst>
      <p:par>
        <p:cTn id="1" dur="indefinite" restart="never" nodeType="tmRoot"/>
      </p:par>
    </p:tnLst>
  </p:timing>
  <p:hf sldNum="0" hdr="0" ftr="0"/>
  <p:txStyles>
    <p:titleStyle>
      <a:lvl1pPr algn="l" rtl="0" eaLnBrk="1" fontAlgn="base" hangingPunct="1">
        <a:spcBef>
          <a:spcPct val="0"/>
        </a:spcBef>
        <a:spcAft>
          <a:spcPct val="0"/>
        </a:spcAft>
        <a:defRPr sz="3200" b="0">
          <a:solidFill>
            <a:srgbClr val="990000"/>
          </a:solidFill>
          <a:latin typeface="微软雅黑" pitchFamily="34" charset="-122"/>
          <a:ea typeface="微软雅黑" pitchFamily="34" charset="-122"/>
          <a:cs typeface="+mj-cs"/>
        </a:defRPr>
      </a:lvl1pPr>
      <a:lvl2pPr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2pPr>
      <a:lvl3pPr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3pPr>
      <a:lvl4pPr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4pPr>
      <a:lvl5pPr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5pPr>
      <a:lvl6pPr marL="456912"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6pPr>
      <a:lvl7pPr marL="913824"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7pPr>
      <a:lvl8pPr marL="1370736"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8pPr>
      <a:lvl9pPr marL="1827648"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9pPr>
    </p:titleStyle>
    <p:bodyStyle>
      <a:lvl1pPr marL="342683" indent="-342683" algn="l" rtl="0" eaLnBrk="1" fontAlgn="base" hangingPunct="1">
        <a:spcBef>
          <a:spcPct val="20000"/>
        </a:spcBef>
        <a:spcAft>
          <a:spcPct val="0"/>
        </a:spcAft>
        <a:buClr>
          <a:srgbClr val="990000"/>
        </a:buClr>
        <a:buChar char="•"/>
        <a:defRPr sz="2400" b="1">
          <a:solidFill>
            <a:schemeClr val="tx1"/>
          </a:solidFill>
          <a:latin typeface="微软雅黑" pitchFamily="34" charset="-122"/>
          <a:ea typeface="微软雅黑" pitchFamily="34" charset="-122"/>
          <a:cs typeface="+mn-cs"/>
        </a:defRPr>
      </a:lvl1pPr>
      <a:lvl2pPr marL="742482" indent="-285570" algn="l" rtl="0" eaLnBrk="1" fontAlgn="base" hangingPunct="1">
        <a:spcBef>
          <a:spcPct val="20000"/>
        </a:spcBef>
        <a:spcAft>
          <a:spcPct val="0"/>
        </a:spcAft>
        <a:buFont typeface="Arial" charset="0"/>
        <a:buChar char="›"/>
        <a:defRPr sz="2000">
          <a:solidFill>
            <a:schemeClr val="tx1"/>
          </a:solidFill>
          <a:latin typeface="微软雅黑" pitchFamily="34" charset="-122"/>
          <a:ea typeface="微软雅黑" pitchFamily="34" charset="-122"/>
          <a:cs typeface="+mn-cs"/>
        </a:defRPr>
      </a:lvl2pPr>
      <a:lvl3pPr marL="1142279" indent="-228455" algn="l" rtl="0" eaLnBrk="1" fontAlgn="base" hangingPunct="1">
        <a:spcBef>
          <a:spcPct val="20000"/>
        </a:spcBef>
        <a:spcAft>
          <a:spcPct val="0"/>
        </a:spcAft>
        <a:buFont typeface="FrutigerNext LT Medium" pitchFamily="34" charset="0"/>
        <a:buChar char="»"/>
        <a:defRPr>
          <a:solidFill>
            <a:schemeClr val="tx1"/>
          </a:solidFill>
          <a:latin typeface="微软雅黑" pitchFamily="34" charset="-122"/>
          <a:ea typeface="微软雅黑" pitchFamily="34" charset="-122"/>
          <a:cs typeface="+mn-cs"/>
        </a:defRPr>
      </a:lvl3pPr>
      <a:lvl4pPr marL="1599191" indent="-228455" algn="l" rtl="0" eaLnBrk="1" fontAlgn="base" hangingPunct="1">
        <a:spcBef>
          <a:spcPct val="20000"/>
        </a:spcBef>
        <a:spcAft>
          <a:spcPct val="0"/>
        </a:spcAft>
        <a:buChar char="–"/>
        <a:defRPr sz="1600">
          <a:solidFill>
            <a:schemeClr val="tx1"/>
          </a:solidFill>
          <a:latin typeface="微软雅黑" pitchFamily="34" charset="-122"/>
          <a:ea typeface="微软雅黑" pitchFamily="34" charset="-122"/>
          <a:cs typeface="+mn-cs"/>
        </a:defRPr>
      </a:lvl4pPr>
      <a:lvl5pPr marL="2056101" indent="-228455" algn="l" rtl="0" eaLnBrk="1" fontAlgn="base" hangingPunct="1">
        <a:spcBef>
          <a:spcPct val="20000"/>
        </a:spcBef>
        <a:spcAft>
          <a:spcPct val="0"/>
        </a:spcAft>
        <a:buFont typeface="Arial" charset="0"/>
        <a:buChar char="~"/>
        <a:defRPr sz="1600">
          <a:solidFill>
            <a:schemeClr val="tx1"/>
          </a:solidFill>
          <a:latin typeface="微软雅黑" pitchFamily="34" charset="-122"/>
          <a:ea typeface="微软雅黑" pitchFamily="34" charset="-122"/>
          <a:cs typeface="+mn-cs"/>
        </a:defRPr>
      </a:lvl5pPr>
      <a:lvl6pPr marL="2513014" indent="-228455"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69927" indent="-228455"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6838" indent="-228455"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3750" indent="-228455"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3824" rtl="0" eaLnBrk="1" latinLnBrk="0" hangingPunct="1">
        <a:defRPr sz="1800" kern="1200">
          <a:solidFill>
            <a:schemeClr val="tx1"/>
          </a:solidFill>
          <a:latin typeface="+mn-lt"/>
          <a:ea typeface="+mn-ea"/>
          <a:cs typeface="+mn-cs"/>
        </a:defRPr>
      </a:lvl1pPr>
      <a:lvl2pPr marL="456912" algn="l" defTabSz="913824" rtl="0" eaLnBrk="1" latinLnBrk="0" hangingPunct="1">
        <a:defRPr sz="1800" kern="1200">
          <a:solidFill>
            <a:schemeClr val="tx1"/>
          </a:solidFill>
          <a:latin typeface="+mn-lt"/>
          <a:ea typeface="+mn-ea"/>
          <a:cs typeface="+mn-cs"/>
        </a:defRPr>
      </a:lvl2pPr>
      <a:lvl3pPr marL="913824" algn="l" defTabSz="913824" rtl="0" eaLnBrk="1" latinLnBrk="0" hangingPunct="1">
        <a:defRPr sz="1800" kern="1200">
          <a:solidFill>
            <a:schemeClr val="tx1"/>
          </a:solidFill>
          <a:latin typeface="+mn-lt"/>
          <a:ea typeface="+mn-ea"/>
          <a:cs typeface="+mn-cs"/>
        </a:defRPr>
      </a:lvl3pPr>
      <a:lvl4pPr marL="1370736" algn="l" defTabSz="913824" rtl="0" eaLnBrk="1" latinLnBrk="0" hangingPunct="1">
        <a:defRPr sz="1800" kern="1200">
          <a:solidFill>
            <a:schemeClr val="tx1"/>
          </a:solidFill>
          <a:latin typeface="+mn-lt"/>
          <a:ea typeface="+mn-ea"/>
          <a:cs typeface="+mn-cs"/>
        </a:defRPr>
      </a:lvl4pPr>
      <a:lvl5pPr marL="1827648" algn="l" defTabSz="913824" rtl="0" eaLnBrk="1" latinLnBrk="0" hangingPunct="1">
        <a:defRPr sz="1800" kern="1200">
          <a:solidFill>
            <a:schemeClr val="tx1"/>
          </a:solidFill>
          <a:latin typeface="+mn-lt"/>
          <a:ea typeface="+mn-ea"/>
          <a:cs typeface="+mn-cs"/>
        </a:defRPr>
      </a:lvl5pPr>
      <a:lvl6pPr marL="2284560" algn="l" defTabSz="913824" rtl="0" eaLnBrk="1" latinLnBrk="0" hangingPunct="1">
        <a:defRPr sz="1800" kern="1200">
          <a:solidFill>
            <a:schemeClr val="tx1"/>
          </a:solidFill>
          <a:latin typeface="+mn-lt"/>
          <a:ea typeface="+mn-ea"/>
          <a:cs typeface="+mn-cs"/>
        </a:defRPr>
      </a:lvl6pPr>
      <a:lvl7pPr marL="2741472" algn="l" defTabSz="913824" rtl="0" eaLnBrk="1" latinLnBrk="0" hangingPunct="1">
        <a:defRPr sz="1800" kern="1200">
          <a:solidFill>
            <a:schemeClr val="tx1"/>
          </a:solidFill>
          <a:latin typeface="+mn-lt"/>
          <a:ea typeface="+mn-ea"/>
          <a:cs typeface="+mn-cs"/>
        </a:defRPr>
      </a:lvl7pPr>
      <a:lvl8pPr marL="3198383" algn="l" defTabSz="913824" rtl="0" eaLnBrk="1" latinLnBrk="0" hangingPunct="1">
        <a:defRPr sz="1800" kern="1200">
          <a:solidFill>
            <a:schemeClr val="tx1"/>
          </a:solidFill>
          <a:latin typeface="+mn-lt"/>
          <a:ea typeface="+mn-ea"/>
          <a:cs typeface="+mn-cs"/>
        </a:defRPr>
      </a:lvl8pPr>
      <a:lvl9pPr marL="3655295" algn="l" defTabSz="913824" rtl="0" eaLnBrk="1" latinLnBrk="0" hangingPunct="1">
        <a:defRPr sz="1800" kern="1200">
          <a:solidFill>
            <a:schemeClr val="tx1"/>
          </a:solidFill>
          <a:latin typeface="+mn-lt"/>
          <a:ea typeface="+mn-ea"/>
          <a:cs typeface="+mn-cs"/>
        </a:defRPr>
      </a:lvl9pPr>
    </p:otherStyle>
  </p:txStyles>
</p:sldMaster>
</file>

<file path=ppt/slideMasters/slideMaster3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026" name="Picture 2" descr="C:\Users\z00205060\Desktop\多媒体规范\浅色(横版）.jpg"/>
          <p:cNvPicPr>
            <a:picLocks noChangeAspect="1" noChangeArrowheads="1"/>
          </p:cNvPicPr>
          <p:nvPr/>
        </p:nvPicPr>
        <p:blipFill>
          <a:blip r:embed="rId3" cstate="print"/>
          <a:srcRect r="7762"/>
          <a:stretch>
            <a:fillRect/>
          </a:stretch>
        </p:blipFill>
        <p:spPr bwMode="auto">
          <a:xfrm>
            <a:off x="6" y="0"/>
            <a:ext cx="12195175" cy="6859786"/>
          </a:xfrm>
          <a:prstGeom prst="rect">
            <a:avLst/>
          </a:prstGeom>
          <a:noFill/>
        </p:spPr>
      </p:pic>
      <p:sp>
        <p:nvSpPr>
          <p:cNvPr id="1470550" name="Rectangle 86"/>
          <p:cNvSpPr>
            <a:spLocks noChangeArrowheads="1"/>
          </p:cNvSpPr>
          <p:nvPr/>
        </p:nvSpPr>
        <p:spPr bwMode="auto">
          <a:xfrm>
            <a:off x="11509375" y="6376989"/>
            <a:ext cx="685800" cy="461962"/>
          </a:xfrm>
          <a:prstGeom prst="rect">
            <a:avLst/>
          </a:prstGeom>
          <a:noFill/>
          <a:ln w="9525">
            <a:noFill/>
            <a:miter lim="800000"/>
            <a:headEnd/>
            <a:tailEnd/>
          </a:ln>
          <a:effectLst/>
        </p:spPr>
        <p:txBody>
          <a:bodyPr lIns="0" tIns="0" rIns="0" bIns="0"/>
          <a:lstStyle/>
          <a:p>
            <a:pPr defTabSz="783730" eaLnBrk="0" hangingPunct="0">
              <a:lnSpc>
                <a:spcPct val="85000"/>
              </a:lnSpc>
            </a:pPr>
            <a:endParaRPr lang="de-DE" sz="1000" dirty="0">
              <a:solidFill>
                <a:prstClr val="black"/>
              </a:solidFill>
              <a:latin typeface="FrutigerNext LT Light" pitchFamily="34" charset="0"/>
              <a:ea typeface="MS PGothic" pitchFamily="34" charset="-128"/>
            </a:endParaRPr>
          </a:p>
          <a:p>
            <a:pPr defTabSz="783730" eaLnBrk="0" hangingPunct="0">
              <a:lnSpc>
                <a:spcPct val="85000"/>
              </a:lnSpc>
            </a:pPr>
            <a:r>
              <a:rPr lang="de-DE" sz="1000" dirty="0">
                <a:solidFill>
                  <a:prstClr val="black"/>
                </a:solidFill>
                <a:latin typeface="FrutigerNext LT Light" pitchFamily="34" charset="0"/>
                <a:ea typeface="MS PGothic" pitchFamily="34" charset="-128"/>
              </a:rPr>
              <a:t>Page </a:t>
            </a:r>
            <a:fld id="{E68EC476-442B-4BB7-9603-F1440C241F3D}" type="slidenum">
              <a:rPr lang="de-DE" sz="1000">
                <a:solidFill>
                  <a:prstClr val="black"/>
                </a:solidFill>
                <a:latin typeface="FrutigerNext LT Light" pitchFamily="34" charset="0"/>
                <a:ea typeface="MS PGothic" pitchFamily="34" charset="-128"/>
              </a:rPr>
              <a:pPr defTabSz="783730" eaLnBrk="0" hangingPunct="0">
                <a:lnSpc>
                  <a:spcPct val="85000"/>
                </a:lnSpc>
              </a:pPr>
              <a:t>‹#›</a:t>
            </a:fld>
            <a:endParaRPr lang="en-GB" sz="1000" dirty="0">
              <a:solidFill>
                <a:prstClr val="black"/>
              </a:solidFill>
              <a:latin typeface="FrutigerNext LT Light" pitchFamily="34" charset="0"/>
              <a:ea typeface="MS PGothic" pitchFamily="34" charset="-128"/>
            </a:endParaRPr>
          </a:p>
        </p:txBody>
      </p:sp>
      <p:sp>
        <p:nvSpPr>
          <p:cNvPr id="10" name="Text Box 5"/>
          <p:cNvSpPr txBox="1">
            <a:spLocks noChangeArrowheads="1"/>
          </p:cNvSpPr>
          <p:nvPr/>
        </p:nvSpPr>
        <p:spPr bwMode="auto">
          <a:xfrm>
            <a:off x="856503" y="6467469"/>
            <a:ext cx="3127477" cy="215994"/>
          </a:xfrm>
          <a:prstGeom prst="rect">
            <a:avLst/>
          </a:prstGeom>
          <a:noFill/>
          <a:ln>
            <a:noFill/>
          </a:ln>
          <a:extLst>
            <a:ext uri="{909E8E84-426E-40DD-AFC4-6F175D3DCCD1}">
              <a14:hiddenFill xmlns:a14="http://schemas.microsoft.com/office/drawing/2010/main">
                <a:solidFill>
                  <a:srgbClr val="4F81BD"/>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91386" bIns="0">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400" dirty="0" smtClean="0">
                <a:solidFill>
                  <a:prstClr val="black">
                    <a:lumMod val="65000"/>
                    <a:lumOff val="35000"/>
                  </a:prstClr>
                </a:solidFill>
                <a:latin typeface="FrutigerNext LT Light" pitchFamily="34" charset="0"/>
                <a:ea typeface="MS PGothic" pitchFamily="34" charset="-128"/>
              </a:rPr>
              <a:t>HUAWEI TECHNOLOGIES CO., LTD.</a:t>
            </a:r>
          </a:p>
        </p:txBody>
      </p:sp>
    </p:spTree>
  </p:cSld>
  <p:clrMap bg1="lt1" tx1="dk1" bg2="lt2" tx2="dk2" accent1="accent1" accent2="accent2" accent3="accent3" accent4="accent4" accent5="accent5" accent6="accent6" hlink="hlink" folHlink="folHlink"/>
  <p:sldLayoutIdLst>
    <p:sldLayoutId id="2147495027" r:id="rId1"/>
  </p:sldLayoutIdLst>
  <p:timing>
    <p:tnLst>
      <p:par>
        <p:cTn id="1" dur="indefinite" restart="never" nodeType="tmRoot"/>
      </p:par>
    </p:tnLst>
  </p:timing>
  <p:hf sldNum="0" hdr="0" ftr="0"/>
  <p:txStyles>
    <p:titleStyle>
      <a:lvl1pPr algn="l" rtl="0" eaLnBrk="1" fontAlgn="base" hangingPunct="1">
        <a:spcBef>
          <a:spcPct val="0"/>
        </a:spcBef>
        <a:spcAft>
          <a:spcPct val="0"/>
        </a:spcAft>
        <a:defRPr sz="3200" b="0">
          <a:solidFill>
            <a:srgbClr val="990000"/>
          </a:solidFill>
          <a:latin typeface="微软雅黑" pitchFamily="34" charset="-122"/>
          <a:ea typeface="微软雅黑" pitchFamily="34" charset="-122"/>
          <a:cs typeface="+mj-cs"/>
        </a:defRPr>
      </a:lvl1pPr>
      <a:lvl2pPr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2pPr>
      <a:lvl3pPr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3pPr>
      <a:lvl4pPr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4pPr>
      <a:lvl5pPr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5pPr>
      <a:lvl6pPr marL="456912"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6pPr>
      <a:lvl7pPr marL="913824"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7pPr>
      <a:lvl8pPr marL="1370736"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8pPr>
      <a:lvl9pPr marL="1827648"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9pPr>
    </p:titleStyle>
    <p:bodyStyle>
      <a:lvl1pPr marL="342683" indent="-342683" algn="l" rtl="0" eaLnBrk="1" fontAlgn="base" hangingPunct="1">
        <a:spcBef>
          <a:spcPct val="20000"/>
        </a:spcBef>
        <a:spcAft>
          <a:spcPct val="0"/>
        </a:spcAft>
        <a:buClr>
          <a:srgbClr val="990000"/>
        </a:buClr>
        <a:buChar char="•"/>
        <a:defRPr sz="2400" b="1">
          <a:solidFill>
            <a:schemeClr val="tx1"/>
          </a:solidFill>
          <a:latin typeface="微软雅黑" pitchFamily="34" charset="-122"/>
          <a:ea typeface="微软雅黑" pitchFamily="34" charset="-122"/>
          <a:cs typeface="+mn-cs"/>
        </a:defRPr>
      </a:lvl1pPr>
      <a:lvl2pPr marL="742482" indent="-285570" algn="l" rtl="0" eaLnBrk="1" fontAlgn="base" hangingPunct="1">
        <a:spcBef>
          <a:spcPct val="20000"/>
        </a:spcBef>
        <a:spcAft>
          <a:spcPct val="0"/>
        </a:spcAft>
        <a:buFont typeface="Arial" charset="0"/>
        <a:buChar char="›"/>
        <a:defRPr sz="2000">
          <a:solidFill>
            <a:schemeClr val="tx1"/>
          </a:solidFill>
          <a:latin typeface="微软雅黑" pitchFamily="34" charset="-122"/>
          <a:ea typeface="微软雅黑" pitchFamily="34" charset="-122"/>
          <a:cs typeface="+mn-cs"/>
        </a:defRPr>
      </a:lvl2pPr>
      <a:lvl3pPr marL="1142279" indent="-228455" algn="l" rtl="0" eaLnBrk="1" fontAlgn="base" hangingPunct="1">
        <a:spcBef>
          <a:spcPct val="20000"/>
        </a:spcBef>
        <a:spcAft>
          <a:spcPct val="0"/>
        </a:spcAft>
        <a:buFont typeface="FrutigerNext LT Medium" pitchFamily="34" charset="0"/>
        <a:buChar char="»"/>
        <a:defRPr>
          <a:solidFill>
            <a:schemeClr val="tx1"/>
          </a:solidFill>
          <a:latin typeface="微软雅黑" pitchFamily="34" charset="-122"/>
          <a:ea typeface="微软雅黑" pitchFamily="34" charset="-122"/>
          <a:cs typeface="+mn-cs"/>
        </a:defRPr>
      </a:lvl3pPr>
      <a:lvl4pPr marL="1599191" indent="-228455" algn="l" rtl="0" eaLnBrk="1" fontAlgn="base" hangingPunct="1">
        <a:spcBef>
          <a:spcPct val="20000"/>
        </a:spcBef>
        <a:spcAft>
          <a:spcPct val="0"/>
        </a:spcAft>
        <a:buChar char="–"/>
        <a:defRPr sz="1600">
          <a:solidFill>
            <a:schemeClr val="tx1"/>
          </a:solidFill>
          <a:latin typeface="微软雅黑" pitchFamily="34" charset="-122"/>
          <a:ea typeface="微软雅黑" pitchFamily="34" charset="-122"/>
          <a:cs typeface="+mn-cs"/>
        </a:defRPr>
      </a:lvl4pPr>
      <a:lvl5pPr marL="2056101" indent="-228455" algn="l" rtl="0" eaLnBrk="1" fontAlgn="base" hangingPunct="1">
        <a:spcBef>
          <a:spcPct val="20000"/>
        </a:spcBef>
        <a:spcAft>
          <a:spcPct val="0"/>
        </a:spcAft>
        <a:buFont typeface="Arial" charset="0"/>
        <a:buChar char="~"/>
        <a:defRPr sz="1600">
          <a:solidFill>
            <a:schemeClr val="tx1"/>
          </a:solidFill>
          <a:latin typeface="微软雅黑" pitchFamily="34" charset="-122"/>
          <a:ea typeface="微软雅黑" pitchFamily="34" charset="-122"/>
          <a:cs typeface="+mn-cs"/>
        </a:defRPr>
      </a:lvl5pPr>
      <a:lvl6pPr marL="2513014" indent="-228455"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69927" indent="-228455"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6838" indent="-228455"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3750" indent="-228455"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3824" rtl="0" eaLnBrk="1" latinLnBrk="0" hangingPunct="1">
        <a:defRPr sz="1800" kern="1200">
          <a:solidFill>
            <a:schemeClr val="tx1"/>
          </a:solidFill>
          <a:latin typeface="+mn-lt"/>
          <a:ea typeface="+mn-ea"/>
          <a:cs typeface="+mn-cs"/>
        </a:defRPr>
      </a:lvl1pPr>
      <a:lvl2pPr marL="456912" algn="l" defTabSz="913824" rtl="0" eaLnBrk="1" latinLnBrk="0" hangingPunct="1">
        <a:defRPr sz="1800" kern="1200">
          <a:solidFill>
            <a:schemeClr val="tx1"/>
          </a:solidFill>
          <a:latin typeface="+mn-lt"/>
          <a:ea typeface="+mn-ea"/>
          <a:cs typeface="+mn-cs"/>
        </a:defRPr>
      </a:lvl2pPr>
      <a:lvl3pPr marL="913824" algn="l" defTabSz="913824" rtl="0" eaLnBrk="1" latinLnBrk="0" hangingPunct="1">
        <a:defRPr sz="1800" kern="1200">
          <a:solidFill>
            <a:schemeClr val="tx1"/>
          </a:solidFill>
          <a:latin typeface="+mn-lt"/>
          <a:ea typeface="+mn-ea"/>
          <a:cs typeface="+mn-cs"/>
        </a:defRPr>
      </a:lvl3pPr>
      <a:lvl4pPr marL="1370736" algn="l" defTabSz="913824" rtl="0" eaLnBrk="1" latinLnBrk="0" hangingPunct="1">
        <a:defRPr sz="1800" kern="1200">
          <a:solidFill>
            <a:schemeClr val="tx1"/>
          </a:solidFill>
          <a:latin typeface="+mn-lt"/>
          <a:ea typeface="+mn-ea"/>
          <a:cs typeface="+mn-cs"/>
        </a:defRPr>
      </a:lvl4pPr>
      <a:lvl5pPr marL="1827648" algn="l" defTabSz="913824" rtl="0" eaLnBrk="1" latinLnBrk="0" hangingPunct="1">
        <a:defRPr sz="1800" kern="1200">
          <a:solidFill>
            <a:schemeClr val="tx1"/>
          </a:solidFill>
          <a:latin typeface="+mn-lt"/>
          <a:ea typeface="+mn-ea"/>
          <a:cs typeface="+mn-cs"/>
        </a:defRPr>
      </a:lvl5pPr>
      <a:lvl6pPr marL="2284560" algn="l" defTabSz="913824" rtl="0" eaLnBrk="1" latinLnBrk="0" hangingPunct="1">
        <a:defRPr sz="1800" kern="1200">
          <a:solidFill>
            <a:schemeClr val="tx1"/>
          </a:solidFill>
          <a:latin typeface="+mn-lt"/>
          <a:ea typeface="+mn-ea"/>
          <a:cs typeface="+mn-cs"/>
        </a:defRPr>
      </a:lvl6pPr>
      <a:lvl7pPr marL="2741472" algn="l" defTabSz="913824" rtl="0" eaLnBrk="1" latinLnBrk="0" hangingPunct="1">
        <a:defRPr sz="1800" kern="1200">
          <a:solidFill>
            <a:schemeClr val="tx1"/>
          </a:solidFill>
          <a:latin typeface="+mn-lt"/>
          <a:ea typeface="+mn-ea"/>
          <a:cs typeface="+mn-cs"/>
        </a:defRPr>
      </a:lvl7pPr>
      <a:lvl8pPr marL="3198383" algn="l" defTabSz="913824" rtl="0" eaLnBrk="1" latinLnBrk="0" hangingPunct="1">
        <a:defRPr sz="1800" kern="1200">
          <a:solidFill>
            <a:schemeClr val="tx1"/>
          </a:solidFill>
          <a:latin typeface="+mn-lt"/>
          <a:ea typeface="+mn-ea"/>
          <a:cs typeface="+mn-cs"/>
        </a:defRPr>
      </a:lvl8pPr>
      <a:lvl9pPr marL="3655295" algn="l" defTabSz="913824" rtl="0" eaLnBrk="1" latinLnBrk="0" hangingPunct="1">
        <a:defRPr sz="1800" kern="1200">
          <a:solidFill>
            <a:schemeClr val="tx1"/>
          </a:solidFill>
          <a:latin typeface="+mn-lt"/>
          <a:ea typeface="+mn-ea"/>
          <a:cs typeface="+mn-cs"/>
        </a:defRPr>
      </a:lvl9pPr>
    </p:otherStyle>
  </p:txStyles>
</p:sldMaster>
</file>

<file path=ppt/slideMasters/slideMaster35.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026" name="Picture 2" descr="C:\Users\z00205060\Desktop\多媒体规范\浅色(横版）.jpg"/>
          <p:cNvPicPr>
            <a:picLocks noChangeAspect="1" noChangeArrowheads="1"/>
          </p:cNvPicPr>
          <p:nvPr/>
        </p:nvPicPr>
        <p:blipFill>
          <a:blip r:embed="rId4" cstate="print"/>
          <a:srcRect r="7762"/>
          <a:stretch>
            <a:fillRect/>
          </a:stretch>
        </p:blipFill>
        <p:spPr bwMode="auto">
          <a:xfrm>
            <a:off x="6" y="0"/>
            <a:ext cx="12195175" cy="6859786"/>
          </a:xfrm>
          <a:prstGeom prst="rect">
            <a:avLst/>
          </a:prstGeom>
          <a:noFill/>
        </p:spPr>
      </p:pic>
      <p:sp>
        <p:nvSpPr>
          <p:cNvPr id="1470550" name="Rectangle 86"/>
          <p:cNvSpPr>
            <a:spLocks noChangeArrowheads="1"/>
          </p:cNvSpPr>
          <p:nvPr/>
        </p:nvSpPr>
        <p:spPr bwMode="auto">
          <a:xfrm>
            <a:off x="11509375" y="6376989"/>
            <a:ext cx="685800" cy="461962"/>
          </a:xfrm>
          <a:prstGeom prst="rect">
            <a:avLst/>
          </a:prstGeom>
          <a:noFill/>
          <a:ln w="9525">
            <a:noFill/>
            <a:miter lim="800000"/>
            <a:headEnd/>
            <a:tailEnd/>
          </a:ln>
          <a:effectLst/>
        </p:spPr>
        <p:txBody>
          <a:bodyPr lIns="0" tIns="0" rIns="0" bIns="0"/>
          <a:lstStyle/>
          <a:p>
            <a:pPr defTabSz="783730" eaLnBrk="0" hangingPunct="0">
              <a:lnSpc>
                <a:spcPct val="85000"/>
              </a:lnSpc>
            </a:pPr>
            <a:endParaRPr lang="de-DE" sz="1000" dirty="0">
              <a:solidFill>
                <a:prstClr val="black"/>
              </a:solidFill>
              <a:latin typeface="FrutigerNext LT Light" pitchFamily="34" charset="0"/>
              <a:ea typeface="MS PGothic" pitchFamily="34" charset="-128"/>
            </a:endParaRPr>
          </a:p>
          <a:p>
            <a:pPr defTabSz="783730" eaLnBrk="0" hangingPunct="0">
              <a:lnSpc>
                <a:spcPct val="85000"/>
              </a:lnSpc>
            </a:pPr>
            <a:r>
              <a:rPr lang="de-DE" sz="1000" dirty="0">
                <a:solidFill>
                  <a:prstClr val="black"/>
                </a:solidFill>
                <a:latin typeface="FrutigerNext LT Light" pitchFamily="34" charset="0"/>
                <a:ea typeface="MS PGothic" pitchFamily="34" charset="-128"/>
              </a:rPr>
              <a:t>Page </a:t>
            </a:r>
            <a:fld id="{E68EC476-442B-4BB7-9603-F1440C241F3D}" type="slidenum">
              <a:rPr lang="de-DE" sz="1000">
                <a:solidFill>
                  <a:prstClr val="black"/>
                </a:solidFill>
                <a:latin typeface="FrutigerNext LT Light" pitchFamily="34" charset="0"/>
                <a:ea typeface="MS PGothic" pitchFamily="34" charset="-128"/>
              </a:rPr>
              <a:pPr defTabSz="783730" eaLnBrk="0" hangingPunct="0">
                <a:lnSpc>
                  <a:spcPct val="85000"/>
                </a:lnSpc>
              </a:pPr>
              <a:t>‹#›</a:t>
            </a:fld>
            <a:endParaRPr lang="en-GB" sz="1000" dirty="0">
              <a:solidFill>
                <a:prstClr val="black"/>
              </a:solidFill>
              <a:latin typeface="FrutigerNext LT Light" pitchFamily="34" charset="0"/>
              <a:ea typeface="MS PGothic" pitchFamily="34" charset="-128"/>
            </a:endParaRPr>
          </a:p>
        </p:txBody>
      </p:sp>
      <p:sp>
        <p:nvSpPr>
          <p:cNvPr id="10" name="Text Box 5"/>
          <p:cNvSpPr txBox="1">
            <a:spLocks noChangeArrowheads="1"/>
          </p:cNvSpPr>
          <p:nvPr/>
        </p:nvSpPr>
        <p:spPr bwMode="auto">
          <a:xfrm>
            <a:off x="856503" y="6467469"/>
            <a:ext cx="3127477" cy="215994"/>
          </a:xfrm>
          <a:prstGeom prst="rect">
            <a:avLst/>
          </a:prstGeom>
          <a:noFill/>
          <a:ln>
            <a:noFill/>
          </a:ln>
          <a:extLst>
            <a:ext uri="{909E8E84-426E-40DD-AFC4-6F175D3DCCD1}">
              <a14:hiddenFill xmlns:a14="http://schemas.microsoft.com/office/drawing/2010/main">
                <a:solidFill>
                  <a:srgbClr val="4F81BD"/>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91386" bIns="0">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400" dirty="0" smtClean="0">
                <a:solidFill>
                  <a:prstClr val="black">
                    <a:lumMod val="65000"/>
                    <a:lumOff val="35000"/>
                  </a:prstClr>
                </a:solidFill>
                <a:latin typeface="FrutigerNext LT Light" pitchFamily="34" charset="0"/>
                <a:ea typeface="MS PGothic" pitchFamily="34" charset="-128"/>
              </a:rPr>
              <a:t>HUAWEI TECHNOLOGIES CO., LTD.</a:t>
            </a:r>
          </a:p>
        </p:txBody>
      </p:sp>
    </p:spTree>
  </p:cSld>
  <p:clrMap bg1="lt1" tx1="dk1" bg2="lt2" tx2="dk2" accent1="accent1" accent2="accent2" accent3="accent3" accent4="accent4" accent5="accent5" accent6="accent6" hlink="hlink" folHlink="folHlink"/>
  <p:sldLayoutIdLst>
    <p:sldLayoutId id="2147495029" r:id="rId1"/>
    <p:sldLayoutId id="2147495030" r:id="rId2"/>
  </p:sldLayoutIdLst>
  <p:timing>
    <p:tnLst>
      <p:par>
        <p:cTn id="1" dur="indefinite" restart="never" nodeType="tmRoot"/>
      </p:par>
    </p:tnLst>
  </p:timing>
  <p:hf sldNum="0" hdr="0" ftr="0"/>
  <p:txStyles>
    <p:titleStyle>
      <a:lvl1pPr algn="l" rtl="0" eaLnBrk="1" fontAlgn="base" hangingPunct="1">
        <a:spcBef>
          <a:spcPct val="0"/>
        </a:spcBef>
        <a:spcAft>
          <a:spcPct val="0"/>
        </a:spcAft>
        <a:defRPr sz="3200" b="0">
          <a:solidFill>
            <a:srgbClr val="990000"/>
          </a:solidFill>
          <a:latin typeface="微软雅黑" pitchFamily="34" charset="-122"/>
          <a:ea typeface="微软雅黑" pitchFamily="34" charset="-122"/>
          <a:cs typeface="+mj-cs"/>
        </a:defRPr>
      </a:lvl1pPr>
      <a:lvl2pPr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2pPr>
      <a:lvl3pPr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3pPr>
      <a:lvl4pPr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4pPr>
      <a:lvl5pPr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5pPr>
      <a:lvl6pPr marL="456912"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6pPr>
      <a:lvl7pPr marL="913824"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7pPr>
      <a:lvl8pPr marL="1370736"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8pPr>
      <a:lvl9pPr marL="1827648"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9pPr>
    </p:titleStyle>
    <p:bodyStyle>
      <a:lvl1pPr marL="342683" indent="-342683" algn="l" rtl="0" eaLnBrk="1" fontAlgn="base" hangingPunct="1">
        <a:spcBef>
          <a:spcPct val="20000"/>
        </a:spcBef>
        <a:spcAft>
          <a:spcPct val="0"/>
        </a:spcAft>
        <a:buClr>
          <a:srgbClr val="990000"/>
        </a:buClr>
        <a:buChar char="•"/>
        <a:defRPr sz="2400" b="1">
          <a:solidFill>
            <a:schemeClr val="tx1"/>
          </a:solidFill>
          <a:latin typeface="微软雅黑" pitchFamily="34" charset="-122"/>
          <a:ea typeface="微软雅黑" pitchFamily="34" charset="-122"/>
          <a:cs typeface="+mn-cs"/>
        </a:defRPr>
      </a:lvl1pPr>
      <a:lvl2pPr marL="742482" indent="-285570" algn="l" rtl="0" eaLnBrk="1" fontAlgn="base" hangingPunct="1">
        <a:spcBef>
          <a:spcPct val="20000"/>
        </a:spcBef>
        <a:spcAft>
          <a:spcPct val="0"/>
        </a:spcAft>
        <a:buFont typeface="Arial" charset="0"/>
        <a:buChar char="›"/>
        <a:defRPr sz="2000">
          <a:solidFill>
            <a:schemeClr val="tx1"/>
          </a:solidFill>
          <a:latin typeface="微软雅黑" pitchFamily="34" charset="-122"/>
          <a:ea typeface="微软雅黑" pitchFamily="34" charset="-122"/>
          <a:cs typeface="+mn-cs"/>
        </a:defRPr>
      </a:lvl2pPr>
      <a:lvl3pPr marL="1142279" indent="-228455" algn="l" rtl="0" eaLnBrk="1" fontAlgn="base" hangingPunct="1">
        <a:spcBef>
          <a:spcPct val="20000"/>
        </a:spcBef>
        <a:spcAft>
          <a:spcPct val="0"/>
        </a:spcAft>
        <a:buFont typeface="FrutigerNext LT Medium" pitchFamily="34" charset="0"/>
        <a:buChar char="»"/>
        <a:defRPr>
          <a:solidFill>
            <a:schemeClr val="tx1"/>
          </a:solidFill>
          <a:latin typeface="微软雅黑" pitchFamily="34" charset="-122"/>
          <a:ea typeface="微软雅黑" pitchFamily="34" charset="-122"/>
          <a:cs typeface="+mn-cs"/>
        </a:defRPr>
      </a:lvl3pPr>
      <a:lvl4pPr marL="1599191" indent="-228455" algn="l" rtl="0" eaLnBrk="1" fontAlgn="base" hangingPunct="1">
        <a:spcBef>
          <a:spcPct val="20000"/>
        </a:spcBef>
        <a:spcAft>
          <a:spcPct val="0"/>
        </a:spcAft>
        <a:buChar char="–"/>
        <a:defRPr sz="1600">
          <a:solidFill>
            <a:schemeClr val="tx1"/>
          </a:solidFill>
          <a:latin typeface="微软雅黑" pitchFamily="34" charset="-122"/>
          <a:ea typeface="微软雅黑" pitchFamily="34" charset="-122"/>
          <a:cs typeface="+mn-cs"/>
        </a:defRPr>
      </a:lvl4pPr>
      <a:lvl5pPr marL="2056101" indent="-228455" algn="l" rtl="0" eaLnBrk="1" fontAlgn="base" hangingPunct="1">
        <a:spcBef>
          <a:spcPct val="20000"/>
        </a:spcBef>
        <a:spcAft>
          <a:spcPct val="0"/>
        </a:spcAft>
        <a:buFont typeface="Arial" charset="0"/>
        <a:buChar char="~"/>
        <a:defRPr sz="1600">
          <a:solidFill>
            <a:schemeClr val="tx1"/>
          </a:solidFill>
          <a:latin typeface="微软雅黑" pitchFamily="34" charset="-122"/>
          <a:ea typeface="微软雅黑" pitchFamily="34" charset="-122"/>
          <a:cs typeface="+mn-cs"/>
        </a:defRPr>
      </a:lvl5pPr>
      <a:lvl6pPr marL="2513014" indent="-228455"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69927" indent="-228455"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6838" indent="-228455"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3750" indent="-228455"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3824" rtl="0" eaLnBrk="1" latinLnBrk="0" hangingPunct="1">
        <a:defRPr sz="1800" kern="1200">
          <a:solidFill>
            <a:schemeClr val="tx1"/>
          </a:solidFill>
          <a:latin typeface="+mn-lt"/>
          <a:ea typeface="+mn-ea"/>
          <a:cs typeface="+mn-cs"/>
        </a:defRPr>
      </a:lvl1pPr>
      <a:lvl2pPr marL="456912" algn="l" defTabSz="913824" rtl="0" eaLnBrk="1" latinLnBrk="0" hangingPunct="1">
        <a:defRPr sz="1800" kern="1200">
          <a:solidFill>
            <a:schemeClr val="tx1"/>
          </a:solidFill>
          <a:latin typeface="+mn-lt"/>
          <a:ea typeface="+mn-ea"/>
          <a:cs typeface="+mn-cs"/>
        </a:defRPr>
      </a:lvl2pPr>
      <a:lvl3pPr marL="913824" algn="l" defTabSz="913824" rtl="0" eaLnBrk="1" latinLnBrk="0" hangingPunct="1">
        <a:defRPr sz="1800" kern="1200">
          <a:solidFill>
            <a:schemeClr val="tx1"/>
          </a:solidFill>
          <a:latin typeface="+mn-lt"/>
          <a:ea typeface="+mn-ea"/>
          <a:cs typeface="+mn-cs"/>
        </a:defRPr>
      </a:lvl3pPr>
      <a:lvl4pPr marL="1370736" algn="l" defTabSz="913824" rtl="0" eaLnBrk="1" latinLnBrk="0" hangingPunct="1">
        <a:defRPr sz="1800" kern="1200">
          <a:solidFill>
            <a:schemeClr val="tx1"/>
          </a:solidFill>
          <a:latin typeface="+mn-lt"/>
          <a:ea typeface="+mn-ea"/>
          <a:cs typeface="+mn-cs"/>
        </a:defRPr>
      </a:lvl4pPr>
      <a:lvl5pPr marL="1827648" algn="l" defTabSz="913824" rtl="0" eaLnBrk="1" latinLnBrk="0" hangingPunct="1">
        <a:defRPr sz="1800" kern="1200">
          <a:solidFill>
            <a:schemeClr val="tx1"/>
          </a:solidFill>
          <a:latin typeface="+mn-lt"/>
          <a:ea typeface="+mn-ea"/>
          <a:cs typeface="+mn-cs"/>
        </a:defRPr>
      </a:lvl5pPr>
      <a:lvl6pPr marL="2284560" algn="l" defTabSz="913824" rtl="0" eaLnBrk="1" latinLnBrk="0" hangingPunct="1">
        <a:defRPr sz="1800" kern="1200">
          <a:solidFill>
            <a:schemeClr val="tx1"/>
          </a:solidFill>
          <a:latin typeface="+mn-lt"/>
          <a:ea typeface="+mn-ea"/>
          <a:cs typeface="+mn-cs"/>
        </a:defRPr>
      </a:lvl6pPr>
      <a:lvl7pPr marL="2741472" algn="l" defTabSz="913824" rtl="0" eaLnBrk="1" latinLnBrk="0" hangingPunct="1">
        <a:defRPr sz="1800" kern="1200">
          <a:solidFill>
            <a:schemeClr val="tx1"/>
          </a:solidFill>
          <a:latin typeface="+mn-lt"/>
          <a:ea typeface="+mn-ea"/>
          <a:cs typeface="+mn-cs"/>
        </a:defRPr>
      </a:lvl7pPr>
      <a:lvl8pPr marL="3198383" algn="l" defTabSz="913824" rtl="0" eaLnBrk="1" latinLnBrk="0" hangingPunct="1">
        <a:defRPr sz="1800" kern="1200">
          <a:solidFill>
            <a:schemeClr val="tx1"/>
          </a:solidFill>
          <a:latin typeface="+mn-lt"/>
          <a:ea typeface="+mn-ea"/>
          <a:cs typeface="+mn-cs"/>
        </a:defRPr>
      </a:lvl8pPr>
      <a:lvl9pPr marL="3655295" algn="l" defTabSz="913824" rtl="0" eaLnBrk="1" latinLnBrk="0" hangingPunct="1">
        <a:defRPr sz="1800" kern="1200">
          <a:solidFill>
            <a:schemeClr val="tx1"/>
          </a:solidFill>
          <a:latin typeface="+mn-lt"/>
          <a:ea typeface="+mn-ea"/>
          <a:cs typeface="+mn-cs"/>
        </a:defRPr>
      </a:lvl9pPr>
    </p:otherStyle>
  </p:txStyles>
</p:sldMaster>
</file>

<file path=ppt/slideMasters/slideMaster36.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026" name="Picture 2" descr="C:\Users\z00205060\Desktop\多媒体规范\深色(横版）.jpg"/>
          <p:cNvPicPr>
            <a:picLocks noChangeAspect="1" noChangeArrowheads="1"/>
          </p:cNvPicPr>
          <p:nvPr/>
        </p:nvPicPr>
        <p:blipFill>
          <a:blip r:embed="rId5" cstate="screen"/>
          <a:srcRect/>
          <a:stretch>
            <a:fillRect/>
          </a:stretch>
        </p:blipFill>
        <p:spPr bwMode="auto">
          <a:xfrm>
            <a:off x="1" y="1"/>
            <a:ext cx="12195175" cy="6859786"/>
          </a:xfrm>
          <a:prstGeom prst="rect">
            <a:avLst/>
          </a:prstGeom>
          <a:noFill/>
        </p:spPr>
      </p:pic>
    </p:spTree>
    <p:extLst>
      <p:ext uri="{BB962C8B-B14F-4D97-AF65-F5344CB8AC3E}">
        <p14:creationId xmlns:p14="http://schemas.microsoft.com/office/powerpoint/2010/main" val="2988262572"/>
      </p:ext>
    </p:extLst>
  </p:cSld>
  <p:clrMap bg1="lt1" tx1="dk1" bg2="lt2" tx2="dk2" accent1="accent1" accent2="accent2" accent3="accent3" accent4="accent4" accent5="accent5" accent6="accent6" hlink="hlink" folHlink="folHlink"/>
  <p:sldLayoutIdLst>
    <p:sldLayoutId id="2147495035" r:id="rId1"/>
    <p:sldLayoutId id="2147495037" r:id="rId2"/>
    <p:sldLayoutId id="2147495038" r:id="rId3"/>
  </p:sldLayoutIdLst>
  <p:txStyles>
    <p:titleStyle>
      <a:lvl1pPr algn="l" rtl="0" eaLnBrk="1" fontAlgn="base" hangingPunct="1">
        <a:spcBef>
          <a:spcPct val="0"/>
        </a:spcBef>
        <a:spcAft>
          <a:spcPct val="0"/>
        </a:spcAft>
        <a:defRPr sz="4762" b="0" baseline="0">
          <a:solidFill>
            <a:schemeClr val="bg1"/>
          </a:solidFill>
          <a:latin typeface="FrutigerNext LT Regular" pitchFamily="34" charset="0"/>
          <a:ea typeface="微软雅黑" pitchFamily="34" charset="-122"/>
          <a:cs typeface="+mj-cs"/>
        </a:defRPr>
      </a:lvl1pPr>
      <a:lvl2pPr algn="l" rtl="0" eaLnBrk="1" fontAlgn="base" hangingPunct="1">
        <a:spcBef>
          <a:spcPct val="0"/>
        </a:spcBef>
        <a:spcAft>
          <a:spcPct val="0"/>
        </a:spcAft>
        <a:defRPr sz="4762" b="1">
          <a:solidFill>
            <a:srgbClr val="990000"/>
          </a:solidFill>
          <a:latin typeface="FrutigerNext LT Medium" pitchFamily="34" charset="0"/>
          <a:ea typeface="华文细黑" pitchFamily="2" charset="-122"/>
          <a:cs typeface="SimSun" pitchFamily="2" charset="-122"/>
        </a:defRPr>
      </a:lvl2pPr>
      <a:lvl3pPr algn="l" rtl="0" eaLnBrk="1" fontAlgn="base" hangingPunct="1">
        <a:spcBef>
          <a:spcPct val="0"/>
        </a:spcBef>
        <a:spcAft>
          <a:spcPct val="0"/>
        </a:spcAft>
        <a:defRPr sz="4762" b="1">
          <a:solidFill>
            <a:srgbClr val="990000"/>
          </a:solidFill>
          <a:latin typeface="FrutigerNext LT Medium" pitchFamily="34" charset="0"/>
          <a:ea typeface="华文细黑" pitchFamily="2" charset="-122"/>
          <a:cs typeface="SimSun" pitchFamily="2" charset="-122"/>
        </a:defRPr>
      </a:lvl3pPr>
      <a:lvl4pPr algn="l" rtl="0" eaLnBrk="1" fontAlgn="base" hangingPunct="1">
        <a:spcBef>
          <a:spcPct val="0"/>
        </a:spcBef>
        <a:spcAft>
          <a:spcPct val="0"/>
        </a:spcAft>
        <a:defRPr sz="4762" b="1">
          <a:solidFill>
            <a:srgbClr val="990000"/>
          </a:solidFill>
          <a:latin typeface="FrutigerNext LT Medium" pitchFamily="34" charset="0"/>
          <a:ea typeface="华文细黑" pitchFamily="2" charset="-122"/>
          <a:cs typeface="SimSun" pitchFamily="2" charset="-122"/>
        </a:defRPr>
      </a:lvl4pPr>
      <a:lvl5pPr algn="l" rtl="0" eaLnBrk="1" fontAlgn="base" hangingPunct="1">
        <a:spcBef>
          <a:spcPct val="0"/>
        </a:spcBef>
        <a:spcAft>
          <a:spcPct val="0"/>
        </a:spcAft>
        <a:defRPr sz="4762" b="1">
          <a:solidFill>
            <a:srgbClr val="990000"/>
          </a:solidFill>
          <a:latin typeface="FrutigerNext LT Medium" pitchFamily="34" charset="0"/>
          <a:ea typeface="华文细黑" pitchFamily="2" charset="-122"/>
          <a:cs typeface="SimSun" pitchFamily="2" charset="-122"/>
        </a:defRPr>
      </a:lvl5pPr>
      <a:lvl6pPr marL="457146" algn="l" rtl="0" eaLnBrk="1" fontAlgn="base" hangingPunct="1">
        <a:spcBef>
          <a:spcPct val="0"/>
        </a:spcBef>
        <a:spcAft>
          <a:spcPct val="0"/>
        </a:spcAft>
        <a:defRPr sz="4762" b="1">
          <a:solidFill>
            <a:srgbClr val="990000"/>
          </a:solidFill>
          <a:latin typeface="FrutigerNext LT Medium" pitchFamily="34" charset="0"/>
          <a:ea typeface="华文细黑" pitchFamily="2" charset="-122"/>
          <a:cs typeface="SimSun" pitchFamily="2" charset="-122"/>
        </a:defRPr>
      </a:lvl6pPr>
      <a:lvl7pPr marL="914292" algn="l" rtl="0" eaLnBrk="1" fontAlgn="base" hangingPunct="1">
        <a:spcBef>
          <a:spcPct val="0"/>
        </a:spcBef>
        <a:spcAft>
          <a:spcPct val="0"/>
        </a:spcAft>
        <a:defRPr sz="4762" b="1">
          <a:solidFill>
            <a:srgbClr val="990000"/>
          </a:solidFill>
          <a:latin typeface="FrutigerNext LT Medium" pitchFamily="34" charset="0"/>
          <a:ea typeface="华文细黑" pitchFamily="2" charset="-122"/>
          <a:cs typeface="SimSun" pitchFamily="2" charset="-122"/>
        </a:defRPr>
      </a:lvl7pPr>
      <a:lvl8pPr marL="1371438" algn="l" rtl="0" eaLnBrk="1" fontAlgn="base" hangingPunct="1">
        <a:spcBef>
          <a:spcPct val="0"/>
        </a:spcBef>
        <a:spcAft>
          <a:spcPct val="0"/>
        </a:spcAft>
        <a:defRPr sz="4762" b="1">
          <a:solidFill>
            <a:srgbClr val="990000"/>
          </a:solidFill>
          <a:latin typeface="FrutigerNext LT Medium" pitchFamily="34" charset="0"/>
          <a:ea typeface="华文细黑" pitchFamily="2" charset="-122"/>
          <a:cs typeface="SimSun" pitchFamily="2" charset="-122"/>
        </a:defRPr>
      </a:lvl8pPr>
      <a:lvl9pPr marL="1828584" algn="l" rtl="0" eaLnBrk="1" fontAlgn="base" hangingPunct="1">
        <a:spcBef>
          <a:spcPct val="0"/>
        </a:spcBef>
        <a:spcAft>
          <a:spcPct val="0"/>
        </a:spcAft>
        <a:defRPr sz="4762" b="1">
          <a:solidFill>
            <a:srgbClr val="990000"/>
          </a:solidFill>
          <a:latin typeface="FrutigerNext LT Medium" pitchFamily="34" charset="0"/>
          <a:ea typeface="华文细黑" pitchFamily="2" charset="-122"/>
          <a:cs typeface="SimSun" pitchFamily="2" charset="-122"/>
        </a:defRPr>
      </a:lvl9pPr>
    </p:titleStyle>
    <p:bodyStyle>
      <a:lvl1pPr marL="342860" indent="-342860" algn="l" rtl="0" eaLnBrk="1" fontAlgn="base" hangingPunct="1">
        <a:lnSpc>
          <a:spcPct val="125000"/>
        </a:lnSpc>
        <a:spcBef>
          <a:spcPct val="20000"/>
        </a:spcBef>
        <a:spcAft>
          <a:spcPct val="0"/>
        </a:spcAft>
        <a:buClr>
          <a:schemeClr val="tx2"/>
        </a:buClr>
        <a:buNone/>
        <a:defRPr sz="3175" b="0">
          <a:solidFill>
            <a:schemeClr val="bg1"/>
          </a:solidFill>
          <a:latin typeface="微软雅黑" pitchFamily="34" charset="-122"/>
          <a:ea typeface="微软雅黑" pitchFamily="34" charset="-122"/>
          <a:cs typeface="+mn-cs"/>
        </a:defRPr>
      </a:lvl1pPr>
      <a:lvl2pPr marL="742862" indent="-285717" algn="l" rtl="0" eaLnBrk="1" fontAlgn="base" hangingPunct="1">
        <a:lnSpc>
          <a:spcPct val="125000"/>
        </a:lnSpc>
        <a:spcBef>
          <a:spcPct val="20000"/>
        </a:spcBef>
        <a:spcAft>
          <a:spcPct val="0"/>
        </a:spcAft>
        <a:buFont typeface="Arial" charset="0"/>
        <a:buNone/>
        <a:defRPr sz="2752" b="0">
          <a:solidFill>
            <a:schemeClr val="bg1"/>
          </a:solidFill>
          <a:latin typeface="微软雅黑" pitchFamily="34" charset="-122"/>
          <a:ea typeface="微软雅黑" pitchFamily="34" charset="-122"/>
          <a:cs typeface="+mn-cs"/>
        </a:defRPr>
      </a:lvl2pPr>
      <a:lvl3pPr marL="1142865" indent="-228573" algn="l" rtl="0" eaLnBrk="1" fontAlgn="base" hangingPunct="1">
        <a:lnSpc>
          <a:spcPct val="125000"/>
        </a:lnSpc>
        <a:spcBef>
          <a:spcPct val="20000"/>
        </a:spcBef>
        <a:spcAft>
          <a:spcPct val="0"/>
        </a:spcAft>
        <a:buFont typeface="FrutigerNext LT Medium" pitchFamily="34" charset="0"/>
        <a:buNone/>
        <a:defRPr sz="2434" b="0">
          <a:solidFill>
            <a:schemeClr val="bg1"/>
          </a:solidFill>
          <a:latin typeface="微软雅黑" pitchFamily="34" charset="-122"/>
          <a:ea typeface="微软雅黑" pitchFamily="34" charset="-122"/>
          <a:cs typeface="+mn-cs"/>
        </a:defRPr>
      </a:lvl3pPr>
      <a:lvl4pPr marL="1600011" indent="-228573" algn="l" rtl="0" eaLnBrk="1" fontAlgn="base" hangingPunct="1">
        <a:lnSpc>
          <a:spcPct val="125000"/>
        </a:lnSpc>
        <a:spcBef>
          <a:spcPct val="20000"/>
        </a:spcBef>
        <a:spcAft>
          <a:spcPct val="0"/>
        </a:spcAft>
        <a:buNone/>
        <a:defRPr sz="2011" b="0">
          <a:solidFill>
            <a:schemeClr val="bg1"/>
          </a:solidFill>
          <a:latin typeface="微软雅黑" pitchFamily="34" charset="-122"/>
          <a:ea typeface="微软雅黑" pitchFamily="34" charset="-122"/>
          <a:cs typeface="+mn-cs"/>
        </a:defRPr>
      </a:lvl4pPr>
      <a:lvl5pPr marL="2057157" indent="-228573" algn="l" rtl="0" eaLnBrk="1" fontAlgn="base" hangingPunct="1">
        <a:lnSpc>
          <a:spcPct val="125000"/>
        </a:lnSpc>
        <a:spcBef>
          <a:spcPct val="20000"/>
        </a:spcBef>
        <a:spcAft>
          <a:spcPct val="0"/>
        </a:spcAft>
        <a:buFont typeface="Arial" charset="0"/>
        <a:buNone/>
        <a:defRPr sz="2011" b="0">
          <a:solidFill>
            <a:schemeClr val="bg1"/>
          </a:solidFill>
          <a:latin typeface="微软雅黑" pitchFamily="34" charset="-122"/>
          <a:ea typeface="微软雅黑" pitchFamily="34" charset="-122"/>
          <a:cs typeface="+mn-cs"/>
        </a:defRPr>
      </a:lvl5pPr>
      <a:lvl6pPr marL="2514303" indent="-228573" algn="l" rtl="0" eaLnBrk="1" fontAlgn="base" hangingPunct="1">
        <a:lnSpc>
          <a:spcPct val="125000"/>
        </a:lnSpc>
        <a:spcBef>
          <a:spcPct val="20000"/>
        </a:spcBef>
        <a:spcAft>
          <a:spcPct val="0"/>
        </a:spcAft>
        <a:buFont typeface="Arial" charset="0"/>
        <a:buChar char="~"/>
        <a:defRPr sz="2011">
          <a:solidFill>
            <a:srgbClr val="808080"/>
          </a:solidFill>
          <a:latin typeface="+mn-lt"/>
          <a:ea typeface="+mn-ea"/>
          <a:cs typeface="+mn-cs"/>
        </a:defRPr>
      </a:lvl6pPr>
      <a:lvl7pPr marL="2971449" indent="-228573" algn="l" rtl="0" eaLnBrk="1" fontAlgn="base" hangingPunct="1">
        <a:lnSpc>
          <a:spcPct val="125000"/>
        </a:lnSpc>
        <a:spcBef>
          <a:spcPct val="20000"/>
        </a:spcBef>
        <a:spcAft>
          <a:spcPct val="0"/>
        </a:spcAft>
        <a:buFont typeface="Arial" charset="0"/>
        <a:buChar char="~"/>
        <a:defRPr sz="2011">
          <a:solidFill>
            <a:srgbClr val="808080"/>
          </a:solidFill>
          <a:latin typeface="+mn-lt"/>
          <a:ea typeface="+mn-ea"/>
          <a:cs typeface="+mn-cs"/>
        </a:defRPr>
      </a:lvl7pPr>
      <a:lvl8pPr marL="3428595" indent="-228573" algn="l" rtl="0" eaLnBrk="1" fontAlgn="base" hangingPunct="1">
        <a:lnSpc>
          <a:spcPct val="125000"/>
        </a:lnSpc>
        <a:spcBef>
          <a:spcPct val="20000"/>
        </a:spcBef>
        <a:spcAft>
          <a:spcPct val="0"/>
        </a:spcAft>
        <a:buFont typeface="Arial" charset="0"/>
        <a:buChar char="~"/>
        <a:defRPr sz="2011">
          <a:solidFill>
            <a:srgbClr val="808080"/>
          </a:solidFill>
          <a:latin typeface="+mn-lt"/>
          <a:ea typeface="+mn-ea"/>
          <a:cs typeface="+mn-cs"/>
        </a:defRPr>
      </a:lvl8pPr>
      <a:lvl9pPr marL="3885741" indent="-228573" algn="l" rtl="0" eaLnBrk="1" fontAlgn="base" hangingPunct="1">
        <a:lnSpc>
          <a:spcPct val="125000"/>
        </a:lnSpc>
        <a:spcBef>
          <a:spcPct val="20000"/>
        </a:spcBef>
        <a:spcAft>
          <a:spcPct val="0"/>
        </a:spcAft>
        <a:buFont typeface="Arial" charset="0"/>
        <a:buChar char="~"/>
        <a:defRPr sz="2011">
          <a:solidFill>
            <a:srgbClr val="808080"/>
          </a:solidFill>
          <a:latin typeface="+mn-lt"/>
          <a:ea typeface="+mn-ea"/>
          <a:cs typeface="+mn-cs"/>
        </a:defRPr>
      </a:lvl9pPr>
    </p:bodyStyle>
    <p:otherStyle>
      <a:defPPr>
        <a:defRPr lang="zh-CN"/>
      </a:defPPr>
      <a:lvl1pPr marL="0" algn="l" defTabSz="914292" rtl="0" eaLnBrk="1" latinLnBrk="0" hangingPunct="1">
        <a:defRPr sz="1799" kern="1200">
          <a:solidFill>
            <a:schemeClr val="tx1"/>
          </a:solidFill>
          <a:latin typeface="+mn-lt"/>
          <a:ea typeface="+mn-ea"/>
          <a:cs typeface="+mn-cs"/>
        </a:defRPr>
      </a:lvl1pPr>
      <a:lvl2pPr marL="457146" algn="l" defTabSz="914292" rtl="0" eaLnBrk="1" latinLnBrk="0" hangingPunct="1">
        <a:defRPr sz="1799" kern="1200">
          <a:solidFill>
            <a:schemeClr val="tx1"/>
          </a:solidFill>
          <a:latin typeface="+mn-lt"/>
          <a:ea typeface="+mn-ea"/>
          <a:cs typeface="+mn-cs"/>
        </a:defRPr>
      </a:lvl2pPr>
      <a:lvl3pPr marL="914292" algn="l" defTabSz="914292" rtl="0" eaLnBrk="1" latinLnBrk="0" hangingPunct="1">
        <a:defRPr sz="1799" kern="1200">
          <a:solidFill>
            <a:schemeClr val="tx1"/>
          </a:solidFill>
          <a:latin typeface="+mn-lt"/>
          <a:ea typeface="+mn-ea"/>
          <a:cs typeface="+mn-cs"/>
        </a:defRPr>
      </a:lvl3pPr>
      <a:lvl4pPr marL="1371438" algn="l" defTabSz="914292" rtl="0" eaLnBrk="1" latinLnBrk="0" hangingPunct="1">
        <a:defRPr sz="1799" kern="1200">
          <a:solidFill>
            <a:schemeClr val="tx1"/>
          </a:solidFill>
          <a:latin typeface="+mn-lt"/>
          <a:ea typeface="+mn-ea"/>
          <a:cs typeface="+mn-cs"/>
        </a:defRPr>
      </a:lvl4pPr>
      <a:lvl5pPr marL="1828584" algn="l" defTabSz="914292" rtl="0" eaLnBrk="1" latinLnBrk="0" hangingPunct="1">
        <a:defRPr sz="1799" kern="1200">
          <a:solidFill>
            <a:schemeClr val="tx1"/>
          </a:solidFill>
          <a:latin typeface="+mn-lt"/>
          <a:ea typeface="+mn-ea"/>
          <a:cs typeface="+mn-cs"/>
        </a:defRPr>
      </a:lvl5pPr>
      <a:lvl6pPr marL="2285730" algn="l" defTabSz="914292" rtl="0" eaLnBrk="1" latinLnBrk="0" hangingPunct="1">
        <a:defRPr sz="1799" kern="1200">
          <a:solidFill>
            <a:schemeClr val="tx1"/>
          </a:solidFill>
          <a:latin typeface="+mn-lt"/>
          <a:ea typeface="+mn-ea"/>
          <a:cs typeface="+mn-cs"/>
        </a:defRPr>
      </a:lvl6pPr>
      <a:lvl7pPr marL="2742875" algn="l" defTabSz="914292" rtl="0" eaLnBrk="1" latinLnBrk="0" hangingPunct="1">
        <a:defRPr sz="1799" kern="1200">
          <a:solidFill>
            <a:schemeClr val="tx1"/>
          </a:solidFill>
          <a:latin typeface="+mn-lt"/>
          <a:ea typeface="+mn-ea"/>
          <a:cs typeface="+mn-cs"/>
        </a:defRPr>
      </a:lvl7pPr>
      <a:lvl8pPr marL="3200022" algn="l" defTabSz="914292" rtl="0" eaLnBrk="1" latinLnBrk="0" hangingPunct="1">
        <a:defRPr sz="1799" kern="1200">
          <a:solidFill>
            <a:schemeClr val="tx1"/>
          </a:solidFill>
          <a:latin typeface="+mn-lt"/>
          <a:ea typeface="+mn-ea"/>
          <a:cs typeface="+mn-cs"/>
        </a:defRPr>
      </a:lvl8pPr>
      <a:lvl9pPr marL="3657167" algn="l" defTabSz="914292" rtl="0" eaLnBrk="1" latinLnBrk="0" hangingPunct="1">
        <a:defRPr sz="1799"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4098" name="Picture 2" descr="7"/>
          <p:cNvPicPr>
            <a:picLocks noChangeAspect="1" noChangeArrowheads="1"/>
          </p:cNvPicPr>
          <p:nvPr/>
        </p:nvPicPr>
        <p:blipFill>
          <a:blip r:embed="rId8" cstate="print"/>
          <a:srcRect/>
          <a:stretch>
            <a:fillRect/>
          </a:stretch>
        </p:blipFill>
        <p:spPr bwMode="auto">
          <a:xfrm>
            <a:off x="11" y="6221428"/>
            <a:ext cx="12193549" cy="636587"/>
          </a:xfrm>
          <a:prstGeom prst="rect">
            <a:avLst/>
          </a:prstGeom>
          <a:noFill/>
          <a:ln w="9525">
            <a:noFill/>
            <a:miter lim="800000"/>
            <a:headEnd/>
            <a:tailEnd/>
          </a:ln>
        </p:spPr>
      </p:pic>
      <p:sp>
        <p:nvSpPr>
          <p:cNvPr id="4099" name="Rectangle 6"/>
          <p:cNvSpPr>
            <a:spLocks noGrp="1" noChangeArrowheads="1"/>
          </p:cNvSpPr>
          <p:nvPr>
            <p:ph type="title"/>
          </p:nvPr>
        </p:nvSpPr>
        <p:spPr bwMode="auto">
          <a:xfrm>
            <a:off x="5" y="5"/>
            <a:ext cx="10613837" cy="836613"/>
          </a:xfrm>
          <a:prstGeom prst="rect">
            <a:avLst/>
          </a:prstGeom>
          <a:noFill/>
          <a:ln w="9525">
            <a:noFill/>
            <a:miter lim="800000"/>
            <a:headEnd/>
            <a:tailEnd/>
          </a:ln>
        </p:spPr>
        <p:txBody>
          <a:bodyPr vert="horz" wrap="square" lIns="97576" tIns="48789" rIns="97576" bIns="48789" numCol="1" anchor="ctr" anchorCtr="0" compatLnSpc="1">
            <a:prstTxWarp prst="textNoShape">
              <a:avLst/>
            </a:prstTxWarp>
          </a:bodyPr>
          <a:lstStyle/>
          <a:p>
            <a:pPr lvl="0"/>
            <a:r>
              <a:rPr lang="en-US" altLang="zh-CN" smtClean="0"/>
              <a:t>Click to edit Master title style</a:t>
            </a:r>
            <a:endParaRPr lang="zh-CN" altLang="en-US" smtClean="0"/>
          </a:p>
        </p:txBody>
      </p:sp>
      <p:sp>
        <p:nvSpPr>
          <p:cNvPr id="246792" name="Rectangle 8"/>
          <p:cNvSpPr>
            <a:spLocks noChangeArrowheads="1"/>
          </p:cNvSpPr>
          <p:nvPr/>
        </p:nvSpPr>
        <p:spPr bwMode="auto">
          <a:xfrm>
            <a:off x="-2459851" y="528638"/>
            <a:ext cx="2459859" cy="4887912"/>
          </a:xfrm>
          <a:prstGeom prst="rect">
            <a:avLst/>
          </a:prstGeom>
          <a:noFill/>
          <a:ln w="9525">
            <a:noFill/>
            <a:miter lim="800000"/>
            <a:headEnd/>
            <a:tailEnd/>
          </a:ln>
          <a:effectLst/>
        </p:spPr>
        <p:txBody>
          <a:bodyPr lIns="97560" tIns="48781" rIns="97560" bIns="48781"/>
          <a:lstStyle/>
          <a:p>
            <a:pPr algn="r" defTabSz="976712">
              <a:lnSpc>
                <a:spcPct val="125000"/>
              </a:lnSpc>
              <a:buClr>
                <a:srgbClr val="808080"/>
              </a:buClr>
              <a:buSzPct val="60000"/>
              <a:buFont typeface="Wingdings" pitchFamily="2" charset="2"/>
              <a:buNone/>
              <a:defRPr/>
            </a:pPr>
            <a:r>
              <a:rPr lang="zh-CN" altLang="en-US" sz="1300" dirty="0">
                <a:solidFill>
                  <a:srgbClr val="FFFFFF"/>
                </a:solidFill>
                <a:latin typeface="Arial" charset="0"/>
              </a:rPr>
              <a:t>英文标题</a:t>
            </a:r>
            <a:r>
              <a:rPr lang="en-US" altLang="zh-CN" sz="1300" dirty="0">
                <a:solidFill>
                  <a:srgbClr val="FFFFFF"/>
                </a:solidFill>
                <a:latin typeface="Arial" charset="0"/>
              </a:rPr>
              <a:t>:32-35pt  </a:t>
            </a:r>
            <a:endParaRPr lang="zh-CN" altLang="en-US" sz="1300" dirty="0">
              <a:solidFill>
                <a:srgbClr val="FFFFFF"/>
              </a:solidFill>
              <a:latin typeface="Arial" charset="0"/>
            </a:endParaRPr>
          </a:p>
          <a:p>
            <a:pPr algn="r" defTabSz="976712">
              <a:lnSpc>
                <a:spcPct val="125000"/>
              </a:lnSpc>
              <a:buClr>
                <a:srgbClr val="808080"/>
              </a:buClr>
              <a:buSzPct val="60000"/>
              <a:buFont typeface="Wingdings" pitchFamily="2" charset="2"/>
              <a:buNone/>
              <a:defRPr/>
            </a:pPr>
            <a:r>
              <a:rPr lang="zh-CN" altLang="en-US" sz="1300" dirty="0">
                <a:solidFill>
                  <a:srgbClr val="FFFFFF"/>
                </a:solidFill>
                <a:latin typeface="Arial" charset="0"/>
              </a:rPr>
              <a:t>颜色</a:t>
            </a:r>
            <a:r>
              <a:rPr lang="en-US" altLang="zh-CN" sz="1300" dirty="0">
                <a:solidFill>
                  <a:srgbClr val="FFFFFF"/>
                </a:solidFill>
                <a:latin typeface="Arial" charset="0"/>
              </a:rPr>
              <a:t>: R153 G0 B0</a:t>
            </a:r>
          </a:p>
          <a:p>
            <a:pPr algn="r" defTabSz="976712">
              <a:lnSpc>
                <a:spcPct val="125000"/>
              </a:lnSpc>
              <a:buClr>
                <a:srgbClr val="808080"/>
              </a:buClr>
              <a:buSzPct val="60000"/>
              <a:buFont typeface="Wingdings" pitchFamily="2" charset="2"/>
              <a:buNone/>
              <a:defRPr/>
            </a:pPr>
            <a:r>
              <a:rPr lang="zh-CN" altLang="en-US" sz="1300" dirty="0">
                <a:solidFill>
                  <a:srgbClr val="FFFFFF"/>
                </a:solidFill>
                <a:latin typeface="FrutigerNext LT Regular" pitchFamily="34" charset="0"/>
              </a:rPr>
              <a:t>内部使用字体 </a:t>
            </a:r>
            <a:r>
              <a:rPr lang="en-US" altLang="zh-CN" sz="1300" dirty="0">
                <a:solidFill>
                  <a:srgbClr val="FFFFFF"/>
                </a:solidFill>
                <a:latin typeface="FrutigerNext LT Regular" pitchFamily="34" charset="0"/>
              </a:rPr>
              <a:t>:</a:t>
            </a:r>
          </a:p>
          <a:p>
            <a:pPr algn="r" defTabSz="976712">
              <a:lnSpc>
                <a:spcPct val="125000"/>
              </a:lnSpc>
              <a:buClr>
                <a:srgbClr val="808080"/>
              </a:buClr>
              <a:buSzPct val="60000"/>
              <a:buFont typeface="Wingdings" pitchFamily="2" charset="2"/>
              <a:buNone/>
              <a:defRPr/>
            </a:pPr>
            <a:r>
              <a:rPr lang="en-US" altLang="zh-CN" sz="1300" dirty="0">
                <a:solidFill>
                  <a:srgbClr val="FFFFFF"/>
                </a:solidFill>
                <a:latin typeface="FrutigerNext LT Regular" pitchFamily="34" charset="0"/>
              </a:rPr>
              <a:t>FrutigerNext LT Medium</a:t>
            </a:r>
          </a:p>
          <a:p>
            <a:pPr algn="r" defTabSz="976712">
              <a:lnSpc>
                <a:spcPct val="125000"/>
              </a:lnSpc>
              <a:buClr>
                <a:srgbClr val="808080"/>
              </a:buClr>
              <a:buSzPct val="60000"/>
              <a:buFont typeface="Wingdings" pitchFamily="2" charset="2"/>
              <a:buNone/>
              <a:defRPr/>
            </a:pPr>
            <a:r>
              <a:rPr lang="zh-CN" altLang="en-US" sz="1300" dirty="0">
                <a:solidFill>
                  <a:srgbClr val="FFFFFF"/>
                </a:solidFill>
                <a:latin typeface="FrutigerNext LT Regular" pitchFamily="34" charset="0"/>
              </a:rPr>
              <a:t>外部使用字体 </a:t>
            </a:r>
            <a:r>
              <a:rPr lang="en-US" altLang="zh-CN" sz="1300" dirty="0">
                <a:solidFill>
                  <a:srgbClr val="FFFFFF"/>
                </a:solidFill>
                <a:latin typeface="FrutigerNext LT Regular" pitchFamily="34" charset="0"/>
              </a:rPr>
              <a:t>: Arial</a:t>
            </a:r>
          </a:p>
          <a:p>
            <a:pPr algn="r" defTabSz="976712">
              <a:lnSpc>
                <a:spcPct val="75000"/>
              </a:lnSpc>
              <a:buClr>
                <a:srgbClr val="808080"/>
              </a:buClr>
              <a:buSzPct val="60000"/>
              <a:buFont typeface="Wingdings" pitchFamily="2" charset="2"/>
              <a:buNone/>
              <a:defRPr/>
            </a:pPr>
            <a:endParaRPr lang="en-US" altLang="zh-CN" sz="1300" dirty="0">
              <a:solidFill>
                <a:srgbClr val="FFFFFF"/>
              </a:solidFill>
              <a:latin typeface="Arial" charset="0"/>
            </a:endParaRPr>
          </a:p>
          <a:p>
            <a:pPr algn="r" defTabSz="976712">
              <a:lnSpc>
                <a:spcPct val="125000"/>
              </a:lnSpc>
              <a:buClr>
                <a:srgbClr val="808080"/>
              </a:buClr>
              <a:buSzPct val="60000"/>
              <a:buFont typeface="Wingdings" pitchFamily="2" charset="2"/>
              <a:buNone/>
              <a:defRPr/>
            </a:pPr>
            <a:r>
              <a:rPr lang="zh-CN" altLang="en-US" sz="1300" dirty="0">
                <a:solidFill>
                  <a:srgbClr val="FFFFFF"/>
                </a:solidFill>
                <a:latin typeface="Arial" charset="0"/>
              </a:rPr>
              <a:t>中文标题</a:t>
            </a:r>
            <a:r>
              <a:rPr lang="en-US" altLang="zh-CN" sz="1300" dirty="0">
                <a:solidFill>
                  <a:srgbClr val="FFFFFF"/>
                </a:solidFill>
                <a:latin typeface="Arial" charset="0"/>
              </a:rPr>
              <a:t>:30-32pt  </a:t>
            </a:r>
            <a:endParaRPr lang="zh-CN" altLang="en-US" sz="1300" dirty="0">
              <a:solidFill>
                <a:srgbClr val="FFFFFF"/>
              </a:solidFill>
              <a:latin typeface="Arial" charset="0"/>
            </a:endParaRPr>
          </a:p>
          <a:p>
            <a:pPr algn="r" defTabSz="976712">
              <a:lnSpc>
                <a:spcPct val="125000"/>
              </a:lnSpc>
              <a:buClr>
                <a:srgbClr val="808080"/>
              </a:buClr>
              <a:buSzPct val="60000"/>
              <a:buFont typeface="Wingdings" pitchFamily="2" charset="2"/>
              <a:buNone/>
              <a:defRPr/>
            </a:pPr>
            <a:r>
              <a:rPr lang="zh-CN" altLang="en-US" sz="1300" dirty="0">
                <a:solidFill>
                  <a:srgbClr val="FFFFFF"/>
                </a:solidFill>
                <a:latin typeface="Arial" charset="0"/>
              </a:rPr>
              <a:t>颜色</a:t>
            </a:r>
            <a:r>
              <a:rPr lang="en-US" altLang="zh-CN" sz="1300" dirty="0">
                <a:solidFill>
                  <a:srgbClr val="FFFFFF"/>
                </a:solidFill>
                <a:latin typeface="Arial" charset="0"/>
              </a:rPr>
              <a:t>: R153 G0 B0</a:t>
            </a:r>
          </a:p>
          <a:p>
            <a:pPr algn="r" defTabSz="976712">
              <a:lnSpc>
                <a:spcPct val="125000"/>
              </a:lnSpc>
              <a:buClr>
                <a:srgbClr val="808080"/>
              </a:buClr>
              <a:buSzPct val="60000"/>
              <a:buFont typeface="Wingdings" pitchFamily="2" charset="2"/>
              <a:buNone/>
              <a:defRPr/>
            </a:pPr>
            <a:r>
              <a:rPr lang="zh-CN" altLang="en-US" sz="1300" dirty="0">
                <a:solidFill>
                  <a:srgbClr val="FFFFFF"/>
                </a:solidFill>
                <a:latin typeface="Arial" charset="0"/>
              </a:rPr>
              <a:t>字体</a:t>
            </a:r>
            <a:r>
              <a:rPr lang="en-US" altLang="zh-CN" sz="1300" dirty="0">
                <a:solidFill>
                  <a:srgbClr val="FFFFFF"/>
                </a:solidFill>
                <a:latin typeface="Arial" charset="0"/>
              </a:rPr>
              <a:t>:</a:t>
            </a:r>
            <a:r>
              <a:rPr lang="zh-CN" altLang="en-US" sz="1300" dirty="0">
                <a:solidFill>
                  <a:srgbClr val="FFFFFF"/>
                </a:solidFill>
                <a:latin typeface="Arial" charset="0"/>
              </a:rPr>
              <a:t>黑体</a:t>
            </a:r>
          </a:p>
          <a:p>
            <a:pPr algn="r" defTabSz="976712">
              <a:lnSpc>
                <a:spcPct val="125000"/>
              </a:lnSpc>
              <a:buClr>
                <a:srgbClr val="808080"/>
              </a:buClr>
              <a:buSzPct val="60000"/>
              <a:buFont typeface="Wingdings" pitchFamily="2" charset="2"/>
              <a:buNone/>
              <a:defRPr/>
            </a:pPr>
            <a:endParaRPr lang="zh-CN" altLang="en-US" sz="1300" dirty="0">
              <a:solidFill>
                <a:srgbClr val="FFFFFF"/>
              </a:solidFill>
              <a:latin typeface="Arial" charset="0"/>
            </a:endParaRPr>
          </a:p>
          <a:p>
            <a:pPr algn="r" defTabSz="976712">
              <a:lnSpc>
                <a:spcPct val="125000"/>
              </a:lnSpc>
              <a:buClr>
                <a:srgbClr val="808080"/>
              </a:buClr>
              <a:buSzPct val="60000"/>
              <a:buFont typeface="Wingdings" pitchFamily="2" charset="2"/>
              <a:buNone/>
              <a:defRPr/>
            </a:pPr>
            <a:endParaRPr lang="zh-CN" altLang="en-US" sz="1300" dirty="0">
              <a:solidFill>
                <a:srgbClr val="FFFFFF"/>
              </a:solidFill>
              <a:latin typeface="Arial" charset="0"/>
            </a:endParaRPr>
          </a:p>
          <a:p>
            <a:pPr algn="r" defTabSz="976712">
              <a:lnSpc>
                <a:spcPct val="125000"/>
              </a:lnSpc>
              <a:buClr>
                <a:srgbClr val="808080"/>
              </a:buClr>
              <a:buSzPct val="60000"/>
              <a:buFont typeface="Wingdings" pitchFamily="2" charset="2"/>
              <a:buNone/>
              <a:defRPr/>
            </a:pPr>
            <a:endParaRPr lang="zh-CN" altLang="en-US" sz="1300" dirty="0">
              <a:solidFill>
                <a:srgbClr val="FFFFFF"/>
              </a:solidFill>
              <a:latin typeface="Arial" charset="0"/>
            </a:endParaRPr>
          </a:p>
          <a:p>
            <a:pPr algn="r" defTabSz="976712">
              <a:lnSpc>
                <a:spcPct val="125000"/>
              </a:lnSpc>
              <a:buClr>
                <a:srgbClr val="808080"/>
              </a:buClr>
              <a:buSzPct val="60000"/>
              <a:buFont typeface="Wingdings" pitchFamily="2" charset="2"/>
              <a:buNone/>
              <a:defRPr/>
            </a:pPr>
            <a:r>
              <a:rPr lang="zh-CN" altLang="en-US" sz="1300" dirty="0">
                <a:solidFill>
                  <a:srgbClr val="FFFFFF"/>
                </a:solidFill>
                <a:latin typeface="Arial" charset="0"/>
              </a:rPr>
              <a:t>英文正文</a:t>
            </a:r>
            <a:r>
              <a:rPr lang="en-US" altLang="zh-CN" sz="1300" dirty="0">
                <a:solidFill>
                  <a:srgbClr val="FFFFFF"/>
                </a:solidFill>
                <a:latin typeface="Arial" charset="0"/>
              </a:rPr>
              <a:t>:20-22pt</a:t>
            </a:r>
          </a:p>
          <a:p>
            <a:pPr algn="r" defTabSz="976712">
              <a:lnSpc>
                <a:spcPct val="125000"/>
              </a:lnSpc>
              <a:buClr>
                <a:srgbClr val="808080"/>
              </a:buClr>
              <a:buSzPct val="60000"/>
              <a:buFont typeface="Wingdings" pitchFamily="2" charset="2"/>
              <a:buNone/>
              <a:defRPr/>
            </a:pPr>
            <a:r>
              <a:rPr lang="zh-CN" altLang="en-US" sz="1300" dirty="0">
                <a:solidFill>
                  <a:srgbClr val="FFFFFF"/>
                </a:solidFill>
                <a:latin typeface="Arial" charset="0"/>
              </a:rPr>
              <a:t>子目录 </a:t>
            </a:r>
            <a:r>
              <a:rPr lang="en-US" altLang="zh-CN" sz="1300" dirty="0">
                <a:solidFill>
                  <a:srgbClr val="FFFFFF"/>
                </a:solidFill>
                <a:latin typeface="Arial" charset="0"/>
              </a:rPr>
              <a:t>(2-5</a:t>
            </a:r>
            <a:r>
              <a:rPr lang="zh-CN" altLang="en-US" sz="1300" dirty="0">
                <a:solidFill>
                  <a:srgbClr val="FFFFFF"/>
                </a:solidFill>
                <a:latin typeface="Arial" charset="0"/>
              </a:rPr>
              <a:t>级</a:t>
            </a:r>
            <a:r>
              <a:rPr lang="en-US" altLang="zh-CN" sz="1300" dirty="0">
                <a:solidFill>
                  <a:srgbClr val="FFFFFF"/>
                </a:solidFill>
                <a:latin typeface="Arial" charset="0"/>
              </a:rPr>
              <a:t>) :18pt  </a:t>
            </a:r>
          </a:p>
          <a:p>
            <a:pPr algn="r" defTabSz="976712">
              <a:lnSpc>
                <a:spcPct val="125000"/>
              </a:lnSpc>
              <a:buClr>
                <a:srgbClr val="808080"/>
              </a:buClr>
              <a:buSzPct val="60000"/>
              <a:buFont typeface="Wingdings" pitchFamily="2" charset="2"/>
              <a:buNone/>
              <a:defRPr/>
            </a:pPr>
            <a:r>
              <a:rPr lang="zh-CN" altLang="en-US" sz="1300" dirty="0">
                <a:solidFill>
                  <a:srgbClr val="FFFFFF"/>
                </a:solidFill>
                <a:latin typeface="Arial" charset="0"/>
              </a:rPr>
              <a:t>颜色</a:t>
            </a:r>
            <a:r>
              <a:rPr lang="en-US" altLang="zh-CN" sz="1300" dirty="0">
                <a:solidFill>
                  <a:srgbClr val="FFFFFF"/>
                </a:solidFill>
                <a:latin typeface="Arial" charset="0"/>
              </a:rPr>
              <a:t>:</a:t>
            </a:r>
            <a:r>
              <a:rPr lang="zh-CN" altLang="en-US" sz="1300" dirty="0">
                <a:solidFill>
                  <a:srgbClr val="FFFFFF"/>
                </a:solidFill>
                <a:latin typeface="Arial" charset="0"/>
              </a:rPr>
              <a:t>黑色</a:t>
            </a:r>
          </a:p>
          <a:p>
            <a:pPr algn="r" defTabSz="976712">
              <a:lnSpc>
                <a:spcPct val="125000"/>
              </a:lnSpc>
              <a:buClr>
                <a:srgbClr val="808080"/>
              </a:buClr>
              <a:buSzPct val="60000"/>
              <a:buFont typeface="Wingdings" pitchFamily="2" charset="2"/>
              <a:buNone/>
              <a:defRPr/>
            </a:pPr>
            <a:r>
              <a:rPr lang="zh-CN" altLang="en-US" sz="1300" dirty="0">
                <a:solidFill>
                  <a:srgbClr val="FFFFFF"/>
                </a:solidFill>
                <a:latin typeface="FrutigerNext LT Regular" pitchFamily="34" charset="0"/>
              </a:rPr>
              <a:t>内部使用字体 </a:t>
            </a:r>
            <a:r>
              <a:rPr lang="en-US" altLang="zh-CN" sz="1300" dirty="0">
                <a:solidFill>
                  <a:srgbClr val="FFFFFF"/>
                </a:solidFill>
                <a:latin typeface="FrutigerNext LT Regular" pitchFamily="34" charset="0"/>
              </a:rPr>
              <a:t>:</a:t>
            </a:r>
          </a:p>
          <a:p>
            <a:pPr algn="r" defTabSz="976712">
              <a:lnSpc>
                <a:spcPct val="125000"/>
              </a:lnSpc>
              <a:buClr>
                <a:srgbClr val="808080"/>
              </a:buClr>
              <a:buSzPct val="60000"/>
              <a:buFont typeface="Wingdings" pitchFamily="2" charset="2"/>
              <a:buNone/>
              <a:defRPr/>
            </a:pPr>
            <a:r>
              <a:rPr lang="en-US" altLang="zh-CN" sz="1300" dirty="0">
                <a:solidFill>
                  <a:srgbClr val="FFFFFF"/>
                </a:solidFill>
                <a:latin typeface="FrutigerNext LT Regular" pitchFamily="34" charset="0"/>
              </a:rPr>
              <a:t>FrutigerNext LT Regular</a:t>
            </a:r>
          </a:p>
          <a:p>
            <a:pPr algn="r" defTabSz="976712">
              <a:lnSpc>
                <a:spcPct val="125000"/>
              </a:lnSpc>
              <a:buClr>
                <a:srgbClr val="808080"/>
              </a:buClr>
              <a:buSzPct val="60000"/>
              <a:buFont typeface="Wingdings" pitchFamily="2" charset="2"/>
              <a:buNone/>
              <a:defRPr/>
            </a:pPr>
            <a:r>
              <a:rPr lang="zh-CN" altLang="en-US" sz="1300" dirty="0">
                <a:solidFill>
                  <a:srgbClr val="FFFFFF"/>
                </a:solidFill>
                <a:latin typeface="FrutigerNext LT Regular" pitchFamily="34" charset="0"/>
              </a:rPr>
              <a:t>外部使用字体 </a:t>
            </a:r>
            <a:r>
              <a:rPr lang="en-US" altLang="zh-CN" sz="1300" dirty="0">
                <a:solidFill>
                  <a:srgbClr val="FFFFFF"/>
                </a:solidFill>
                <a:latin typeface="FrutigerNext LT Regular" pitchFamily="34" charset="0"/>
              </a:rPr>
              <a:t>: Arial</a:t>
            </a:r>
          </a:p>
          <a:p>
            <a:pPr algn="r" defTabSz="976712">
              <a:lnSpc>
                <a:spcPct val="75000"/>
              </a:lnSpc>
              <a:buClr>
                <a:srgbClr val="808080"/>
              </a:buClr>
              <a:buSzPct val="60000"/>
              <a:buFont typeface="Wingdings" pitchFamily="2" charset="2"/>
              <a:buNone/>
              <a:defRPr/>
            </a:pPr>
            <a:endParaRPr lang="en-US" altLang="zh-CN" sz="1300" dirty="0">
              <a:solidFill>
                <a:srgbClr val="FFFFFF"/>
              </a:solidFill>
              <a:latin typeface="Arial" charset="0"/>
            </a:endParaRPr>
          </a:p>
          <a:p>
            <a:pPr algn="r" defTabSz="976712">
              <a:lnSpc>
                <a:spcPct val="125000"/>
              </a:lnSpc>
              <a:buClr>
                <a:srgbClr val="808080"/>
              </a:buClr>
              <a:buSzPct val="60000"/>
              <a:buFont typeface="Wingdings" pitchFamily="2" charset="2"/>
              <a:buNone/>
              <a:defRPr/>
            </a:pPr>
            <a:r>
              <a:rPr lang="zh-CN" altLang="en-US" sz="1300" dirty="0">
                <a:solidFill>
                  <a:srgbClr val="FFFFFF"/>
                </a:solidFill>
                <a:latin typeface="Arial" charset="0"/>
              </a:rPr>
              <a:t>中文正文</a:t>
            </a:r>
            <a:r>
              <a:rPr lang="en-US" altLang="zh-CN" sz="1300" dirty="0">
                <a:solidFill>
                  <a:srgbClr val="FFFFFF"/>
                </a:solidFill>
                <a:latin typeface="Arial" charset="0"/>
              </a:rPr>
              <a:t>:18-20pt</a:t>
            </a:r>
          </a:p>
          <a:p>
            <a:pPr algn="r" defTabSz="976712">
              <a:lnSpc>
                <a:spcPct val="125000"/>
              </a:lnSpc>
              <a:buClr>
                <a:srgbClr val="808080"/>
              </a:buClr>
              <a:buSzPct val="60000"/>
              <a:buFont typeface="Wingdings" pitchFamily="2" charset="2"/>
              <a:buNone/>
              <a:defRPr/>
            </a:pPr>
            <a:r>
              <a:rPr lang="zh-CN" altLang="en-US" sz="1300" dirty="0">
                <a:solidFill>
                  <a:srgbClr val="FFFFFF"/>
                </a:solidFill>
                <a:latin typeface="Arial" charset="0"/>
              </a:rPr>
              <a:t>子目录</a:t>
            </a:r>
            <a:r>
              <a:rPr lang="en-US" altLang="zh-CN" sz="1300" dirty="0">
                <a:solidFill>
                  <a:srgbClr val="FFFFFF"/>
                </a:solidFill>
                <a:latin typeface="Arial" charset="0"/>
              </a:rPr>
              <a:t>(2-5</a:t>
            </a:r>
            <a:r>
              <a:rPr lang="zh-CN" altLang="en-US" sz="1300" dirty="0">
                <a:solidFill>
                  <a:srgbClr val="FFFFFF"/>
                </a:solidFill>
                <a:latin typeface="Arial" charset="0"/>
              </a:rPr>
              <a:t>级</a:t>
            </a:r>
            <a:r>
              <a:rPr lang="en-US" altLang="zh-CN" sz="1300" dirty="0">
                <a:solidFill>
                  <a:srgbClr val="FFFFFF"/>
                </a:solidFill>
                <a:latin typeface="Arial" charset="0"/>
              </a:rPr>
              <a:t>):18pt </a:t>
            </a:r>
            <a:endParaRPr lang="zh-CN" altLang="en-US" sz="1300" dirty="0">
              <a:solidFill>
                <a:srgbClr val="FFFFFF"/>
              </a:solidFill>
              <a:latin typeface="Arial" charset="0"/>
            </a:endParaRPr>
          </a:p>
          <a:p>
            <a:pPr algn="r" defTabSz="976712">
              <a:lnSpc>
                <a:spcPct val="125000"/>
              </a:lnSpc>
              <a:buClr>
                <a:srgbClr val="808080"/>
              </a:buClr>
              <a:buSzPct val="60000"/>
              <a:buFont typeface="Wingdings" pitchFamily="2" charset="2"/>
              <a:buNone/>
              <a:defRPr/>
            </a:pPr>
            <a:r>
              <a:rPr lang="zh-CN" altLang="en-US" sz="1300" dirty="0">
                <a:solidFill>
                  <a:srgbClr val="FFFFFF"/>
                </a:solidFill>
                <a:latin typeface="Arial" charset="0"/>
              </a:rPr>
              <a:t>颜色</a:t>
            </a:r>
            <a:r>
              <a:rPr lang="en-US" altLang="zh-CN" sz="1300" dirty="0">
                <a:solidFill>
                  <a:srgbClr val="FFFFFF"/>
                </a:solidFill>
                <a:latin typeface="Arial" charset="0"/>
              </a:rPr>
              <a:t>:</a:t>
            </a:r>
            <a:r>
              <a:rPr lang="zh-CN" altLang="en-US" sz="1300" dirty="0">
                <a:solidFill>
                  <a:srgbClr val="FFFFFF"/>
                </a:solidFill>
                <a:latin typeface="Arial" charset="0"/>
              </a:rPr>
              <a:t>黑色</a:t>
            </a:r>
          </a:p>
          <a:p>
            <a:pPr algn="r" defTabSz="976712">
              <a:lnSpc>
                <a:spcPct val="125000"/>
              </a:lnSpc>
              <a:buClr>
                <a:srgbClr val="808080"/>
              </a:buClr>
              <a:buSzPct val="60000"/>
              <a:buFont typeface="Wingdings" pitchFamily="2" charset="2"/>
              <a:buNone/>
              <a:defRPr/>
            </a:pPr>
            <a:r>
              <a:rPr lang="zh-CN" altLang="en-US" sz="1300" dirty="0">
                <a:solidFill>
                  <a:srgbClr val="FFFFFF"/>
                </a:solidFill>
                <a:latin typeface="Arial" charset="0"/>
              </a:rPr>
              <a:t>字体</a:t>
            </a:r>
            <a:r>
              <a:rPr lang="en-US" altLang="zh-CN" sz="1300" dirty="0">
                <a:solidFill>
                  <a:srgbClr val="FFFFFF"/>
                </a:solidFill>
                <a:latin typeface="Arial" charset="0"/>
              </a:rPr>
              <a:t>:</a:t>
            </a:r>
            <a:r>
              <a:rPr lang="zh-CN" altLang="en-US" sz="1300" dirty="0">
                <a:solidFill>
                  <a:srgbClr val="FFFFFF"/>
                </a:solidFill>
                <a:latin typeface="Arial" charset="0"/>
              </a:rPr>
              <a:t>细黑体 </a:t>
            </a:r>
          </a:p>
          <a:p>
            <a:pPr algn="r" defTabSz="976712">
              <a:lnSpc>
                <a:spcPct val="125000"/>
              </a:lnSpc>
              <a:buClr>
                <a:srgbClr val="808080"/>
              </a:buClr>
              <a:buSzPct val="60000"/>
              <a:buFont typeface="Wingdings" pitchFamily="2" charset="2"/>
              <a:buNone/>
              <a:defRPr/>
            </a:pPr>
            <a:endParaRPr lang="zh-CN" altLang="en-US" sz="1300" dirty="0">
              <a:solidFill>
                <a:srgbClr val="FFFFFF"/>
              </a:solidFill>
              <a:latin typeface="Arial" charset="0"/>
            </a:endParaRPr>
          </a:p>
          <a:p>
            <a:pPr algn="r" defTabSz="976712">
              <a:lnSpc>
                <a:spcPct val="125000"/>
              </a:lnSpc>
              <a:buClr>
                <a:srgbClr val="808080"/>
              </a:buClr>
              <a:buSzPct val="60000"/>
              <a:buFont typeface="Wingdings" pitchFamily="2" charset="2"/>
              <a:buNone/>
              <a:defRPr/>
            </a:pPr>
            <a:endParaRPr lang="zh-CN" altLang="en-US" sz="1300" dirty="0">
              <a:solidFill>
                <a:srgbClr val="FFFFFF"/>
              </a:solidFill>
              <a:latin typeface="Arial" charset="0"/>
            </a:endParaRPr>
          </a:p>
          <a:p>
            <a:pPr algn="r" defTabSz="976712">
              <a:lnSpc>
                <a:spcPct val="125000"/>
              </a:lnSpc>
              <a:buClr>
                <a:srgbClr val="808080"/>
              </a:buClr>
              <a:buSzPct val="60000"/>
              <a:buFont typeface="Wingdings" pitchFamily="2" charset="2"/>
              <a:buNone/>
              <a:defRPr/>
            </a:pPr>
            <a:endParaRPr lang="en-US" altLang="zh-CN" sz="1300" dirty="0">
              <a:solidFill>
                <a:srgbClr val="FFFFFF"/>
              </a:solidFill>
              <a:latin typeface="Arial" charset="0"/>
            </a:endParaRPr>
          </a:p>
          <a:p>
            <a:pPr algn="r" defTabSz="976712">
              <a:lnSpc>
                <a:spcPct val="125000"/>
              </a:lnSpc>
              <a:buClr>
                <a:srgbClr val="808080"/>
              </a:buClr>
              <a:buSzPct val="60000"/>
              <a:buFont typeface="Wingdings" pitchFamily="2" charset="2"/>
              <a:buNone/>
              <a:defRPr/>
            </a:pPr>
            <a:endParaRPr lang="en-US" altLang="zh-CN" sz="1300" dirty="0">
              <a:solidFill>
                <a:srgbClr val="FFFFFF"/>
              </a:solidFill>
              <a:latin typeface="Arial" charset="0"/>
            </a:endParaRPr>
          </a:p>
          <a:p>
            <a:pPr algn="r" defTabSz="976712">
              <a:lnSpc>
                <a:spcPct val="125000"/>
              </a:lnSpc>
              <a:buClr>
                <a:srgbClr val="808080"/>
              </a:buClr>
              <a:buSzPct val="60000"/>
              <a:buFont typeface="Wingdings" pitchFamily="2" charset="2"/>
              <a:buNone/>
              <a:defRPr/>
            </a:pPr>
            <a:endParaRPr lang="zh-CN" altLang="en-US" sz="1300" dirty="0">
              <a:solidFill>
                <a:srgbClr val="000000"/>
              </a:solidFill>
              <a:latin typeface="Arial" charset="0"/>
            </a:endParaRPr>
          </a:p>
        </p:txBody>
      </p:sp>
      <p:sp>
        <p:nvSpPr>
          <p:cNvPr id="246793" name="Rectangle 9"/>
          <p:cNvSpPr>
            <a:spLocks noChangeArrowheads="1"/>
          </p:cNvSpPr>
          <p:nvPr/>
        </p:nvSpPr>
        <p:spPr bwMode="auto">
          <a:xfrm>
            <a:off x="12361122" y="5429254"/>
            <a:ext cx="1225049" cy="355600"/>
          </a:xfrm>
          <a:prstGeom prst="rect">
            <a:avLst/>
          </a:prstGeom>
          <a:solidFill>
            <a:schemeClr val="bg1"/>
          </a:solidFill>
          <a:ln w="9525" algn="ctr">
            <a:noFill/>
            <a:miter lim="800000"/>
            <a:headEnd/>
            <a:tailEnd/>
          </a:ln>
          <a:effectLst/>
        </p:spPr>
        <p:txBody>
          <a:bodyPr lIns="106328" tIns="53168" rIns="106328" bIns="53168" anchor="ctr">
            <a:spAutoFit/>
          </a:bodyPr>
          <a:lstStyle/>
          <a:p>
            <a:pPr eaLnBrk="0" hangingPunct="0">
              <a:defRPr/>
            </a:pPr>
            <a:endParaRPr lang="en-US" b="1" dirty="0">
              <a:solidFill>
                <a:srgbClr val="000000"/>
              </a:solidFill>
              <a:latin typeface="FrutigerNext LT Regular" pitchFamily="34" charset="0"/>
            </a:endParaRPr>
          </a:p>
        </p:txBody>
      </p:sp>
      <p:grpSp>
        <p:nvGrpSpPr>
          <p:cNvPr id="2" name="Group 10"/>
          <p:cNvGrpSpPr>
            <a:grpSpLocks/>
          </p:cNvGrpSpPr>
          <p:nvPr/>
        </p:nvGrpSpPr>
        <p:grpSpPr bwMode="auto">
          <a:xfrm>
            <a:off x="12473374" y="5280040"/>
            <a:ext cx="985896" cy="182563"/>
            <a:chOff x="6657" y="3492"/>
            <a:chExt cx="527" cy="121"/>
          </a:xfrm>
        </p:grpSpPr>
        <p:sp>
          <p:nvSpPr>
            <p:cNvPr id="246795" name="Rectangle 11"/>
            <p:cNvSpPr>
              <a:spLocks noChangeArrowheads="1"/>
            </p:cNvSpPr>
            <p:nvPr/>
          </p:nvSpPr>
          <p:spPr bwMode="auto">
            <a:xfrm flipV="1">
              <a:off x="6789" y="3492"/>
              <a:ext cx="132" cy="121"/>
            </a:xfrm>
            <a:prstGeom prst="rect">
              <a:avLst/>
            </a:prstGeom>
            <a:solidFill>
              <a:srgbClr val="FFCC66"/>
            </a:solidFill>
            <a:ln w="9525">
              <a:noFill/>
              <a:miter lim="800000"/>
              <a:headEnd/>
              <a:tailEnd/>
            </a:ln>
            <a:effectLst/>
          </p:spPr>
          <p:txBody>
            <a:bodyPr wrap="none" anchor="ctr"/>
            <a:lstStyle/>
            <a:p>
              <a:pPr eaLnBrk="0" hangingPunct="0">
                <a:defRPr/>
              </a:pPr>
              <a:endParaRPr lang="en-US" b="1" dirty="0">
                <a:solidFill>
                  <a:srgbClr val="000000"/>
                </a:solidFill>
                <a:latin typeface="FrutigerNext LT Regular" pitchFamily="34" charset="0"/>
              </a:endParaRPr>
            </a:p>
          </p:txBody>
        </p:sp>
        <p:sp>
          <p:nvSpPr>
            <p:cNvPr id="246796" name="Rectangle 12"/>
            <p:cNvSpPr>
              <a:spLocks noChangeArrowheads="1"/>
            </p:cNvSpPr>
            <p:nvPr/>
          </p:nvSpPr>
          <p:spPr bwMode="auto">
            <a:xfrm flipV="1">
              <a:off x="6921" y="3492"/>
              <a:ext cx="130" cy="121"/>
            </a:xfrm>
            <a:prstGeom prst="rect">
              <a:avLst/>
            </a:prstGeom>
            <a:solidFill>
              <a:srgbClr val="FF9900"/>
            </a:solidFill>
            <a:ln w="9525">
              <a:noFill/>
              <a:miter lim="800000"/>
              <a:headEnd/>
              <a:tailEnd/>
            </a:ln>
            <a:effectLst/>
          </p:spPr>
          <p:txBody>
            <a:bodyPr wrap="none" anchor="ctr"/>
            <a:lstStyle/>
            <a:p>
              <a:pPr eaLnBrk="0" hangingPunct="0">
                <a:defRPr/>
              </a:pPr>
              <a:endParaRPr lang="en-US" b="1" dirty="0">
                <a:solidFill>
                  <a:srgbClr val="000000"/>
                </a:solidFill>
                <a:latin typeface="FrutigerNext LT Regular" pitchFamily="34" charset="0"/>
              </a:endParaRPr>
            </a:p>
          </p:txBody>
        </p:sp>
        <p:sp>
          <p:nvSpPr>
            <p:cNvPr id="246797" name="Rectangle 13"/>
            <p:cNvSpPr>
              <a:spLocks noChangeArrowheads="1"/>
            </p:cNvSpPr>
            <p:nvPr/>
          </p:nvSpPr>
          <p:spPr bwMode="auto">
            <a:xfrm flipV="1">
              <a:off x="7052" y="3492"/>
              <a:ext cx="132" cy="121"/>
            </a:xfrm>
            <a:prstGeom prst="rect">
              <a:avLst/>
            </a:prstGeom>
            <a:solidFill>
              <a:srgbClr val="99660A"/>
            </a:solidFill>
            <a:ln w="9525">
              <a:noFill/>
              <a:miter lim="800000"/>
              <a:headEnd/>
              <a:tailEnd/>
            </a:ln>
            <a:effectLst/>
          </p:spPr>
          <p:txBody>
            <a:bodyPr wrap="none" anchor="ctr"/>
            <a:lstStyle/>
            <a:p>
              <a:pPr eaLnBrk="0" hangingPunct="0">
                <a:defRPr/>
              </a:pPr>
              <a:endParaRPr lang="en-US" b="1" dirty="0">
                <a:solidFill>
                  <a:srgbClr val="000000"/>
                </a:solidFill>
                <a:latin typeface="FrutigerNext LT Regular" pitchFamily="34" charset="0"/>
              </a:endParaRPr>
            </a:p>
          </p:txBody>
        </p:sp>
        <p:sp>
          <p:nvSpPr>
            <p:cNvPr id="246798" name="Rectangle 14"/>
            <p:cNvSpPr>
              <a:spLocks noChangeArrowheads="1"/>
            </p:cNvSpPr>
            <p:nvPr/>
          </p:nvSpPr>
          <p:spPr bwMode="auto">
            <a:xfrm flipV="1">
              <a:off x="6657" y="3492"/>
              <a:ext cx="132" cy="121"/>
            </a:xfrm>
            <a:prstGeom prst="rect">
              <a:avLst/>
            </a:prstGeom>
            <a:solidFill>
              <a:srgbClr val="FFCC99"/>
            </a:solidFill>
            <a:ln w="9525">
              <a:noFill/>
              <a:miter lim="800000"/>
              <a:headEnd/>
              <a:tailEnd/>
            </a:ln>
            <a:effectLst/>
          </p:spPr>
          <p:txBody>
            <a:bodyPr wrap="none" anchor="ctr"/>
            <a:lstStyle/>
            <a:p>
              <a:pPr eaLnBrk="0" hangingPunct="0">
                <a:defRPr/>
              </a:pPr>
              <a:endParaRPr lang="en-US" b="1" dirty="0">
                <a:solidFill>
                  <a:srgbClr val="000000"/>
                </a:solidFill>
                <a:latin typeface="FrutigerNext LT Regular" pitchFamily="34" charset="0"/>
              </a:endParaRPr>
            </a:p>
          </p:txBody>
        </p:sp>
      </p:grpSp>
      <p:grpSp>
        <p:nvGrpSpPr>
          <p:cNvPr id="3" name="Group 15"/>
          <p:cNvGrpSpPr>
            <a:grpSpLocks/>
          </p:cNvGrpSpPr>
          <p:nvPr/>
        </p:nvGrpSpPr>
        <p:grpSpPr bwMode="auto">
          <a:xfrm>
            <a:off x="12473374" y="6203969"/>
            <a:ext cx="985896" cy="182563"/>
            <a:chOff x="6657" y="4103"/>
            <a:chExt cx="527" cy="121"/>
          </a:xfrm>
        </p:grpSpPr>
        <p:sp>
          <p:nvSpPr>
            <p:cNvPr id="246800" name="Rectangle 16"/>
            <p:cNvSpPr>
              <a:spLocks noChangeArrowheads="1"/>
            </p:cNvSpPr>
            <p:nvPr/>
          </p:nvSpPr>
          <p:spPr bwMode="auto">
            <a:xfrm flipV="1">
              <a:off x="6789" y="4103"/>
              <a:ext cx="132" cy="121"/>
            </a:xfrm>
            <a:prstGeom prst="rect">
              <a:avLst/>
            </a:prstGeom>
            <a:solidFill>
              <a:srgbClr val="99CCFF"/>
            </a:solidFill>
            <a:ln w="9525">
              <a:noFill/>
              <a:miter lim="800000"/>
              <a:headEnd/>
              <a:tailEnd/>
            </a:ln>
            <a:effectLst/>
          </p:spPr>
          <p:txBody>
            <a:bodyPr wrap="none" anchor="ctr"/>
            <a:lstStyle/>
            <a:p>
              <a:pPr eaLnBrk="0" hangingPunct="0">
                <a:defRPr/>
              </a:pPr>
              <a:endParaRPr lang="en-US" b="1" dirty="0">
                <a:solidFill>
                  <a:srgbClr val="000000"/>
                </a:solidFill>
                <a:latin typeface="FrutigerNext LT Regular" pitchFamily="34" charset="0"/>
              </a:endParaRPr>
            </a:p>
          </p:txBody>
        </p:sp>
        <p:sp>
          <p:nvSpPr>
            <p:cNvPr id="246801" name="Rectangle 17"/>
            <p:cNvSpPr>
              <a:spLocks noChangeArrowheads="1"/>
            </p:cNvSpPr>
            <p:nvPr/>
          </p:nvSpPr>
          <p:spPr bwMode="auto">
            <a:xfrm flipV="1">
              <a:off x="6921" y="4103"/>
              <a:ext cx="130" cy="121"/>
            </a:xfrm>
            <a:prstGeom prst="rect">
              <a:avLst/>
            </a:prstGeom>
            <a:solidFill>
              <a:srgbClr val="99CCCC"/>
            </a:solidFill>
            <a:ln w="9525">
              <a:noFill/>
              <a:miter lim="800000"/>
              <a:headEnd/>
              <a:tailEnd/>
            </a:ln>
            <a:effectLst/>
          </p:spPr>
          <p:txBody>
            <a:bodyPr wrap="none" anchor="ctr"/>
            <a:lstStyle/>
            <a:p>
              <a:pPr eaLnBrk="0" hangingPunct="0">
                <a:defRPr/>
              </a:pPr>
              <a:endParaRPr lang="en-US" b="1" dirty="0">
                <a:solidFill>
                  <a:srgbClr val="000000"/>
                </a:solidFill>
                <a:latin typeface="FrutigerNext LT Regular" pitchFamily="34" charset="0"/>
              </a:endParaRPr>
            </a:p>
          </p:txBody>
        </p:sp>
        <p:sp>
          <p:nvSpPr>
            <p:cNvPr id="246802" name="Rectangle 18"/>
            <p:cNvSpPr>
              <a:spLocks noChangeArrowheads="1"/>
            </p:cNvSpPr>
            <p:nvPr/>
          </p:nvSpPr>
          <p:spPr bwMode="auto">
            <a:xfrm flipV="1">
              <a:off x="7052" y="4103"/>
              <a:ext cx="132" cy="121"/>
            </a:xfrm>
            <a:prstGeom prst="rect">
              <a:avLst/>
            </a:prstGeom>
            <a:solidFill>
              <a:srgbClr val="009999"/>
            </a:solidFill>
            <a:ln w="9525">
              <a:noFill/>
              <a:miter lim="800000"/>
              <a:headEnd/>
              <a:tailEnd/>
            </a:ln>
            <a:effectLst/>
          </p:spPr>
          <p:txBody>
            <a:bodyPr wrap="none" anchor="ctr"/>
            <a:lstStyle/>
            <a:p>
              <a:pPr eaLnBrk="0" hangingPunct="0">
                <a:defRPr/>
              </a:pPr>
              <a:endParaRPr lang="en-US" b="1" dirty="0">
                <a:solidFill>
                  <a:srgbClr val="000000"/>
                </a:solidFill>
                <a:latin typeface="FrutigerNext LT Regular" pitchFamily="34" charset="0"/>
              </a:endParaRPr>
            </a:p>
          </p:txBody>
        </p:sp>
        <p:sp>
          <p:nvSpPr>
            <p:cNvPr id="246803" name="Rectangle 19"/>
            <p:cNvSpPr>
              <a:spLocks noChangeArrowheads="1"/>
            </p:cNvSpPr>
            <p:nvPr/>
          </p:nvSpPr>
          <p:spPr bwMode="auto">
            <a:xfrm flipV="1">
              <a:off x="6657" y="4103"/>
              <a:ext cx="132" cy="121"/>
            </a:xfrm>
            <a:prstGeom prst="rect">
              <a:avLst/>
            </a:prstGeom>
            <a:solidFill>
              <a:srgbClr val="CCCCFF"/>
            </a:solidFill>
            <a:ln w="9525">
              <a:noFill/>
              <a:miter lim="800000"/>
              <a:headEnd/>
              <a:tailEnd/>
            </a:ln>
            <a:effectLst/>
          </p:spPr>
          <p:txBody>
            <a:bodyPr wrap="none" anchor="ctr"/>
            <a:lstStyle/>
            <a:p>
              <a:pPr eaLnBrk="0" hangingPunct="0">
                <a:defRPr/>
              </a:pPr>
              <a:endParaRPr lang="en-US" b="1" dirty="0">
                <a:solidFill>
                  <a:srgbClr val="000000"/>
                </a:solidFill>
                <a:latin typeface="FrutigerNext LT Regular" pitchFamily="34" charset="0"/>
              </a:endParaRPr>
            </a:p>
          </p:txBody>
        </p:sp>
      </p:grpSp>
      <p:grpSp>
        <p:nvGrpSpPr>
          <p:cNvPr id="4" name="Group 20"/>
          <p:cNvGrpSpPr>
            <a:grpSpLocks/>
          </p:cNvGrpSpPr>
          <p:nvPr/>
        </p:nvGrpSpPr>
        <p:grpSpPr bwMode="auto">
          <a:xfrm>
            <a:off x="12473374" y="6450017"/>
            <a:ext cx="985896" cy="182562"/>
            <a:chOff x="6657" y="4266"/>
            <a:chExt cx="527" cy="121"/>
          </a:xfrm>
        </p:grpSpPr>
        <p:sp>
          <p:nvSpPr>
            <p:cNvPr id="246805" name="Rectangle 21"/>
            <p:cNvSpPr>
              <a:spLocks noChangeArrowheads="1"/>
            </p:cNvSpPr>
            <p:nvPr/>
          </p:nvSpPr>
          <p:spPr bwMode="auto">
            <a:xfrm flipV="1">
              <a:off x="6789" y="4266"/>
              <a:ext cx="132" cy="121"/>
            </a:xfrm>
            <a:prstGeom prst="rect">
              <a:avLst/>
            </a:prstGeom>
            <a:solidFill>
              <a:srgbClr val="99CCCC"/>
            </a:solidFill>
            <a:ln w="9525">
              <a:noFill/>
              <a:miter lim="800000"/>
              <a:headEnd/>
              <a:tailEnd/>
            </a:ln>
            <a:effectLst/>
          </p:spPr>
          <p:txBody>
            <a:bodyPr wrap="none" anchor="ctr"/>
            <a:lstStyle/>
            <a:p>
              <a:pPr eaLnBrk="0" hangingPunct="0">
                <a:defRPr/>
              </a:pPr>
              <a:endParaRPr lang="en-US" b="1" dirty="0">
                <a:solidFill>
                  <a:srgbClr val="000000"/>
                </a:solidFill>
                <a:latin typeface="FrutigerNext LT Regular" pitchFamily="34" charset="0"/>
              </a:endParaRPr>
            </a:p>
          </p:txBody>
        </p:sp>
        <p:sp>
          <p:nvSpPr>
            <p:cNvPr id="246806" name="Rectangle 22"/>
            <p:cNvSpPr>
              <a:spLocks noChangeArrowheads="1"/>
            </p:cNvSpPr>
            <p:nvPr/>
          </p:nvSpPr>
          <p:spPr bwMode="auto">
            <a:xfrm flipV="1">
              <a:off x="6921" y="4266"/>
              <a:ext cx="130" cy="121"/>
            </a:xfrm>
            <a:prstGeom prst="rect">
              <a:avLst/>
            </a:prstGeom>
            <a:solidFill>
              <a:srgbClr val="0099CC"/>
            </a:solidFill>
            <a:ln w="9525">
              <a:noFill/>
              <a:miter lim="800000"/>
              <a:headEnd/>
              <a:tailEnd/>
            </a:ln>
            <a:effectLst/>
          </p:spPr>
          <p:txBody>
            <a:bodyPr wrap="none" anchor="ctr"/>
            <a:lstStyle/>
            <a:p>
              <a:pPr eaLnBrk="0" hangingPunct="0">
                <a:defRPr/>
              </a:pPr>
              <a:endParaRPr lang="en-US" b="1" dirty="0">
                <a:solidFill>
                  <a:srgbClr val="000000"/>
                </a:solidFill>
                <a:latin typeface="FrutigerNext LT Regular" pitchFamily="34" charset="0"/>
              </a:endParaRPr>
            </a:p>
          </p:txBody>
        </p:sp>
        <p:sp>
          <p:nvSpPr>
            <p:cNvPr id="246807" name="Rectangle 23"/>
            <p:cNvSpPr>
              <a:spLocks noChangeArrowheads="1"/>
            </p:cNvSpPr>
            <p:nvPr/>
          </p:nvSpPr>
          <p:spPr bwMode="auto">
            <a:xfrm flipV="1">
              <a:off x="7052" y="4266"/>
              <a:ext cx="132" cy="121"/>
            </a:xfrm>
            <a:prstGeom prst="rect">
              <a:avLst/>
            </a:prstGeom>
            <a:solidFill>
              <a:srgbClr val="006699"/>
            </a:solidFill>
            <a:ln w="9525">
              <a:noFill/>
              <a:miter lim="800000"/>
              <a:headEnd/>
              <a:tailEnd/>
            </a:ln>
            <a:effectLst/>
          </p:spPr>
          <p:txBody>
            <a:bodyPr wrap="none" anchor="ctr"/>
            <a:lstStyle/>
            <a:p>
              <a:pPr eaLnBrk="0" hangingPunct="0">
                <a:defRPr/>
              </a:pPr>
              <a:endParaRPr lang="en-US" b="1" dirty="0">
                <a:solidFill>
                  <a:srgbClr val="000000"/>
                </a:solidFill>
                <a:latin typeface="FrutigerNext LT Regular" pitchFamily="34" charset="0"/>
              </a:endParaRPr>
            </a:p>
          </p:txBody>
        </p:sp>
        <p:sp>
          <p:nvSpPr>
            <p:cNvPr id="246808" name="Rectangle 24"/>
            <p:cNvSpPr>
              <a:spLocks noChangeArrowheads="1"/>
            </p:cNvSpPr>
            <p:nvPr/>
          </p:nvSpPr>
          <p:spPr bwMode="auto">
            <a:xfrm flipV="1">
              <a:off x="6657" y="4266"/>
              <a:ext cx="132" cy="121"/>
            </a:xfrm>
            <a:prstGeom prst="rect">
              <a:avLst/>
            </a:prstGeom>
            <a:solidFill>
              <a:srgbClr val="CCFF99"/>
            </a:solidFill>
            <a:ln w="9525">
              <a:noFill/>
              <a:miter lim="800000"/>
              <a:headEnd/>
              <a:tailEnd/>
            </a:ln>
            <a:effectLst/>
          </p:spPr>
          <p:txBody>
            <a:bodyPr wrap="none" anchor="ctr"/>
            <a:lstStyle/>
            <a:p>
              <a:pPr eaLnBrk="0" hangingPunct="0">
                <a:defRPr/>
              </a:pPr>
              <a:endParaRPr lang="en-US" b="1" dirty="0">
                <a:solidFill>
                  <a:srgbClr val="000000"/>
                </a:solidFill>
                <a:latin typeface="FrutigerNext LT Regular" pitchFamily="34" charset="0"/>
              </a:endParaRPr>
            </a:p>
          </p:txBody>
        </p:sp>
      </p:grpSp>
      <p:grpSp>
        <p:nvGrpSpPr>
          <p:cNvPr id="5" name="Group 25"/>
          <p:cNvGrpSpPr>
            <a:grpSpLocks/>
          </p:cNvGrpSpPr>
          <p:nvPr/>
        </p:nvGrpSpPr>
        <p:grpSpPr bwMode="auto">
          <a:xfrm>
            <a:off x="12473374" y="5527694"/>
            <a:ext cx="985896" cy="182563"/>
            <a:chOff x="6657" y="3656"/>
            <a:chExt cx="527" cy="121"/>
          </a:xfrm>
        </p:grpSpPr>
        <p:sp>
          <p:nvSpPr>
            <p:cNvPr id="246810" name="Rectangle 26"/>
            <p:cNvSpPr>
              <a:spLocks noChangeArrowheads="1"/>
            </p:cNvSpPr>
            <p:nvPr/>
          </p:nvSpPr>
          <p:spPr bwMode="auto">
            <a:xfrm flipV="1">
              <a:off x="6657" y="3656"/>
              <a:ext cx="132" cy="121"/>
            </a:xfrm>
            <a:prstGeom prst="rect">
              <a:avLst/>
            </a:prstGeom>
            <a:solidFill>
              <a:srgbClr val="CCCCCC"/>
            </a:solidFill>
            <a:ln w="9525">
              <a:noFill/>
              <a:miter lim="800000"/>
              <a:headEnd/>
              <a:tailEnd/>
            </a:ln>
            <a:effectLst/>
          </p:spPr>
          <p:txBody>
            <a:bodyPr wrap="none" anchor="ctr"/>
            <a:lstStyle/>
            <a:p>
              <a:pPr eaLnBrk="0" hangingPunct="0">
                <a:defRPr/>
              </a:pPr>
              <a:endParaRPr lang="en-US" b="1" dirty="0">
                <a:solidFill>
                  <a:srgbClr val="000000"/>
                </a:solidFill>
                <a:latin typeface="FrutigerNext LT Regular" pitchFamily="34" charset="0"/>
              </a:endParaRPr>
            </a:p>
          </p:txBody>
        </p:sp>
        <p:sp>
          <p:nvSpPr>
            <p:cNvPr id="246811" name="Rectangle 27"/>
            <p:cNvSpPr>
              <a:spLocks noChangeArrowheads="1"/>
            </p:cNvSpPr>
            <p:nvPr/>
          </p:nvSpPr>
          <p:spPr bwMode="auto">
            <a:xfrm flipV="1">
              <a:off x="6789" y="3656"/>
              <a:ext cx="132" cy="121"/>
            </a:xfrm>
            <a:prstGeom prst="rect">
              <a:avLst/>
            </a:prstGeom>
            <a:solidFill>
              <a:srgbClr val="FF9900"/>
            </a:solidFill>
            <a:ln w="9525">
              <a:noFill/>
              <a:miter lim="800000"/>
              <a:headEnd/>
              <a:tailEnd/>
            </a:ln>
            <a:effectLst/>
          </p:spPr>
          <p:txBody>
            <a:bodyPr wrap="none" anchor="ctr"/>
            <a:lstStyle/>
            <a:p>
              <a:pPr eaLnBrk="0" hangingPunct="0">
                <a:defRPr/>
              </a:pPr>
              <a:endParaRPr lang="en-US" b="1" dirty="0">
                <a:solidFill>
                  <a:srgbClr val="000000"/>
                </a:solidFill>
                <a:latin typeface="FrutigerNext LT Regular" pitchFamily="34" charset="0"/>
              </a:endParaRPr>
            </a:p>
          </p:txBody>
        </p:sp>
        <p:sp>
          <p:nvSpPr>
            <p:cNvPr id="246812" name="Rectangle 28"/>
            <p:cNvSpPr>
              <a:spLocks noChangeArrowheads="1"/>
            </p:cNvSpPr>
            <p:nvPr/>
          </p:nvSpPr>
          <p:spPr bwMode="auto">
            <a:xfrm flipV="1">
              <a:off x="6921" y="3656"/>
              <a:ext cx="130" cy="121"/>
            </a:xfrm>
            <a:prstGeom prst="rect">
              <a:avLst/>
            </a:prstGeom>
            <a:solidFill>
              <a:srgbClr val="990000"/>
            </a:solidFill>
            <a:ln w="9525">
              <a:noFill/>
              <a:miter lim="800000"/>
              <a:headEnd/>
              <a:tailEnd/>
            </a:ln>
            <a:effectLst/>
          </p:spPr>
          <p:txBody>
            <a:bodyPr wrap="none" anchor="ctr"/>
            <a:lstStyle/>
            <a:p>
              <a:pPr eaLnBrk="0" hangingPunct="0">
                <a:defRPr/>
              </a:pPr>
              <a:endParaRPr lang="en-US" b="1" dirty="0">
                <a:solidFill>
                  <a:srgbClr val="000000"/>
                </a:solidFill>
                <a:latin typeface="FrutigerNext LT Regular" pitchFamily="34" charset="0"/>
              </a:endParaRPr>
            </a:p>
          </p:txBody>
        </p:sp>
        <p:sp>
          <p:nvSpPr>
            <p:cNvPr id="246813" name="Rectangle 29"/>
            <p:cNvSpPr>
              <a:spLocks noChangeArrowheads="1"/>
            </p:cNvSpPr>
            <p:nvPr/>
          </p:nvSpPr>
          <p:spPr bwMode="auto">
            <a:xfrm flipV="1">
              <a:off x="7052" y="3656"/>
              <a:ext cx="132" cy="121"/>
            </a:xfrm>
            <a:prstGeom prst="rect">
              <a:avLst/>
            </a:prstGeom>
            <a:solidFill>
              <a:schemeClr val="tx1"/>
            </a:solidFill>
            <a:ln w="9525">
              <a:noFill/>
              <a:miter lim="800000"/>
              <a:headEnd/>
              <a:tailEnd/>
            </a:ln>
            <a:effectLst/>
          </p:spPr>
          <p:txBody>
            <a:bodyPr wrap="none" anchor="ctr"/>
            <a:lstStyle/>
            <a:p>
              <a:pPr eaLnBrk="0" hangingPunct="0">
                <a:defRPr/>
              </a:pPr>
              <a:endParaRPr lang="en-US" b="1" dirty="0">
                <a:solidFill>
                  <a:srgbClr val="000000"/>
                </a:solidFill>
                <a:latin typeface="FrutigerNext LT Regular" pitchFamily="34" charset="0"/>
              </a:endParaRPr>
            </a:p>
          </p:txBody>
        </p:sp>
      </p:grpSp>
      <p:grpSp>
        <p:nvGrpSpPr>
          <p:cNvPr id="6" name="Group 30"/>
          <p:cNvGrpSpPr>
            <a:grpSpLocks/>
          </p:cNvGrpSpPr>
          <p:nvPr/>
        </p:nvGrpSpPr>
        <p:grpSpPr bwMode="auto">
          <a:xfrm>
            <a:off x="12473374" y="5957892"/>
            <a:ext cx="985896" cy="184150"/>
            <a:chOff x="6657" y="3941"/>
            <a:chExt cx="527" cy="121"/>
          </a:xfrm>
        </p:grpSpPr>
        <p:sp>
          <p:nvSpPr>
            <p:cNvPr id="246815" name="Rectangle 31"/>
            <p:cNvSpPr>
              <a:spLocks noChangeArrowheads="1"/>
            </p:cNvSpPr>
            <p:nvPr/>
          </p:nvSpPr>
          <p:spPr bwMode="auto">
            <a:xfrm flipV="1">
              <a:off x="6789" y="3941"/>
              <a:ext cx="132" cy="121"/>
            </a:xfrm>
            <a:prstGeom prst="rect">
              <a:avLst/>
            </a:prstGeom>
            <a:solidFill>
              <a:srgbClr val="CCFF99"/>
            </a:solidFill>
            <a:ln w="9525">
              <a:noFill/>
              <a:miter lim="800000"/>
              <a:headEnd/>
              <a:tailEnd/>
            </a:ln>
            <a:effectLst/>
          </p:spPr>
          <p:txBody>
            <a:bodyPr wrap="none" anchor="ctr"/>
            <a:lstStyle/>
            <a:p>
              <a:pPr eaLnBrk="0" hangingPunct="0">
                <a:defRPr/>
              </a:pPr>
              <a:endParaRPr lang="en-US" b="1" dirty="0">
                <a:solidFill>
                  <a:srgbClr val="000000"/>
                </a:solidFill>
                <a:latin typeface="FrutigerNext LT Regular" pitchFamily="34" charset="0"/>
              </a:endParaRPr>
            </a:p>
          </p:txBody>
        </p:sp>
        <p:sp>
          <p:nvSpPr>
            <p:cNvPr id="246816" name="Rectangle 32"/>
            <p:cNvSpPr>
              <a:spLocks noChangeArrowheads="1"/>
            </p:cNvSpPr>
            <p:nvPr/>
          </p:nvSpPr>
          <p:spPr bwMode="auto">
            <a:xfrm flipV="1">
              <a:off x="6921" y="3941"/>
              <a:ext cx="130" cy="121"/>
            </a:xfrm>
            <a:prstGeom prst="rect">
              <a:avLst/>
            </a:prstGeom>
            <a:solidFill>
              <a:srgbClr val="669900"/>
            </a:solidFill>
            <a:ln w="9525">
              <a:noFill/>
              <a:miter lim="800000"/>
              <a:headEnd/>
              <a:tailEnd/>
            </a:ln>
            <a:effectLst/>
          </p:spPr>
          <p:txBody>
            <a:bodyPr wrap="none" anchor="ctr"/>
            <a:lstStyle/>
            <a:p>
              <a:pPr eaLnBrk="0" hangingPunct="0">
                <a:defRPr/>
              </a:pPr>
              <a:endParaRPr lang="en-US" b="1" dirty="0">
                <a:solidFill>
                  <a:srgbClr val="000000"/>
                </a:solidFill>
                <a:latin typeface="FrutigerNext LT Regular" pitchFamily="34" charset="0"/>
              </a:endParaRPr>
            </a:p>
          </p:txBody>
        </p:sp>
        <p:sp>
          <p:nvSpPr>
            <p:cNvPr id="246817" name="Rectangle 33"/>
            <p:cNvSpPr>
              <a:spLocks noChangeArrowheads="1"/>
            </p:cNvSpPr>
            <p:nvPr/>
          </p:nvSpPr>
          <p:spPr bwMode="auto">
            <a:xfrm flipV="1">
              <a:off x="7052" y="3941"/>
              <a:ext cx="132" cy="121"/>
            </a:xfrm>
            <a:prstGeom prst="rect">
              <a:avLst/>
            </a:prstGeom>
            <a:solidFill>
              <a:schemeClr val="tx1"/>
            </a:solidFill>
            <a:ln w="9525">
              <a:noFill/>
              <a:miter lim="800000"/>
              <a:headEnd/>
              <a:tailEnd/>
            </a:ln>
            <a:effectLst/>
          </p:spPr>
          <p:txBody>
            <a:bodyPr wrap="none" anchor="ctr"/>
            <a:lstStyle/>
            <a:p>
              <a:pPr eaLnBrk="0" hangingPunct="0">
                <a:defRPr/>
              </a:pPr>
              <a:endParaRPr lang="en-US" b="1" dirty="0">
                <a:solidFill>
                  <a:srgbClr val="000000"/>
                </a:solidFill>
                <a:latin typeface="FrutigerNext LT Regular" pitchFamily="34" charset="0"/>
              </a:endParaRPr>
            </a:p>
          </p:txBody>
        </p:sp>
        <p:sp>
          <p:nvSpPr>
            <p:cNvPr id="246818" name="Rectangle 34"/>
            <p:cNvSpPr>
              <a:spLocks noChangeArrowheads="1"/>
            </p:cNvSpPr>
            <p:nvPr/>
          </p:nvSpPr>
          <p:spPr bwMode="auto">
            <a:xfrm flipV="1">
              <a:off x="6657" y="3941"/>
              <a:ext cx="132" cy="121"/>
            </a:xfrm>
            <a:prstGeom prst="rect">
              <a:avLst/>
            </a:prstGeom>
            <a:solidFill>
              <a:srgbClr val="CCCCCC"/>
            </a:solidFill>
            <a:ln w="9525">
              <a:noFill/>
              <a:miter lim="800000"/>
              <a:headEnd/>
              <a:tailEnd/>
            </a:ln>
            <a:effectLst/>
          </p:spPr>
          <p:txBody>
            <a:bodyPr wrap="none" anchor="ctr"/>
            <a:lstStyle/>
            <a:p>
              <a:pPr eaLnBrk="0" hangingPunct="0">
                <a:defRPr/>
              </a:pPr>
              <a:endParaRPr lang="en-US" b="1" dirty="0">
                <a:solidFill>
                  <a:srgbClr val="000000"/>
                </a:solidFill>
                <a:latin typeface="FrutigerNext LT Regular" pitchFamily="34" charset="0"/>
              </a:endParaRPr>
            </a:p>
          </p:txBody>
        </p:sp>
      </p:grpSp>
      <p:grpSp>
        <p:nvGrpSpPr>
          <p:cNvPr id="7" name="Group 35"/>
          <p:cNvGrpSpPr>
            <a:grpSpLocks/>
          </p:cNvGrpSpPr>
          <p:nvPr/>
        </p:nvGrpSpPr>
        <p:grpSpPr bwMode="auto">
          <a:xfrm>
            <a:off x="12473374" y="6697663"/>
            <a:ext cx="985896" cy="182562"/>
            <a:chOff x="6657" y="4430"/>
            <a:chExt cx="527" cy="121"/>
          </a:xfrm>
        </p:grpSpPr>
        <p:sp>
          <p:nvSpPr>
            <p:cNvPr id="246820" name="Rectangle 36"/>
            <p:cNvSpPr>
              <a:spLocks noChangeArrowheads="1"/>
            </p:cNvSpPr>
            <p:nvPr/>
          </p:nvSpPr>
          <p:spPr bwMode="auto">
            <a:xfrm flipV="1">
              <a:off x="6789" y="4430"/>
              <a:ext cx="132" cy="121"/>
            </a:xfrm>
            <a:prstGeom prst="rect">
              <a:avLst/>
            </a:prstGeom>
            <a:solidFill>
              <a:schemeClr val="hlink"/>
            </a:solidFill>
            <a:ln w="9525">
              <a:noFill/>
              <a:miter lim="800000"/>
              <a:headEnd/>
              <a:tailEnd/>
            </a:ln>
            <a:effectLst/>
          </p:spPr>
          <p:txBody>
            <a:bodyPr wrap="none" anchor="ctr"/>
            <a:lstStyle/>
            <a:p>
              <a:pPr eaLnBrk="0" hangingPunct="0">
                <a:defRPr/>
              </a:pPr>
              <a:endParaRPr lang="en-US" b="1" dirty="0">
                <a:solidFill>
                  <a:srgbClr val="000000"/>
                </a:solidFill>
                <a:latin typeface="FrutigerNext LT Regular" pitchFamily="34" charset="0"/>
              </a:endParaRPr>
            </a:p>
          </p:txBody>
        </p:sp>
        <p:sp>
          <p:nvSpPr>
            <p:cNvPr id="246821" name="Rectangle 37"/>
            <p:cNvSpPr>
              <a:spLocks noChangeArrowheads="1"/>
            </p:cNvSpPr>
            <p:nvPr/>
          </p:nvSpPr>
          <p:spPr bwMode="auto">
            <a:xfrm flipV="1">
              <a:off x="6921" y="4430"/>
              <a:ext cx="130" cy="121"/>
            </a:xfrm>
            <a:prstGeom prst="rect">
              <a:avLst/>
            </a:prstGeom>
            <a:solidFill>
              <a:srgbClr val="006699"/>
            </a:solidFill>
            <a:ln w="9525">
              <a:noFill/>
              <a:miter lim="800000"/>
              <a:headEnd/>
              <a:tailEnd/>
            </a:ln>
            <a:effectLst/>
          </p:spPr>
          <p:txBody>
            <a:bodyPr wrap="none" anchor="ctr"/>
            <a:lstStyle/>
            <a:p>
              <a:pPr eaLnBrk="0" hangingPunct="0">
                <a:defRPr/>
              </a:pPr>
              <a:endParaRPr lang="en-US" b="1" dirty="0">
                <a:solidFill>
                  <a:srgbClr val="000000"/>
                </a:solidFill>
                <a:latin typeface="FrutigerNext LT Regular" pitchFamily="34" charset="0"/>
              </a:endParaRPr>
            </a:p>
          </p:txBody>
        </p:sp>
        <p:sp>
          <p:nvSpPr>
            <p:cNvPr id="246822" name="Rectangle 38"/>
            <p:cNvSpPr>
              <a:spLocks noChangeArrowheads="1"/>
            </p:cNvSpPr>
            <p:nvPr/>
          </p:nvSpPr>
          <p:spPr bwMode="auto">
            <a:xfrm flipV="1">
              <a:off x="7052" y="4430"/>
              <a:ext cx="132" cy="121"/>
            </a:xfrm>
            <a:prstGeom prst="rect">
              <a:avLst/>
            </a:prstGeom>
            <a:solidFill>
              <a:schemeClr val="tx1"/>
            </a:solidFill>
            <a:ln w="9525">
              <a:noFill/>
              <a:miter lim="800000"/>
              <a:headEnd/>
              <a:tailEnd/>
            </a:ln>
            <a:effectLst/>
          </p:spPr>
          <p:txBody>
            <a:bodyPr wrap="none" anchor="ctr"/>
            <a:lstStyle/>
            <a:p>
              <a:pPr eaLnBrk="0" hangingPunct="0">
                <a:defRPr/>
              </a:pPr>
              <a:endParaRPr lang="en-US" b="1" dirty="0">
                <a:solidFill>
                  <a:srgbClr val="000000"/>
                </a:solidFill>
                <a:latin typeface="FrutigerNext LT Regular" pitchFamily="34" charset="0"/>
              </a:endParaRPr>
            </a:p>
          </p:txBody>
        </p:sp>
        <p:sp>
          <p:nvSpPr>
            <p:cNvPr id="246823" name="Rectangle 39"/>
            <p:cNvSpPr>
              <a:spLocks noChangeArrowheads="1"/>
            </p:cNvSpPr>
            <p:nvPr/>
          </p:nvSpPr>
          <p:spPr bwMode="auto">
            <a:xfrm flipV="1">
              <a:off x="6657" y="4430"/>
              <a:ext cx="132" cy="121"/>
            </a:xfrm>
            <a:prstGeom prst="rect">
              <a:avLst/>
            </a:prstGeom>
            <a:solidFill>
              <a:srgbClr val="99CCFF"/>
            </a:solidFill>
            <a:ln w="9525">
              <a:noFill/>
              <a:miter lim="800000"/>
              <a:headEnd/>
              <a:tailEnd/>
            </a:ln>
            <a:effectLst/>
          </p:spPr>
          <p:txBody>
            <a:bodyPr wrap="none" anchor="ctr"/>
            <a:lstStyle/>
            <a:p>
              <a:pPr eaLnBrk="0" hangingPunct="0">
                <a:defRPr/>
              </a:pPr>
              <a:endParaRPr lang="en-US" b="1" dirty="0">
                <a:solidFill>
                  <a:srgbClr val="000000"/>
                </a:solidFill>
                <a:latin typeface="FrutigerNext LT Regular" pitchFamily="34" charset="0"/>
              </a:endParaRPr>
            </a:p>
          </p:txBody>
        </p:sp>
      </p:grpSp>
      <p:grpSp>
        <p:nvGrpSpPr>
          <p:cNvPr id="8" name="Group 40"/>
          <p:cNvGrpSpPr>
            <a:grpSpLocks/>
          </p:cNvGrpSpPr>
          <p:nvPr/>
        </p:nvGrpSpPr>
        <p:grpSpPr bwMode="auto">
          <a:xfrm>
            <a:off x="12473374" y="5032375"/>
            <a:ext cx="985896" cy="185738"/>
            <a:chOff x="6657" y="3329"/>
            <a:chExt cx="527" cy="122"/>
          </a:xfrm>
        </p:grpSpPr>
        <p:sp>
          <p:nvSpPr>
            <p:cNvPr id="246825" name="Rectangle 41"/>
            <p:cNvSpPr>
              <a:spLocks noChangeArrowheads="1"/>
            </p:cNvSpPr>
            <p:nvPr/>
          </p:nvSpPr>
          <p:spPr bwMode="auto">
            <a:xfrm flipV="1">
              <a:off x="6789" y="3329"/>
              <a:ext cx="132" cy="122"/>
            </a:xfrm>
            <a:prstGeom prst="rect">
              <a:avLst/>
            </a:prstGeom>
            <a:solidFill>
              <a:srgbClr val="FF9900"/>
            </a:solidFill>
            <a:ln w="9525">
              <a:noFill/>
              <a:miter lim="800000"/>
              <a:headEnd/>
              <a:tailEnd/>
            </a:ln>
            <a:effectLst/>
          </p:spPr>
          <p:txBody>
            <a:bodyPr wrap="none" anchor="ctr"/>
            <a:lstStyle/>
            <a:p>
              <a:pPr eaLnBrk="0" hangingPunct="0">
                <a:defRPr/>
              </a:pPr>
              <a:endParaRPr lang="en-US" b="1" dirty="0">
                <a:solidFill>
                  <a:srgbClr val="000000"/>
                </a:solidFill>
                <a:latin typeface="FrutigerNext LT Regular" pitchFamily="34" charset="0"/>
              </a:endParaRPr>
            </a:p>
          </p:txBody>
        </p:sp>
        <p:sp>
          <p:nvSpPr>
            <p:cNvPr id="246826" name="Rectangle 42"/>
            <p:cNvSpPr>
              <a:spLocks noChangeArrowheads="1"/>
            </p:cNvSpPr>
            <p:nvPr/>
          </p:nvSpPr>
          <p:spPr bwMode="auto">
            <a:xfrm flipV="1">
              <a:off x="6921" y="3329"/>
              <a:ext cx="130" cy="122"/>
            </a:xfrm>
            <a:prstGeom prst="rect">
              <a:avLst/>
            </a:prstGeom>
            <a:solidFill>
              <a:srgbClr val="99660A"/>
            </a:solidFill>
            <a:ln w="9525">
              <a:noFill/>
              <a:miter lim="800000"/>
              <a:headEnd/>
              <a:tailEnd/>
            </a:ln>
            <a:effectLst/>
          </p:spPr>
          <p:txBody>
            <a:bodyPr wrap="none" anchor="ctr"/>
            <a:lstStyle/>
            <a:p>
              <a:pPr eaLnBrk="0" hangingPunct="0">
                <a:defRPr/>
              </a:pPr>
              <a:endParaRPr lang="en-US" b="1" dirty="0">
                <a:solidFill>
                  <a:srgbClr val="000000"/>
                </a:solidFill>
                <a:latin typeface="FrutigerNext LT Regular" pitchFamily="34" charset="0"/>
              </a:endParaRPr>
            </a:p>
          </p:txBody>
        </p:sp>
        <p:sp>
          <p:nvSpPr>
            <p:cNvPr id="246827" name="Rectangle 43"/>
            <p:cNvSpPr>
              <a:spLocks noChangeArrowheads="1"/>
            </p:cNvSpPr>
            <p:nvPr/>
          </p:nvSpPr>
          <p:spPr bwMode="auto">
            <a:xfrm flipV="1">
              <a:off x="7052" y="3329"/>
              <a:ext cx="132" cy="122"/>
            </a:xfrm>
            <a:prstGeom prst="rect">
              <a:avLst/>
            </a:prstGeom>
            <a:solidFill>
              <a:srgbClr val="990000"/>
            </a:solidFill>
            <a:ln w="9525">
              <a:noFill/>
              <a:miter lim="800000"/>
              <a:headEnd/>
              <a:tailEnd/>
            </a:ln>
            <a:effectLst/>
          </p:spPr>
          <p:txBody>
            <a:bodyPr wrap="none" anchor="ctr"/>
            <a:lstStyle/>
            <a:p>
              <a:pPr eaLnBrk="0" hangingPunct="0">
                <a:defRPr/>
              </a:pPr>
              <a:endParaRPr lang="en-US" b="1" dirty="0">
                <a:solidFill>
                  <a:srgbClr val="000000"/>
                </a:solidFill>
                <a:latin typeface="FrutigerNext LT Regular" pitchFamily="34" charset="0"/>
              </a:endParaRPr>
            </a:p>
          </p:txBody>
        </p:sp>
        <p:sp>
          <p:nvSpPr>
            <p:cNvPr id="246828" name="Rectangle 44"/>
            <p:cNvSpPr>
              <a:spLocks noChangeArrowheads="1"/>
            </p:cNvSpPr>
            <p:nvPr/>
          </p:nvSpPr>
          <p:spPr bwMode="auto">
            <a:xfrm flipV="1">
              <a:off x="6657" y="3329"/>
              <a:ext cx="132" cy="122"/>
            </a:xfrm>
            <a:prstGeom prst="rect">
              <a:avLst/>
            </a:prstGeom>
            <a:solidFill>
              <a:srgbClr val="FFCC99"/>
            </a:solidFill>
            <a:ln w="9525">
              <a:noFill/>
              <a:miter lim="800000"/>
              <a:headEnd/>
              <a:tailEnd/>
            </a:ln>
            <a:effectLst/>
          </p:spPr>
          <p:txBody>
            <a:bodyPr wrap="none" anchor="ctr"/>
            <a:lstStyle/>
            <a:p>
              <a:pPr eaLnBrk="0" hangingPunct="0">
                <a:defRPr/>
              </a:pPr>
              <a:endParaRPr lang="en-US" b="1" dirty="0">
                <a:solidFill>
                  <a:srgbClr val="000000"/>
                </a:solidFill>
                <a:latin typeface="FrutigerNext LT Regular" pitchFamily="34" charset="0"/>
              </a:endParaRPr>
            </a:p>
          </p:txBody>
        </p:sp>
      </p:grpSp>
      <p:grpSp>
        <p:nvGrpSpPr>
          <p:cNvPr id="9" name="Group 45"/>
          <p:cNvGrpSpPr>
            <a:grpSpLocks/>
          </p:cNvGrpSpPr>
          <p:nvPr/>
        </p:nvGrpSpPr>
        <p:grpSpPr bwMode="auto">
          <a:xfrm>
            <a:off x="12473374" y="4600590"/>
            <a:ext cx="985896" cy="182563"/>
            <a:chOff x="6657" y="3043"/>
            <a:chExt cx="527" cy="121"/>
          </a:xfrm>
        </p:grpSpPr>
        <p:sp>
          <p:nvSpPr>
            <p:cNvPr id="246830" name="Rectangle 46"/>
            <p:cNvSpPr>
              <a:spLocks noChangeArrowheads="1"/>
            </p:cNvSpPr>
            <p:nvPr/>
          </p:nvSpPr>
          <p:spPr bwMode="auto">
            <a:xfrm flipV="1">
              <a:off x="6921" y="3043"/>
              <a:ext cx="130" cy="121"/>
            </a:xfrm>
            <a:prstGeom prst="rect">
              <a:avLst/>
            </a:prstGeom>
            <a:solidFill>
              <a:srgbClr val="FF9900"/>
            </a:solidFill>
            <a:ln w="9525">
              <a:noFill/>
              <a:miter lim="800000"/>
              <a:headEnd/>
              <a:tailEnd/>
            </a:ln>
            <a:effectLst/>
          </p:spPr>
          <p:txBody>
            <a:bodyPr wrap="none" anchor="ctr"/>
            <a:lstStyle/>
            <a:p>
              <a:pPr eaLnBrk="0" hangingPunct="0">
                <a:defRPr/>
              </a:pPr>
              <a:endParaRPr lang="en-US" b="1" dirty="0">
                <a:solidFill>
                  <a:srgbClr val="000000"/>
                </a:solidFill>
                <a:latin typeface="FrutigerNext LT Regular" pitchFamily="34" charset="0"/>
              </a:endParaRPr>
            </a:p>
          </p:txBody>
        </p:sp>
        <p:sp>
          <p:nvSpPr>
            <p:cNvPr id="246831" name="Rectangle 47"/>
            <p:cNvSpPr>
              <a:spLocks noChangeArrowheads="1"/>
            </p:cNvSpPr>
            <p:nvPr/>
          </p:nvSpPr>
          <p:spPr bwMode="auto">
            <a:xfrm flipV="1">
              <a:off x="7052" y="3043"/>
              <a:ext cx="132" cy="121"/>
            </a:xfrm>
            <a:prstGeom prst="rect">
              <a:avLst/>
            </a:prstGeom>
            <a:solidFill>
              <a:srgbClr val="CCCCCC"/>
            </a:solidFill>
            <a:ln w="9525">
              <a:noFill/>
              <a:miter lim="800000"/>
              <a:headEnd/>
              <a:tailEnd/>
            </a:ln>
            <a:effectLst/>
          </p:spPr>
          <p:txBody>
            <a:bodyPr wrap="none" anchor="ctr"/>
            <a:lstStyle/>
            <a:p>
              <a:pPr eaLnBrk="0" hangingPunct="0">
                <a:defRPr/>
              </a:pPr>
              <a:endParaRPr lang="en-US" b="1" dirty="0">
                <a:solidFill>
                  <a:srgbClr val="000000"/>
                </a:solidFill>
                <a:latin typeface="FrutigerNext LT Regular" pitchFamily="34" charset="0"/>
              </a:endParaRPr>
            </a:p>
          </p:txBody>
        </p:sp>
        <p:sp>
          <p:nvSpPr>
            <p:cNvPr id="246832" name="Rectangle 48"/>
            <p:cNvSpPr>
              <a:spLocks noChangeArrowheads="1"/>
            </p:cNvSpPr>
            <p:nvPr/>
          </p:nvSpPr>
          <p:spPr bwMode="auto">
            <a:xfrm flipV="1">
              <a:off x="6657" y="3043"/>
              <a:ext cx="132" cy="121"/>
            </a:xfrm>
            <a:prstGeom prst="rect">
              <a:avLst/>
            </a:prstGeom>
            <a:solidFill>
              <a:srgbClr val="99CCFF"/>
            </a:solidFill>
            <a:ln w="9525">
              <a:noFill/>
              <a:miter lim="800000"/>
              <a:headEnd/>
              <a:tailEnd/>
            </a:ln>
            <a:effectLst/>
          </p:spPr>
          <p:txBody>
            <a:bodyPr wrap="none" anchor="ctr"/>
            <a:lstStyle/>
            <a:p>
              <a:pPr eaLnBrk="0" hangingPunct="0">
                <a:defRPr/>
              </a:pPr>
              <a:endParaRPr lang="en-US" b="1" dirty="0">
                <a:solidFill>
                  <a:srgbClr val="000000"/>
                </a:solidFill>
                <a:latin typeface="FrutigerNext LT Regular" pitchFamily="34" charset="0"/>
              </a:endParaRPr>
            </a:p>
          </p:txBody>
        </p:sp>
        <p:sp>
          <p:nvSpPr>
            <p:cNvPr id="246833" name="Rectangle 49"/>
            <p:cNvSpPr>
              <a:spLocks noChangeArrowheads="1"/>
            </p:cNvSpPr>
            <p:nvPr/>
          </p:nvSpPr>
          <p:spPr bwMode="auto">
            <a:xfrm flipV="1">
              <a:off x="6789" y="3043"/>
              <a:ext cx="132" cy="121"/>
            </a:xfrm>
            <a:prstGeom prst="rect">
              <a:avLst/>
            </a:prstGeom>
            <a:solidFill>
              <a:srgbClr val="669900"/>
            </a:solidFill>
            <a:ln w="9525">
              <a:noFill/>
              <a:miter lim="800000"/>
              <a:headEnd/>
              <a:tailEnd/>
            </a:ln>
            <a:effectLst/>
          </p:spPr>
          <p:txBody>
            <a:bodyPr wrap="none" anchor="ctr"/>
            <a:lstStyle/>
            <a:p>
              <a:pPr eaLnBrk="0" hangingPunct="0">
                <a:defRPr/>
              </a:pPr>
              <a:endParaRPr lang="en-US" b="1" dirty="0">
                <a:solidFill>
                  <a:srgbClr val="000000"/>
                </a:solidFill>
                <a:latin typeface="FrutigerNext LT Regular" pitchFamily="34" charset="0"/>
              </a:endParaRPr>
            </a:p>
          </p:txBody>
        </p:sp>
      </p:grpSp>
      <p:grpSp>
        <p:nvGrpSpPr>
          <p:cNvPr id="10" name="Group 50"/>
          <p:cNvGrpSpPr>
            <a:grpSpLocks/>
          </p:cNvGrpSpPr>
          <p:nvPr/>
        </p:nvGrpSpPr>
        <p:grpSpPr bwMode="auto">
          <a:xfrm>
            <a:off x="12473374" y="4356119"/>
            <a:ext cx="985896" cy="182563"/>
            <a:chOff x="6657" y="2881"/>
            <a:chExt cx="527" cy="121"/>
          </a:xfrm>
        </p:grpSpPr>
        <p:sp>
          <p:nvSpPr>
            <p:cNvPr id="246835" name="Rectangle 51"/>
            <p:cNvSpPr>
              <a:spLocks noChangeArrowheads="1"/>
            </p:cNvSpPr>
            <p:nvPr/>
          </p:nvSpPr>
          <p:spPr bwMode="auto">
            <a:xfrm flipV="1">
              <a:off x="6921" y="2881"/>
              <a:ext cx="130" cy="121"/>
            </a:xfrm>
            <a:prstGeom prst="rect">
              <a:avLst/>
            </a:prstGeom>
            <a:solidFill>
              <a:srgbClr val="B2B2B2"/>
            </a:solidFill>
            <a:ln w="9525">
              <a:noFill/>
              <a:miter lim="800000"/>
              <a:headEnd/>
              <a:tailEnd/>
            </a:ln>
            <a:effectLst/>
          </p:spPr>
          <p:txBody>
            <a:bodyPr wrap="none" anchor="ctr"/>
            <a:lstStyle/>
            <a:p>
              <a:pPr eaLnBrk="0" hangingPunct="0">
                <a:defRPr/>
              </a:pPr>
              <a:endParaRPr lang="en-US" b="1" dirty="0">
                <a:solidFill>
                  <a:srgbClr val="000000"/>
                </a:solidFill>
                <a:latin typeface="FrutigerNext LT Regular" pitchFamily="34" charset="0"/>
              </a:endParaRPr>
            </a:p>
          </p:txBody>
        </p:sp>
        <p:sp>
          <p:nvSpPr>
            <p:cNvPr id="246836" name="Rectangle 52"/>
            <p:cNvSpPr>
              <a:spLocks noChangeArrowheads="1"/>
            </p:cNvSpPr>
            <p:nvPr/>
          </p:nvSpPr>
          <p:spPr bwMode="auto">
            <a:xfrm flipV="1">
              <a:off x="7052" y="2881"/>
              <a:ext cx="132" cy="121"/>
            </a:xfrm>
            <a:prstGeom prst="rect">
              <a:avLst/>
            </a:prstGeom>
            <a:solidFill>
              <a:srgbClr val="EAEAEA"/>
            </a:solidFill>
            <a:ln w="9525">
              <a:noFill/>
              <a:miter lim="800000"/>
              <a:headEnd/>
              <a:tailEnd/>
            </a:ln>
            <a:effectLst/>
          </p:spPr>
          <p:txBody>
            <a:bodyPr wrap="none" anchor="ctr"/>
            <a:lstStyle/>
            <a:p>
              <a:pPr eaLnBrk="0" hangingPunct="0">
                <a:defRPr/>
              </a:pPr>
              <a:endParaRPr lang="en-US" b="1" dirty="0">
                <a:solidFill>
                  <a:srgbClr val="000000"/>
                </a:solidFill>
                <a:latin typeface="FrutigerNext LT Regular" pitchFamily="34" charset="0"/>
              </a:endParaRPr>
            </a:p>
          </p:txBody>
        </p:sp>
        <p:sp>
          <p:nvSpPr>
            <p:cNvPr id="246837" name="Rectangle 53"/>
            <p:cNvSpPr>
              <a:spLocks noChangeArrowheads="1"/>
            </p:cNvSpPr>
            <p:nvPr/>
          </p:nvSpPr>
          <p:spPr bwMode="auto">
            <a:xfrm flipV="1">
              <a:off x="6657" y="2881"/>
              <a:ext cx="132" cy="121"/>
            </a:xfrm>
            <a:prstGeom prst="rect">
              <a:avLst/>
            </a:prstGeom>
            <a:solidFill>
              <a:srgbClr val="990000"/>
            </a:solidFill>
            <a:ln w="9525">
              <a:noFill/>
              <a:miter lim="800000"/>
              <a:headEnd/>
              <a:tailEnd/>
            </a:ln>
            <a:effectLst/>
          </p:spPr>
          <p:txBody>
            <a:bodyPr wrap="none" anchor="ctr"/>
            <a:lstStyle/>
            <a:p>
              <a:pPr eaLnBrk="0" hangingPunct="0">
                <a:defRPr/>
              </a:pPr>
              <a:endParaRPr lang="en-US" b="1" dirty="0">
                <a:solidFill>
                  <a:srgbClr val="000000"/>
                </a:solidFill>
                <a:latin typeface="FrutigerNext LT Regular" pitchFamily="34" charset="0"/>
              </a:endParaRPr>
            </a:p>
          </p:txBody>
        </p:sp>
        <p:sp>
          <p:nvSpPr>
            <p:cNvPr id="246838" name="Rectangle 54"/>
            <p:cNvSpPr>
              <a:spLocks noChangeArrowheads="1"/>
            </p:cNvSpPr>
            <p:nvPr/>
          </p:nvSpPr>
          <p:spPr bwMode="auto">
            <a:xfrm flipV="1">
              <a:off x="6789" y="2881"/>
              <a:ext cx="132" cy="121"/>
            </a:xfrm>
            <a:prstGeom prst="rect">
              <a:avLst/>
            </a:prstGeom>
            <a:solidFill>
              <a:schemeClr val="tx1"/>
            </a:solidFill>
            <a:ln w="9525">
              <a:noFill/>
              <a:miter lim="800000"/>
              <a:headEnd/>
              <a:tailEnd/>
            </a:ln>
            <a:effectLst/>
          </p:spPr>
          <p:txBody>
            <a:bodyPr wrap="none" anchor="ctr"/>
            <a:lstStyle/>
            <a:p>
              <a:pPr eaLnBrk="0" hangingPunct="0">
                <a:defRPr/>
              </a:pPr>
              <a:endParaRPr lang="en-US" b="1" dirty="0">
                <a:solidFill>
                  <a:srgbClr val="000000"/>
                </a:solidFill>
                <a:latin typeface="FrutigerNext LT Regular" pitchFamily="34" charset="0"/>
              </a:endParaRPr>
            </a:p>
          </p:txBody>
        </p:sp>
      </p:grpSp>
      <p:sp>
        <p:nvSpPr>
          <p:cNvPr id="246839" name="Rectangle 55"/>
          <p:cNvSpPr>
            <a:spLocks noChangeArrowheads="1"/>
          </p:cNvSpPr>
          <p:nvPr/>
        </p:nvSpPr>
        <p:spPr bwMode="auto">
          <a:xfrm>
            <a:off x="12270012" y="2263775"/>
            <a:ext cx="1399126" cy="2654300"/>
          </a:xfrm>
          <a:prstGeom prst="rect">
            <a:avLst/>
          </a:prstGeom>
          <a:noFill/>
          <a:ln w="9525">
            <a:noFill/>
            <a:miter lim="800000"/>
            <a:headEnd/>
            <a:tailEnd/>
          </a:ln>
          <a:effectLst/>
        </p:spPr>
        <p:txBody>
          <a:bodyPr lIns="97560" tIns="48781" rIns="97560" bIns="48781"/>
          <a:lstStyle/>
          <a:p>
            <a:pPr defTabSz="976712">
              <a:lnSpc>
                <a:spcPct val="120000"/>
              </a:lnSpc>
              <a:buClr>
                <a:srgbClr val="808080"/>
              </a:buClr>
              <a:buSzPct val="60000"/>
              <a:buFont typeface="Wingdings" pitchFamily="2" charset="2"/>
              <a:buNone/>
              <a:defRPr/>
            </a:pPr>
            <a:r>
              <a:rPr lang="zh-CN" altLang="en-US" sz="1300" dirty="0">
                <a:solidFill>
                  <a:srgbClr val="FFFFFF"/>
                </a:solidFill>
                <a:latin typeface="华文细黑" pitchFamily="2" charset="-122"/>
              </a:rPr>
              <a:t>配色参考方案：</a:t>
            </a:r>
          </a:p>
          <a:p>
            <a:pPr defTabSz="976712">
              <a:lnSpc>
                <a:spcPct val="120000"/>
              </a:lnSpc>
              <a:buClr>
                <a:srgbClr val="808080"/>
              </a:buClr>
              <a:buSzPct val="60000"/>
              <a:buFont typeface="Wingdings" pitchFamily="2" charset="2"/>
              <a:buNone/>
              <a:defRPr/>
            </a:pPr>
            <a:r>
              <a:rPr lang="zh-CN" altLang="en-US" sz="1300" dirty="0">
                <a:solidFill>
                  <a:srgbClr val="FFFFFF"/>
                </a:solidFill>
                <a:latin typeface="华文细黑" pitchFamily="2" charset="-122"/>
              </a:rPr>
              <a:t>建议同一页面内不超过四种颜色，以下是９组配色方案，同一页面内只选择一组使用。</a:t>
            </a:r>
            <a:endParaRPr lang="en-US" altLang="zh-CN" sz="1300" dirty="0">
              <a:solidFill>
                <a:srgbClr val="FFFFFF"/>
              </a:solidFill>
              <a:latin typeface="华文细黑" pitchFamily="2" charset="-122"/>
            </a:endParaRPr>
          </a:p>
          <a:p>
            <a:pPr defTabSz="976712">
              <a:lnSpc>
                <a:spcPct val="120000"/>
              </a:lnSpc>
              <a:buClr>
                <a:srgbClr val="808080"/>
              </a:buClr>
              <a:buSzPct val="60000"/>
              <a:buFont typeface="Wingdings" pitchFamily="2" charset="2"/>
              <a:buNone/>
              <a:defRPr/>
            </a:pPr>
            <a:r>
              <a:rPr lang="zh-CN" altLang="en-US" sz="1300" dirty="0">
                <a:solidFill>
                  <a:srgbClr val="FFFFFF"/>
                </a:solidFill>
                <a:latin typeface="华文细黑" pitchFamily="2" charset="-122"/>
              </a:rPr>
              <a:t>（仅供参考）</a:t>
            </a:r>
          </a:p>
          <a:p>
            <a:pPr defTabSz="976712">
              <a:lnSpc>
                <a:spcPct val="125000"/>
              </a:lnSpc>
              <a:buClr>
                <a:srgbClr val="808080"/>
              </a:buClr>
              <a:buSzPct val="60000"/>
              <a:buFont typeface="Wingdings" pitchFamily="2" charset="2"/>
              <a:buNone/>
              <a:defRPr/>
            </a:pPr>
            <a:endParaRPr lang="en-US" altLang="zh-CN" sz="1300" dirty="0">
              <a:solidFill>
                <a:srgbClr val="FFFFFF"/>
              </a:solidFill>
              <a:latin typeface="华文细黑" pitchFamily="2" charset="-122"/>
            </a:endParaRPr>
          </a:p>
          <a:p>
            <a:pPr defTabSz="976712">
              <a:lnSpc>
                <a:spcPct val="125000"/>
              </a:lnSpc>
              <a:buClr>
                <a:srgbClr val="808080"/>
              </a:buClr>
              <a:buSzPct val="60000"/>
              <a:buFont typeface="Wingdings" pitchFamily="2" charset="2"/>
              <a:buChar char="l"/>
              <a:defRPr/>
            </a:pPr>
            <a:endParaRPr lang="en-US" altLang="zh-CN" sz="1300" dirty="0">
              <a:solidFill>
                <a:srgbClr val="FFFFFF"/>
              </a:solidFill>
              <a:latin typeface="华文细黑" pitchFamily="2" charset="-122"/>
            </a:endParaRPr>
          </a:p>
          <a:p>
            <a:pPr defTabSz="976712">
              <a:lnSpc>
                <a:spcPct val="125000"/>
              </a:lnSpc>
              <a:buClr>
                <a:srgbClr val="808080"/>
              </a:buClr>
              <a:buSzPct val="60000"/>
              <a:buFont typeface="Wingdings" pitchFamily="2" charset="2"/>
              <a:buChar char="l"/>
              <a:defRPr/>
            </a:pPr>
            <a:endParaRPr lang="zh-CN" altLang="en-US" sz="1300" dirty="0">
              <a:solidFill>
                <a:srgbClr val="FFFFFF"/>
              </a:solidFill>
              <a:latin typeface="华文细黑" pitchFamily="2" charset="-122"/>
            </a:endParaRPr>
          </a:p>
        </p:txBody>
      </p:sp>
      <p:sp>
        <p:nvSpPr>
          <p:cNvPr id="246840" name="Rectangle 56"/>
          <p:cNvSpPr>
            <a:spLocks noChangeArrowheads="1"/>
          </p:cNvSpPr>
          <p:nvPr/>
        </p:nvSpPr>
        <p:spPr bwMode="auto">
          <a:xfrm>
            <a:off x="12270012" y="-61909"/>
            <a:ext cx="1399126" cy="838201"/>
          </a:xfrm>
          <a:prstGeom prst="rect">
            <a:avLst/>
          </a:prstGeom>
          <a:noFill/>
          <a:ln w="9525">
            <a:noFill/>
            <a:miter lim="800000"/>
            <a:headEnd/>
            <a:tailEnd/>
          </a:ln>
          <a:effectLst/>
        </p:spPr>
        <p:txBody>
          <a:bodyPr lIns="97560" tIns="48781" rIns="97560" bIns="48781"/>
          <a:lstStyle/>
          <a:p>
            <a:pPr defTabSz="976712">
              <a:lnSpc>
                <a:spcPct val="120000"/>
              </a:lnSpc>
              <a:buClr>
                <a:srgbClr val="808080"/>
              </a:buClr>
              <a:buSzPct val="60000"/>
              <a:buFont typeface="Wingdings" pitchFamily="2" charset="2"/>
              <a:buNone/>
              <a:defRPr/>
            </a:pPr>
            <a:r>
              <a:rPr lang="zh-CN" altLang="en-US" sz="1300" dirty="0">
                <a:solidFill>
                  <a:srgbClr val="FFFFFF"/>
                </a:solidFill>
                <a:latin typeface="华文细黑" pitchFamily="2" charset="-122"/>
              </a:rPr>
              <a:t>客户或者合作伙伴的标志放在右上角</a:t>
            </a:r>
            <a:r>
              <a:rPr lang="en-US" altLang="zh-CN" sz="1300" dirty="0">
                <a:solidFill>
                  <a:srgbClr val="FFFFFF"/>
                </a:solidFill>
                <a:latin typeface="华文细黑" pitchFamily="2" charset="-122"/>
              </a:rPr>
              <a:t>.</a:t>
            </a:r>
          </a:p>
          <a:p>
            <a:pPr defTabSz="976712">
              <a:lnSpc>
                <a:spcPct val="125000"/>
              </a:lnSpc>
              <a:buClr>
                <a:srgbClr val="808080"/>
              </a:buClr>
              <a:buSzPct val="60000"/>
              <a:buFont typeface="Wingdings" pitchFamily="2" charset="2"/>
              <a:buNone/>
              <a:defRPr/>
            </a:pPr>
            <a:endParaRPr lang="en-US" altLang="zh-CN" sz="1300" dirty="0">
              <a:solidFill>
                <a:srgbClr val="FFFFFF"/>
              </a:solidFill>
              <a:latin typeface="华文细黑" pitchFamily="2" charset="-122"/>
            </a:endParaRPr>
          </a:p>
          <a:p>
            <a:pPr defTabSz="976712">
              <a:lnSpc>
                <a:spcPct val="125000"/>
              </a:lnSpc>
              <a:buClr>
                <a:srgbClr val="808080"/>
              </a:buClr>
              <a:buSzPct val="60000"/>
              <a:buFont typeface="Wingdings" pitchFamily="2" charset="2"/>
              <a:buChar char="l"/>
              <a:defRPr/>
            </a:pPr>
            <a:endParaRPr lang="en-US" altLang="zh-CN" sz="1300" dirty="0">
              <a:solidFill>
                <a:srgbClr val="FFFFFF"/>
              </a:solidFill>
              <a:latin typeface="华文细黑" pitchFamily="2" charset="-122"/>
            </a:endParaRPr>
          </a:p>
          <a:p>
            <a:pPr defTabSz="976712">
              <a:lnSpc>
                <a:spcPct val="125000"/>
              </a:lnSpc>
              <a:buClr>
                <a:srgbClr val="808080"/>
              </a:buClr>
              <a:buSzPct val="60000"/>
              <a:buFont typeface="Wingdings" pitchFamily="2" charset="2"/>
              <a:buChar char="l"/>
              <a:defRPr/>
            </a:pPr>
            <a:endParaRPr lang="zh-CN" altLang="en-US" sz="1300" dirty="0">
              <a:solidFill>
                <a:srgbClr val="FFFFFF"/>
              </a:solidFill>
              <a:latin typeface="华文细黑" pitchFamily="2" charset="-122"/>
            </a:endParaRPr>
          </a:p>
        </p:txBody>
      </p:sp>
      <p:sp>
        <p:nvSpPr>
          <p:cNvPr id="4113" name="Rectangle 57"/>
          <p:cNvSpPr>
            <a:spLocks noGrp="1" noChangeArrowheads="1"/>
          </p:cNvSpPr>
          <p:nvPr>
            <p:ph type="body" idx="1"/>
          </p:nvPr>
        </p:nvSpPr>
        <p:spPr bwMode="auto">
          <a:xfrm>
            <a:off x="286337" y="933450"/>
            <a:ext cx="11160472" cy="5183188"/>
          </a:xfrm>
          <a:prstGeom prst="rect">
            <a:avLst/>
          </a:prstGeom>
          <a:noFill/>
          <a:ln w="9525">
            <a:noFill/>
            <a:miter lim="800000"/>
            <a:headEnd/>
            <a:tailEnd/>
          </a:ln>
        </p:spPr>
        <p:txBody>
          <a:bodyPr vert="horz" wrap="square" lIns="97590" tIns="48798" rIns="97590" bIns="48798" numCol="1" anchor="t" anchorCtr="0" compatLnSpc="1">
            <a:prstTxWarp prst="textNoShape">
              <a:avLst/>
            </a:prstTxWarp>
          </a:body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p>
        </p:txBody>
      </p:sp>
      <p:sp>
        <p:nvSpPr>
          <p:cNvPr id="58" name="Rectangle 56"/>
          <p:cNvSpPr>
            <a:spLocks noChangeArrowheads="1"/>
          </p:cNvSpPr>
          <p:nvPr/>
        </p:nvSpPr>
        <p:spPr bwMode="auto">
          <a:xfrm>
            <a:off x="13748857" y="-61909"/>
            <a:ext cx="1399126" cy="838201"/>
          </a:xfrm>
          <a:prstGeom prst="rect">
            <a:avLst/>
          </a:prstGeom>
          <a:noFill/>
          <a:ln w="9525">
            <a:noFill/>
            <a:miter lim="800000"/>
            <a:headEnd/>
            <a:tailEnd/>
          </a:ln>
          <a:effectLst/>
        </p:spPr>
        <p:txBody>
          <a:bodyPr lIns="97560" tIns="48781" rIns="97560" bIns="48781"/>
          <a:lstStyle/>
          <a:p>
            <a:pPr defTabSz="975902">
              <a:lnSpc>
                <a:spcPct val="120000"/>
              </a:lnSpc>
              <a:buClr>
                <a:srgbClr val="808080"/>
              </a:buClr>
              <a:buSzPct val="60000"/>
              <a:buFont typeface="Wingdings" pitchFamily="2" charset="2"/>
              <a:buNone/>
              <a:defRPr/>
            </a:pPr>
            <a:r>
              <a:rPr lang="en-US" altLang="zh-CN" sz="1300" dirty="0">
                <a:solidFill>
                  <a:srgbClr val="FFFFFF"/>
                </a:solidFill>
                <a:latin typeface="Arial" pitchFamily="34" charset="0"/>
              </a:rPr>
              <a:t>Customers or partners sign on the upper right corner.</a:t>
            </a:r>
          </a:p>
          <a:p>
            <a:pPr defTabSz="975902">
              <a:lnSpc>
                <a:spcPct val="125000"/>
              </a:lnSpc>
              <a:buClr>
                <a:srgbClr val="808080"/>
              </a:buClr>
              <a:buSzPct val="60000"/>
              <a:buFont typeface="Wingdings" pitchFamily="2" charset="2"/>
              <a:buChar char="l"/>
              <a:defRPr/>
            </a:pPr>
            <a:endParaRPr lang="en-US" altLang="zh-CN" sz="1300" dirty="0">
              <a:solidFill>
                <a:srgbClr val="FFFFFF"/>
              </a:solidFill>
              <a:latin typeface="华文细黑" pitchFamily="2" charset="-122"/>
            </a:endParaRPr>
          </a:p>
          <a:p>
            <a:pPr defTabSz="975902">
              <a:lnSpc>
                <a:spcPct val="125000"/>
              </a:lnSpc>
              <a:buClr>
                <a:srgbClr val="808080"/>
              </a:buClr>
              <a:buSzPct val="60000"/>
              <a:buFont typeface="Wingdings" pitchFamily="2" charset="2"/>
              <a:buChar char="l"/>
              <a:defRPr/>
            </a:pPr>
            <a:endParaRPr lang="zh-CN" altLang="en-US" sz="1300" dirty="0">
              <a:solidFill>
                <a:srgbClr val="FFFFFF"/>
              </a:solidFill>
              <a:latin typeface="华文细黑" pitchFamily="2" charset="-122"/>
            </a:endParaRPr>
          </a:p>
        </p:txBody>
      </p:sp>
      <p:sp>
        <p:nvSpPr>
          <p:cNvPr id="59" name="Rectangle 55"/>
          <p:cNvSpPr>
            <a:spLocks noChangeArrowheads="1"/>
          </p:cNvSpPr>
          <p:nvPr/>
        </p:nvSpPr>
        <p:spPr bwMode="auto">
          <a:xfrm>
            <a:off x="13836709" y="2263775"/>
            <a:ext cx="1399126" cy="2654300"/>
          </a:xfrm>
          <a:prstGeom prst="rect">
            <a:avLst/>
          </a:prstGeom>
          <a:noFill/>
          <a:ln w="9525">
            <a:noFill/>
            <a:miter lim="800000"/>
            <a:headEnd/>
            <a:tailEnd/>
          </a:ln>
          <a:effectLst/>
        </p:spPr>
        <p:txBody>
          <a:bodyPr lIns="97560" tIns="48781" rIns="97560" bIns="48781"/>
          <a:lstStyle/>
          <a:p>
            <a:pPr defTabSz="975902">
              <a:lnSpc>
                <a:spcPct val="120000"/>
              </a:lnSpc>
              <a:buClr>
                <a:srgbClr val="808080"/>
              </a:buClr>
              <a:buSzPct val="60000"/>
              <a:buFont typeface="Wingdings" pitchFamily="2" charset="2"/>
              <a:buNone/>
              <a:defRPr/>
            </a:pPr>
            <a:r>
              <a:rPr lang="en-US" altLang="zh-CN" sz="1300" dirty="0">
                <a:solidFill>
                  <a:srgbClr val="FFFFFF"/>
                </a:solidFill>
                <a:latin typeface="Arial" pitchFamily="34" charset="0"/>
              </a:rPr>
              <a:t>Reference color scheme:</a:t>
            </a:r>
            <a:br>
              <a:rPr lang="en-US" altLang="zh-CN" sz="1300" dirty="0">
                <a:solidFill>
                  <a:srgbClr val="FFFFFF"/>
                </a:solidFill>
                <a:latin typeface="Arial" pitchFamily="34" charset="0"/>
              </a:rPr>
            </a:br>
            <a:r>
              <a:rPr lang="en-US" altLang="zh-CN" sz="1300" dirty="0">
                <a:solidFill>
                  <a:srgbClr val="FFFFFF"/>
                </a:solidFill>
                <a:latin typeface="Arial" pitchFamily="34" charset="0"/>
              </a:rPr>
              <a:t>Proposed within the same page no more than four colors, the following is the color scheme in 9 groups, only select the same page within a group to use.</a:t>
            </a:r>
            <a:br>
              <a:rPr lang="en-US" altLang="zh-CN" sz="1300" dirty="0">
                <a:solidFill>
                  <a:srgbClr val="FFFFFF"/>
                </a:solidFill>
                <a:latin typeface="Arial" pitchFamily="34" charset="0"/>
              </a:rPr>
            </a:br>
            <a:r>
              <a:rPr lang="en-US" altLang="zh-CN" sz="1300" dirty="0">
                <a:solidFill>
                  <a:srgbClr val="FFFFFF"/>
                </a:solidFill>
                <a:latin typeface="Arial" pitchFamily="34" charset="0"/>
              </a:rPr>
              <a:t>(For reference only)</a:t>
            </a:r>
          </a:p>
          <a:p>
            <a:pPr defTabSz="975902">
              <a:lnSpc>
                <a:spcPct val="125000"/>
              </a:lnSpc>
              <a:buClr>
                <a:srgbClr val="808080"/>
              </a:buClr>
              <a:buSzPct val="60000"/>
              <a:buFont typeface="Wingdings" pitchFamily="2" charset="2"/>
              <a:buChar char="l"/>
              <a:defRPr/>
            </a:pPr>
            <a:endParaRPr lang="en-US" altLang="zh-CN" sz="1300" dirty="0">
              <a:solidFill>
                <a:srgbClr val="FFFFFF"/>
              </a:solidFill>
              <a:latin typeface="华文细黑" pitchFamily="2" charset="-122"/>
            </a:endParaRPr>
          </a:p>
          <a:p>
            <a:pPr defTabSz="975902">
              <a:lnSpc>
                <a:spcPct val="125000"/>
              </a:lnSpc>
              <a:buClr>
                <a:srgbClr val="808080"/>
              </a:buClr>
              <a:buSzPct val="60000"/>
              <a:buFont typeface="Wingdings" pitchFamily="2" charset="2"/>
              <a:buChar char="l"/>
              <a:defRPr/>
            </a:pPr>
            <a:endParaRPr lang="zh-CN" altLang="en-US" sz="1300" dirty="0">
              <a:solidFill>
                <a:srgbClr val="FFFFFF"/>
              </a:solidFill>
              <a:latin typeface="华文细黑" pitchFamily="2" charset="-122"/>
            </a:endParaRPr>
          </a:p>
        </p:txBody>
      </p:sp>
      <p:sp>
        <p:nvSpPr>
          <p:cNvPr id="60" name="Rectangle 8"/>
          <p:cNvSpPr>
            <a:spLocks noChangeArrowheads="1"/>
          </p:cNvSpPr>
          <p:nvPr/>
        </p:nvSpPr>
        <p:spPr bwMode="auto">
          <a:xfrm>
            <a:off x="15331832" y="528638"/>
            <a:ext cx="2461487" cy="4887912"/>
          </a:xfrm>
          <a:prstGeom prst="rect">
            <a:avLst/>
          </a:prstGeom>
          <a:noFill/>
          <a:ln w="9525">
            <a:noFill/>
            <a:miter lim="800000"/>
            <a:headEnd/>
            <a:tailEnd/>
          </a:ln>
          <a:effectLst/>
        </p:spPr>
        <p:txBody>
          <a:bodyPr lIns="97560" tIns="48781" rIns="97560" bIns="48781"/>
          <a:lstStyle/>
          <a:p>
            <a:pPr eaLnBrk="0" hangingPunct="0">
              <a:defRPr/>
            </a:pPr>
            <a:r>
              <a:rPr lang="en-US" altLang="zh-CN" sz="1300" dirty="0">
                <a:solidFill>
                  <a:srgbClr val="FFFFFF"/>
                </a:solidFill>
                <a:latin typeface="Arial" pitchFamily="34" charset="0"/>
              </a:rPr>
              <a:t>English title :32-35pt</a:t>
            </a:r>
            <a:br>
              <a:rPr lang="en-US" altLang="zh-CN" sz="1300" dirty="0">
                <a:solidFill>
                  <a:srgbClr val="FFFFFF"/>
                </a:solidFill>
                <a:latin typeface="Arial" pitchFamily="34" charset="0"/>
              </a:rPr>
            </a:br>
            <a:r>
              <a:rPr lang="en-US" altLang="zh-CN" sz="1300" dirty="0">
                <a:solidFill>
                  <a:srgbClr val="FFFFFF"/>
                </a:solidFill>
                <a:latin typeface="Arial" pitchFamily="34" charset="0"/>
              </a:rPr>
              <a:t>Color: R153 G0 B0</a:t>
            </a:r>
            <a:br>
              <a:rPr lang="en-US" altLang="zh-CN" sz="1300" dirty="0">
                <a:solidFill>
                  <a:srgbClr val="FFFFFF"/>
                </a:solidFill>
                <a:latin typeface="Arial" pitchFamily="34" charset="0"/>
              </a:rPr>
            </a:br>
            <a:r>
              <a:rPr lang="en-US" altLang="zh-CN" sz="1300" dirty="0">
                <a:solidFill>
                  <a:srgbClr val="FFFFFF"/>
                </a:solidFill>
                <a:latin typeface="Arial" pitchFamily="34" charset="0"/>
              </a:rPr>
              <a:t>Internal use of fonts:</a:t>
            </a:r>
            <a:br>
              <a:rPr lang="en-US" altLang="zh-CN" sz="1300" dirty="0">
                <a:solidFill>
                  <a:srgbClr val="FFFFFF"/>
                </a:solidFill>
                <a:latin typeface="Arial" pitchFamily="34" charset="0"/>
              </a:rPr>
            </a:br>
            <a:r>
              <a:rPr lang="en-US" altLang="zh-CN" sz="1300" dirty="0">
                <a:solidFill>
                  <a:srgbClr val="FFFFFF"/>
                </a:solidFill>
                <a:latin typeface="Arial" pitchFamily="34" charset="0"/>
              </a:rPr>
              <a:t>FrutigerNext LT Medium</a:t>
            </a:r>
            <a:br>
              <a:rPr lang="en-US" altLang="zh-CN" sz="1300" dirty="0">
                <a:solidFill>
                  <a:srgbClr val="FFFFFF"/>
                </a:solidFill>
                <a:latin typeface="Arial" pitchFamily="34" charset="0"/>
              </a:rPr>
            </a:br>
            <a:r>
              <a:rPr lang="en-US" altLang="zh-CN" sz="1300" dirty="0">
                <a:solidFill>
                  <a:srgbClr val="FFFFFF"/>
                </a:solidFill>
                <a:latin typeface="Arial" pitchFamily="34" charset="0"/>
              </a:rPr>
              <a:t>External use of font: Arial</a:t>
            </a:r>
            <a:br>
              <a:rPr lang="en-US" altLang="zh-CN" sz="1300" dirty="0">
                <a:solidFill>
                  <a:srgbClr val="FFFFFF"/>
                </a:solidFill>
                <a:latin typeface="Arial" pitchFamily="34" charset="0"/>
              </a:rPr>
            </a:br>
            <a:r>
              <a:rPr lang="en-US" altLang="zh-CN" sz="1300" dirty="0">
                <a:solidFill>
                  <a:srgbClr val="FFFFFF"/>
                </a:solidFill>
                <a:latin typeface="Arial" pitchFamily="34" charset="0"/>
              </a:rPr>
              <a:t/>
            </a:r>
            <a:br>
              <a:rPr lang="en-US" altLang="zh-CN" sz="1300" dirty="0">
                <a:solidFill>
                  <a:srgbClr val="FFFFFF"/>
                </a:solidFill>
                <a:latin typeface="Arial" pitchFamily="34" charset="0"/>
              </a:rPr>
            </a:br>
            <a:r>
              <a:rPr lang="en-US" altLang="zh-CN" sz="1300" dirty="0">
                <a:solidFill>
                  <a:srgbClr val="FFFFFF"/>
                </a:solidFill>
                <a:latin typeface="Arial" pitchFamily="34" charset="0"/>
              </a:rPr>
              <a:t>Chinese title :30-32pt</a:t>
            </a:r>
            <a:br>
              <a:rPr lang="en-US" altLang="zh-CN" sz="1300" dirty="0">
                <a:solidFill>
                  <a:srgbClr val="FFFFFF"/>
                </a:solidFill>
                <a:latin typeface="Arial" pitchFamily="34" charset="0"/>
              </a:rPr>
            </a:br>
            <a:r>
              <a:rPr lang="en-US" altLang="zh-CN" sz="1300" dirty="0">
                <a:solidFill>
                  <a:srgbClr val="FFFFFF"/>
                </a:solidFill>
                <a:latin typeface="Arial" pitchFamily="34" charset="0"/>
              </a:rPr>
              <a:t>Color: R153 G0 B0</a:t>
            </a:r>
            <a:br>
              <a:rPr lang="en-US" altLang="zh-CN" sz="1300" dirty="0">
                <a:solidFill>
                  <a:srgbClr val="FFFFFF"/>
                </a:solidFill>
                <a:latin typeface="Arial" pitchFamily="34" charset="0"/>
              </a:rPr>
            </a:br>
            <a:r>
              <a:rPr lang="en-US" altLang="zh-CN" sz="1300" dirty="0">
                <a:solidFill>
                  <a:srgbClr val="FFFFFF"/>
                </a:solidFill>
                <a:latin typeface="Arial" pitchFamily="34" charset="0"/>
              </a:rPr>
              <a:t>Font: Bold</a:t>
            </a:r>
            <a:br>
              <a:rPr lang="en-US" altLang="zh-CN" sz="1300" dirty="0">
                <a:solidFill>
                  <a:srgbClr val="FFFFFF"/>
                </a:solidFill>
                <a:latin typeface="Arial" pitchFamily="34" charset="0"/>
              </a:rPr>
            </a:br>
            <a:r>
              <a:rPr lang="en-US" altLang="zh-CN" sz="1300" dirty="0">
                <a:solidFill>
                  <a:srgbClr val="FFFFFF"/>
                </a:solidFill>
                <a:latin typeface="Arial" pitchFamily="34" charset="0"/>
              </a:rPr>
              <a:t/>
            </a:r>
            <a:br>
              <a:rPr lang="en-US" altLang="zh-CN" sz="1300" dirty="0">
                <a:solidFill>
                  <a:srgbClr val="FFFFFF"/>
                </a:solidFill>
                <a:latin typeface="Arial" pitchFamily="34" charset="0"/>
              </a:rPr>
            </a:br>
            <a:r>
              <a:rPr lang="en-US" altLang="zh-CN" sz="1300" dirty="0">
                <a:solidFill>
                  <a:srgbClr val="FFFFFF"/>
                </a:solidFill>
                <a:latin typeface="Arial" pitchFamily="34" charset="0"/>
              </a:rPr>
              <a:t/>
            </a:r>
            <a:br>
              <a:rPr lang="en-US" altLang="zh-CN" sz="1300" dirty="0">
                <a:solidFill>
                  <a:srgbClr val="FFFFFF"/>
                </a:solidFill>
                <a:latin typeface="Arial" pitchFamily="34" charset="0"/>
              </a:rPr>
            </a:br>
            <a:r>
              <a:rPr lang="en-US" altLang="zh-CN" sz="1300" dirty="0">
                <a:solidFill>
                  <a:srgbClr val="FFFFFF"/>
                </a:solidFill>
                <a:latin typeface="Arial" pitchFamily="34" charset="0"/>
              </a:rPr>
              <a:t/>
            </a:r>
            <a:br>
              <a:rPr lang="en-US" altLang="zh-CN" sz="1300" dirty="0">
                <a:solidFill>
                  <a:srgbClr val="FFFFFF"/>
                </a:solidFill>
                <a:latin typeface="Arial" pitchFamily="34" charset="0"/>
              </a:rPr>
            </a:br>
            <a:r>
              <a:rPr lang="en-US" altLang="zh-CN" sz="1300" dirty="0">
                <a:solidFill>
                  <a:srgbClr val="FFFFFF"/>
                </a:solidFill>
                <a:latin typeface="Arial" pitchFamily="34" charset="0"/>
              </a:rPr>
              <a:t>English text :20-22pt</a:t>
            </a:r>
            <a:br>
              <a:rPr lang="en-US" altLang="zh-CN" sz="1300" dirty="0">
                <a:solidFill>
                  <a:srgbClr val="FFFFFF"/>
                </a:solidFill>
                <a:latin typeface="Arial" pitchFamily="34" charset="0"/>
              </a:rPr>
            </a:br>
            <a:r>
              <a:rPr lang="en-US" altLang="zh-CN" sz="1300" dirty="0">
                <a:solidFill>
                  <a:srgbClr val="FFFFFF"/>
                </a:solidFill>
                <a:latin typeface="Arial" pitchFamily="34" charset="0"/>
              </a:rPr>
              <a:t>Subdirectory (2-5 grade): 18pt</a:t>
            </a:r>
            <a:br>
              <a:rPr lang="en-US" altLang="zh-CN" sz="1300" dirty="0">
                <a:solidFill>
                  <a:srgbClr val="FFFFFF"/>
                </a:solidFill>
                <a:latin typeface="Arial" pitchFamily="34" charset="0"/>
              </a:rPr>
            </a:br>
            <a:r>
              <a:rPr lang="en-US" altLang="zh-CN" sz="1300" dirty="0">
                <a:solidFill>
                  <a:srgbClr val="FFFFFF"/>
                </a:solidFill>
                <a:latin typeface="Arial" pitchFamily="34" charset="0"/>
              </a:rPr>
              <a:t>Color: Black</a:t>
            </a:r>
            <a:br>
              <a:rPr lang="en-US" altLang="zh-CN" sz="1300" dirty="0">
                <a:solidFill>
                  <a:srgbClr val="FFFFFF"/>
                </a:solidFill>
                <a:latin typeface="Arial" pitchFamily="34" charset="0"/>
              </a:rPr>
            </a:br>
            <a:r>
              <a:rPr lang="en-US" altLang="zh-CN" sz="1300" dirty="0">
                <a:solidFill>
                  <a:srgbClr val="FFFFFF"/>
                </a:solidFill>
                <a:latin typeface="Arial" pitchFamily="34" charset="0"/>
              </a:rPr>
              <a:t>Internal use of fonts:</a:t>
            </a:r>
            <a:br>
              <a:rPr lang="en-US" altLang="zh-CN" sz="1300" dirty="0">
                <a:solidFill>
                  <a:srgbClr val="FFFFFF"/>
                </a:solidFill>
                <a:latin typeface="Arial" pitchFamily="34" charset="0"/>
              </a:rPr>
            </a:br>
            <a:r>
              <a:rPr lang="en-US" altLang="zh-CN" sz="1300" dirty="0">
                <a:solidFill>
                  <a:srgbClr val="FFFFFF"/>
                </a:solidFill>
                <a:latin typeface="Arial" pitchFamily="34" charset="0"/>
              </a:rPr>
              <a:t>FrutigerNext LT Regular</a:t>
            </a:r>
            <a:br>
              <a:rPr lang="en-US" altLang="zh-CN" sz="1300" dirty="0">
                <a:solidFill>
                  <a:srgbClr val="FFFFFF"/>
                </a:solidFill>
                <a:latin typeface="Arial" pitchFamily="34" charset="0"/>
              </a:rPr>
            </a:br>
            <a:r>
              <a:rPr lang="en-US" altLang="zh-CN" sz="1300" dirty="0">
                <a:solidFill>
                  <a:srgbClr val="FFFFFF"/>
                </a:solidFill>
                <a:latin typeface="Arial" pitchFamily="34" charset="0"/>
              </a:rPr>
              <a:t>External use of font: Arial</a:t>
            </a:r>
            <a:br>
              <a:rPr lang="en-US" altLang="zh-CN" sz="1300" dirty="0">
                <a:solidFill>
                  <a:srgbClr val="FFFFFF"/>
                </a:solidFill>
                <a:latin typeface="Arial" pitchFamily="34" charset="0"/>
              </a:rPr>
            </a:br>
            <a:r>
              <a:rPr lang="en-US" altLang="zh-CN" sz="1300" dirty="0">
                <a:solidFill>
                  <a:srgbClr val="FFFFFF"/>
                </a:solidFill>
                <a:latin typeface="Arial" pitchFamily="34" charset="0"/>
              </a:rPr>
              <a:t/>
            </a:r>
            <a:br>
              <a:rPr lang="en-US" altLang="zh-CN" sz="1300" dirty="0">
                <a:solidFill>
                  <a:srgbClr val="FFFFFF"/>
                </a:solidFill>
                <a:latin typeface="Arial" pitchFamily="34" charset="0"/>
              </a:rPr>
            </a:br>
            <a:r>
              <a:rPr lang="en-US" altLang="zh-CN" sz="1300" dirty="0">
                <a:solidFill>
                  <a:srgbClr val="FFFFFF"/>
                </a:solidFill>
                <a:latin typeface="Arial" pitchFamily="34" charset="0"/>
              </a:rPr>
              <a:t>Chinese text :18-20pt</a:t>
            </a:r>
            <a:br>
              <a:rPr lang="en-US" altLang="zh-CN" sz="1300" dirty="0">
                <a:solidFill>
                  <a:srgbClr val="FFFFFF"/>
                </a:solidFill>
                <a:latin typeface="Arial" pitchFamily="34" charset="0"/>
              </a:rPr>
            </a:br>
            <a:r>
              <a:rPr lang="en-US" altLang="zh-CN" sz="1300" dirty="0">
                <a:solidFill>
                  <a:srgbClr val="FFFFFF"/>
                </a:solidFill>
                <a:latin typeface="Arial" pitchFamily="34" charset="0"/>
              </a:rPr>
              <a:t>Subdirectory (2-5 grade): 18pt</a:t>
            </a:r>
            <a:br>
              <a:rPr lang="en-US" altLang="zh-CN" sz="1300" dirty="0">
                <a:solidFill>
                  <a:srgbClr val="FFFFFF"/>
                </a:solidFill>
                <a:latin typeface="Arial" pitchFamily="34" charset="0"/>
              </a:rPr>
            </a:br>
            <a:r>
              <a:rPr lang="en-US" altLang="zh-CN" sz="1300" dirty="0">
                <a:solidFill>
                  <a:srgbClr val="FFFFFF"/>
                </a:solidFill>
                <a:latin typeface="Arial" pitchFamily="34" charset="0"/>
              </a:rPr>
              <a:t>Color: Black</a:t>
            </a:r>
            <a:br>
              <a:rPr lang="en-US" altLang="zh-CN" sz="1300" dirty="0">
                <a:solidFill>
                  <a:srgbClr val="FFFFFF"/>
                </a:solidFill>
                <a:latin typeface="Arial" pitchFamily="34" charset="0"/>
              </a:rPr>
            </a:br>
            <a:r>
              <a:rPr lang="en-US" altLang="zh-CN" sz="1300" dirty="0">
                <a:solidFill>
                  <a:srgbClr val="FFFFFF"/>
                </a:solidFill>
                <a:latin typeface="Arial" pitchFamily="34" charset="0"/>
              </a:rPr>
              <a:t>Font: small bold</a:t>
            </a:r>
          </a:p>
          <a:p>
            <a:pPr algn="r">
              <a:lnSpc>
                <a:spcPct val="125000"/>
              </a:lnSpc>
              <a:buClr>
                <a:srgbClr val="808080"/>
              </a:buClr>
              <a:buSzPct val="60000"/>
              <a:buFont typeface="Wingdings" pitchFamily="2" charset="2"/>
              <a:buNone/>
              <a:defRPr/>
            </a:pPr>
            <a:endParaRPr lang="zh-CN" altLang="en-US" sz="1300" dirty="0">
              <a:solidFill>
                <a:srgbClr val="FFFFFF"/>
              </a:solidFill>
              <a:latin typeface="Arial" pitchFamily="34" charset="0"/>
            </a:endParaRPr>
          </a:p>
          <a:p>
            <a:pPr algn="r">
              <a:lnSpc>
                <a:spcPct val="125000"/>
              </a:lnSpc>
              <a:buClr>
                <a:srgbClr val="808080"/>
              </a:buClr>
              <a:buSzPct val="60000"/>
              <a:buFont typeface="Wingdings" pitchFamily="2" charset="2"/>
              <a:buNone/>
              <a:defRPr/>
            </a:pPr>
            <a:endParaRPr lang="zh-CN" altLang="en-US" sz="1300" dirty="0">
              <a:solidFill>
                <a:srgbClr val="FFFFFF"/>
              </a:solidFill>
              <a:latin typeface="Arial" pitchFamily="34" charset="0"/>
            </a:endParaRPr>
          </a:p>
          <a:p>
            <a:pPr algn="r">
              <a:lnSpc>
                <a:spcPct val="125000"/>
              </a:lnSpc>
              <a:buClr>
                <a:srgbClr val="808080"/>
              </a:buClr>
              <a:buSzPct val="60000"/>
              <a:buFont typeface="Wingdings" pitchFamily="2" charset="2"/>
              <a:buNone/>
              <a:defRPr/>
            </a:pPr>
            <a:endParaRPr lang="en-US" altLang="zh-CN" sz="1300" dirty="0">
              <a:solidFill>
                <a:srgbClr val="FFFFFF"/>
              </a:solidFill>
              <a:latin typeface="Arial" pitchFamily="34" charset="0"/>
            </a:endParaRPr>
          </a:p>
          <a:p>
            <a:pPr algn="r">
              <a:lnSpc>
                <a:spcPct val="125000"/>
              </a:lnSpc>
              <a:buClr>
                <a:srgbClr val="808080"/>
              </a:buClr>
              <a:buSzPct val="60000"/>
              <a:buFont typeface="Wingdings" pitchFamily="2" charset="2"/>
              <a:buNone/>
              <a:defRPr/>
            </a:pPr>
            <a:endParaRPr lang="en-US" altLang="zh-CN" sz="1300" dirty="0">
              <a:solidFill>
                <a:srgbClr val="FFFFFF"/>
              </a:solidFill>
              <a:latin typeface="Arial" pitchFamily="34" charset="0"/>
            </a:endParaRPr>
          </a:p>
          <a:p>
            <a:pPr algn="r">
              <a:lnSpc>
                <a:spcPct val="125000"/>
              </a:lnSpc>
              <a:buClr>
                <a:srgbClr val="808080"/>
              </a:buClr>
              <a:buSzPct val="60000"/>
              <a:buFont typeface="Wingdings" pitchFamily="2" charset="2"/>
              <a:buNone/>
              <a:defRPr/>
            </a:pPr>
            <a:endParaRPr lang="zh-CN" altLang="en-US" sz="1300" dirty="0">
              <a:solidFill>
                <a:srgbClr val="000000"/>
              </a:solidFill>
              <a:latin typeface="Arial" pitchFamily="34" charset="0"/>
            </a:endParaRPr>
          </a:p>
        </p:txBody>
      </p:sp>
      <p:sp>
        <p:nvSpPr>
          <p:cNvPr id="61" name="Text Box 3"/>
          <p:cNvSpPr txBox="1">
            <a:spLocks noChangeArrowheads="1"/>
          </p:cNvSpPr>
          <p:nvPr/>
        </p:nvSpPr>
        <p:spPr bwMode="auto">
          <a:xfrm>
            <a:off x="4313604" y="6332255"/>
            <a:ext cx="3771755" cy="437109"/>
          </a:xfrm>
          <a:prstGeom prst="rect">
            <a:avLst/>
          </a:prstGeom>
          <a:noFill/>
          <a:ln w="9525">
            <a:noFill/>
            <a:miter lim="800000"/>
            <a:headEnd/>
            <a:tailEnd/>
          </a:ln>
        </p:spPr>
        <p:txBody>
          <a:bodyPr wrap="none" lIns="97560" tIns="48781" rIns="97560" bIns="48781">
            <a:spAutoFit/>
          </a:bodyPr>
          <a:lstStyle/>
          <a:p>
            <a:pPr algn="ctr" defTabSz="976712" eaLnBrk="0" hangingPunct="0">
              <a:defRPr/>
            </a:pPr>
            <a:r>
              <a:rPr lang="en-US" altLang="zh-CN" sz="1100" dirty="0" smtClean="0">
                <a:solidFill>
                  <a:srgbClr val="000000"/>
                </a:solidFill>
                <a:latin typeface="微软雅黑" pitchFamily="34" charset="-122"/>
                <a:ea typeface="微软雅黑" pitchFamily="34" charset="-122"/>
              </a:rPr>
              <a:t>Huawei - Vodafone MIC (Mobile </a:t>
            </a:r>
            <a:r>
              <a:rPr lang="en-US" altLang="zh-CN" sz="1100" dirty="0">
                <a:solidFill>
                  <a:srgbClr val="000000"/>
                </a:solidFill>
                <a:latin typeface="微软雅黑" pitchFamily="34" charset="-122"/>
                <a:ea typeface="微软雅黑" pitchFamily="34" charset="-122"/>
              </a:rPr>
              <a:t>Innovation Center</a:t>
            </a:r>
            <a:r>
              <a:rPr lang="en-US" altLang="zh-CN" sz="1100" dirty="0" smtClean="0">
                <a:solidFill>
                  <a:srgbClr val="000000"/>
                </a:solidFill>
                <a:latin typeface="微软雅黑" pitchFamily="34" charset="-122"/>
                <a:ea typeface="微软雅黑" pitchFamily="34" charset="-122"/>
              </a:rPr>
              <a:t>)</a:t>
            </a:r>
          </a:p>
          <a:p>
            <a:pPr algn="ctr" defTabSz="976712" eaLnBrk="0" hangingPunct="0">
              <a:defRPr/>
            </a:pPr>
            <a:r>
              <a:rPr lang="en-US" altLang="zh-CN" sz="1100" dirty="0" smtClean="0">
                <a:solidFill>
                  <a:srgbClr val="000000"/>
                </a:solidFill>
                <a:latin typeface="微软雅黑" pitchFamily="34" charset="-122"/>
                <a:ea typeface="微软雅黑" pitchFamily="34" charset="-122"/>
              </a:rPr>
              <a:t>All Rights Reserved</a:t>
            </a:r>
            <a:endParaRPr lang="en-US" altLang="zh-CN" sz="2000" dirty="0">
              <a:solidFill>
                <a:srgbClr val="000000"/>
              </a:solidFill>
              <a:latin typeface="微软雅黑" pitchFamily="34" charset="-122"/>
              <a:ea typeface="微软雅黑" pitchFamily="34" charset="-122"/>
            </a:endParaRPr>
          </a:p>
        </p:txBody>
      </p:sp>
      <p:pic>
        <p:nvPicPr>
          <p:cNvPr id="63" name="Picture 3" descr="8"/>
          <p:cNvPicPr>
            <a:picLocks noChangeAspect="1" noChangeArrowheads="1"/>
          </p:cNvPicPr>
          <p:nvPr/>
        </p:nvPicPr>
        <p:blipFill>
          <a:blip r:embed="rId9" cstate="print"/>
          <a:srcRect/>
          <a:stretch>
            <a:fillRect/>
          </a:stretch>
        </p:blipFill>
        <p:spPr bwMode="auto">
          <a:xfrm>
            <a:off x="10659505" y="6402581"/>
            <a:ext cx="1343812" cy="312737"/>
          </a:xfrm>
          <a:prstGeom prst="rect">
            <a:avLst/>
          </a:prstGeom>
          <a:noFill/>
          <a:ln w="9525">
            <a:noFill/>
            <a:miter lim="800000"/>
            <a:headEnd/>
            <a:tailEnd/>
          </a:ln>
        </p:spPr>
      </p:pic>
      <p:sp>
        <p:nvSpPr>
          <p:cNvPr id="64" name="TextBox 63"/>
          <p:cNvSpPr txBox="1"/>
          <p:nvPr/>
        </p:nvSpPr>
        <p:spPr>
          <a:xfrm>
            <a:off x="8576715" y="6372261"/>
            <a:ext cx="724795" cy="276999"/>
          </a:xfrm>
          <a:prstGeom prst="rect">
            <a:avLst/>
          </a:prstGeom>
          <a:noFill/>
        </p:spPr>
        <p:txBody>
          <a:bodyPr wrap="none" lIns="91404" tIns="45700" rIns="91404" bIns="45700" rtlCol="0">
            <a:spAutoFit/>
          </a:bodyPr>
          <a:lstStyle/>
          <a:p>
            <a:pPr algn="ctr"/>
            <a:r>
              <a:rPr lang="en-US" altLang="zh-CN" sz="1100" dirty="0" smtClean="0">
                <a:solidFill>
                  <a:srgbClr val="000000"/>
                </a:solidFill>
                <a:latin typeface="微软雅黑" pitchFamily="34" charset="-122"/>
                <a:ea typeface="微软雅黑" pitchFamily="34" charset="-122"/>
              </a:rPr>
              <a:t>Page</a:t>
            </a:r>
            <a:fld id="{7044EA63-742F-4054-BFB0-31DA2F48F4AE}" type="slidenum">
              <a:rPr lang="zh-CN" altLang="en-US" sz="1200" smtClean="0">
                <a:solidFill>
                  <a:prstClr val="black"/>
                </a:solidFill>
                <a:latin typeface="Arial" pitchFamily="34" charset="0"/>
              </a:rPr>
              <a:pPr algn="ctr"/>
              <a:t>‹#›</a:t>
            </a:fld>
            <a:endParaRPr lang="zh-CN" altLang="en-US" sz="1200" dirty="0">
              <a:solidFill>
                <a:prstClr val="black"/>
              </a:solidFill>
              <a:latin typeface="Arial" pitchFamily="34" charset="0"/>
            </a:endParaRPr>
          </a:p>
        </p:txBody>
      </p:sp>
    </p:spTree>
  </p:cSld>
  <p:clrMap bg1="lt1" tx1="dk1" bg2="lt2" tx2="dk2" accent1="accent1" accent2="accent2" accent3="accent3" accent4="accent4" accent5="accent5" accent6="accent6" hlink="hlink" folHlink="folHlink"/>
  <p:sldLayoutIdLst>
    <p:sldLayoutId id="2147494779" r:id="rId1"/>
    <p:sldLayoutId id="2147494780" r:id="rId2"/>
    <p:sldLayoutId id="2147494781" r:id="rId3"/>
    <p:sldLayoutId id="2147494782" r:id="rId4"/>
    <p:sldLayoutId id="2147494783" r:id="rId5"/>
    <p:sldLayoutId id="2147494784" r:id="rId6"/>
  </p:sldLayoutIdLst>
  <p:transition/>
  <p:hf hdr="0" ftr="0"/>
  <p:txStyles>
    <p:titleStyle>
      <a:lvl1pPr algn="l" defTabSz="975902" rtl="0" eaLnBrk="0" fontAlgn="base" hangingPunct="0">
        <a:spcBef>
          <a:spcPct val="0"/>
        </a:spcBef>
        <a:spcAft>
          <a:spcPct val="0"/>
        </a:spcAft>
        <a:defRPr sz="4200">
          <a:solidFill>
            <a:srgbClr val="990000"/>
          </a:solidFill>
          <a:latin typeface="Arial" pitchFamily="34" charset="0"/>
          <a:ea typeface="+mj-ea"/>
          <a:cs typeface="Arial" pitchFamily="34" charset="0"/>
        </a:defRPr>
      </a:lvl1pPr>
      <a:lvl2pPr algn="l" defTabSz="975902" rtl="0" eaLnBrk="0" fontAlgn="base" hangingPunct="0">
        <a:spcBef>
          <a:spcPct val="0"/>
        </a:spcBef>
        <a:spcAft>
          <a:spcPct val="0"/>
        </a:spcAft>
        <a:defRPr sz="4200">
          <a:solidFill>
            <a:srgbClr val="990000"/>
          </a:solidFill>
          <a:latin typeface="Arial" pitchFamily="34" charset="0"/>
          <a:ea typeface="宋体" pitchFamily="2" charset="-122"/>
          <a:cs typeface="Arial" pitchFamily="34" charset="0"/>
        </a:defRPr>
      </a:lvl2pPr>
      <a:lvl3pPr algn="l" defTabSz="975902" rtl="0" eaLnBrk="0" fontAlgn="base" hangingPunct="0">
        <a:spcBef>
          <a:spcPct val="0"/>
        </a:spcBef>
        <a:spcAft>
          <a:spcPct val="0"/>
        </a:spcAft>
        <a:defRPr sz="4200">
          <a:solidFill>
            <a:srgbClr val="990000"/>
          </a:solidFill>
          <a:latin typeface="Arial" pitchFamily="34" charset="0"/>
          <a:ea typeface="宋体" pitchFamily="2" charset="-122"/>
          <a:cs typeface="Arial" pitchFamily="34" charset="0"/>
        </a:defRPr>
      </a:lvl3pPr>
      <a:lvl4pPr algn="l" defTabSz="975902" rtl="0" eaLnBrk="0" fontAlgn="base" hangingPunct="0">
        <a:spcBef>
          <a:spcPct val="0"/>
        </a:spcBef>
        <a:spcAft>
          <a:spcPct val="0"/>
        </a:spcAft>
        <a:defRPr sz="4200">
          <a:solidFill>
            <a:srgbClr val="990000"/>
          </a:solidFill>
          <a:latin typeface="Arial" pitchFamily="34" charset="0"/>
          <a:ea typeface="宋体" pitchFamily="2" charset="-122"/>
          <a:cs typeface="Arial" pitchFamily="34" charset="0"/>
        </a:defRPr>
      </a:lvl4pPr>
      <a:lvl5pPr algn="l" defTabSz="975902" rtl="0" eaLnBrk="0" fontAlgn="base" hangingPunct="0">
        <a:spcBef>
          <a:spcPct val="0"/>
        </a:spcBef>
        <a:spcAft>
          <a:spcPct val="0"/>
        </a:spcAft>
        <a:defRPr sz="4200">
          <a:solidFill>
            <a:srgbClr val="990000"/>
          </a:solidFill>
          <a:latin typeface="Arial" pitchFamily="34" charset="0"/>
          <a:ea typeface="宋体" pitchFamily="2" charset="-122"/>
          <a:cs typeface="Arial" pitchFamily="34" charset="0"/>
        </a:defRPr>
      </a:lvl5pPr>
      <a:lvl6pPr marL="531745" algn="l" defTabSz="976712" rtl="0" eaLnBrk="1" fontAlgn="base" hangingPunct="1">
        <a:spcBef>
          <a:spcPct val="0"/>
        </a:spcBef>
        <a:spcAft>
          <a:spcPct val="0"/>
        </a:spcAft>
        <a:defRPr sz="3800">
          <a:solidFill>
            <a:srgbClr val="990000"/>
          </a:solidFill>
          <a:latin typeface="FrutigerNext LT Medium" pitchFamily="34" charset="0"/>
          <a:ea typeface="宋体" pitchFamily="2" charset="-122"/>
        </a:defRPr>
      </a:lvl6pPr>
      <a:lvl7pPr marL="1063489" algn="l" defTabSz="976712" rtl="0" eaLnBrk="1" fontAlgn="base" hangingPunct="1">
        <a:spcBef>
          <a:spcPct val="0"/>
        </a:spcBef>
        <a:spcAft>
          <a:spcPct val="0"/>
        </a:spcAft>
        <a:defRPr sz="3800">
          <a:solidFill>
            <a:srgbClr val="990000"/>
          </a:solidFill>
          <a:latin typeface="FrutigerNext LT Medium" pitchFamily="34" charset="0"/>
          <a:ea typeface="宋体" pitchFamily="2" charset="-122"/>
        </a:defRPr>
      </a:lvl7pPr>
      <a:lvl8pPr marL="1595234" algn="l" defTabSz="976712" rtl="0" eaLnBrk="1" fontAlgn="base" hangingPunct="1">
        <a:spcBef>
          <a:spcPct val="0"/>
        </a:spcBef>
        <a:spcAft>
          <a:spcPct val="0"/>
        </a:spcAft>
        <a:defRPr sz="3800">
          <a:solidFill>
            <a:srgbClr val="990000"/>
          </a:solidFill>
          <a:latin typeface="FrutigerNext LT Medium" pitchFamily="34" charset="0"/>
          <a:ea typeface="宋体" pitchFamily="2" charset="-122"/>
        </a:defRPr>
      </a:lvl8pPr>
      <a:lvl9pPr marL="2126978" algn="l" defTabSz="976712" rtl="0" eaLnBrk="1" fontAlgn="base" hangingPunct="1">
        <a:spcBef>
          <a:spcPct val="0"/>
        </a:spcBef>
        <a:spcAft>
          <a:spcPct val="0"/>
        </a:spcAft>
        <a:defRPr sz="3800">
          <a:solidFill>
            <a:srgbClr val="990000"/>
          </a:solidFill>
          <a:latin typeface="FrutigerNext LT Medium" pitchFamily="34" charset="0"/>
          <a:ea typeface="宋体" pitchFamily="2" charset="-122"/>
        </a:defRPr>
      </a:lvl9pPr>
    </p:titleStyle>
    <p:bodyStyle>
      <a:lvl1pPr marL="364969" indent="-364969" algn="l" defTabSz="975902" rtl="0" eaLnBrk="0" fontAlgn="base" hangingPunct="0">
        <a:lnSpc>
          <a:spcPct val="140000"/>
        </a:lnSpc>
        <a:spcBef>
          <a:spcPct val="0"/>
        </a:spcBef>
        <a:spcAft>
          <a:spcPct val="0"/>
        </a:spcAft>
        <a:buClr>
          <a:schemeClr val="bg2"/>
        </a:buClr>
        <a:buSzPct val="60000"/>
        <a:buFont typeface="Wingdings" pitchFamily="2" charset="2"/>
        <a:buChar char="l"/>
        <a:defRPr sz="2400" b="1">
          <a:solidFill>
            <a:schemeClr val="tx1"/>
          </a:solidFill>
          <a:latin typeface="Arial" pitchFamily="34" charset="0"/>
          <a:ea typeface="+mn-ea"/>
          <a:cs typeface="Arial" pitchFamily="34" charset="0"/>
        </a:defRPr>
      </a:lvl1pPr>
      <a:lvl2pPr marL="793417" indent="-303086" algn="l" defTabSz="975902" rtl="0" eaLnBrk="0" fontAlgn="base" hangingPunct="0">
        <a:lnSpc>
          <a:spcPct val="140000"/>
        </a:lnSpc>
        <a:spcBef>
          <a:spcPct val="0"/>
        </a:spcBef>
        <a:spcAft>
          <a:spcPct val="0"/>
        </a:spcAft>
        <a:buClr>
          <a:schemeClr val="tx1"/>
        </a:buClr>
        <a:buSzPct val="50000"/>
        <a:buFont typeface="Wingdings" pitchFamily="2" charset="2"/>
        <a:buChar char="p"/>
        <a:defRPr>
          <a:solidFill>
            <a:schemeClr val="tx1"/>
          </a:solidFill>
          <a:latin typeface="Arial" pitchFamily="34" charset="0"/>
          <a:ea typeface="+mn-ea"/>
          <a:cs typeface="Arial" pitchFamily="34" charset="0"/>
        </a:defRPr>
      </a:lvl2pPr>
      <a:lvl3pPr marL="1221861" indent="-244373" algn="l" defTabSz="975902" rtl="0" eaLnBrk="0" fontAlgn="base" hangingPunct="0">
        <a:lnSpc>
          <a:spcPct val="140000"/>
        </a:lnSpc>
        <a:spcBef>
          <a:spcPct val="0"/>
        </a:spcBef>
        <a:spcAft>
          <a:spcPct val="0"/>
        </a:spcAft>
        <a:buSzPct val="50000"/>
        <a:buFont typeface="Wingdings" pitchFamily="2" charset="2"/>
        <a:buChar char="n"/>
        <a:defRPr>
          <a:solidFill>
            <a:schemeClr val="tx1"/>
          </a:solidFill>
          <a:latin typeface="Arial" pitchFamily="34" charset="0"/>
          <a:ea typeface="+mn-ea"/>
          <a:cs typeface="Arial" pitchFamily="34" charset="0"/>
        </a:defRPr>
      </a:lvl3pPr>
      <a:lvl4pPr marL="1702672" indent="-239613" algn="l" defTabSz="975902" rtl="0" eaLnBrk="0" fontAlgn="base" hangingPunct="0">
        <a:lnSpc>
          <a:spcPct val="140000"/>
        </a:lnSpc>
        <a:spcBef>
          <a:spcPct val="0"/>
        </a:spcBef>
        <a:spcAft>
          <a:spcPct val="0"/>
        </a:spcAft>
        <a:buChar char="–"/>
        <a:defRPr sz="1600">
          <a:solidFill>
            <a:schemeClr val="tx1"/>
          </a:solidFill>
          <a:latin typeface="Arial" pitchFamily="34" charset="0"/>
          <a:ea typeface="+mn-ea"/>
          <a:cs typeface="Arial" pitchFamily="34" charset="0"/>
        </a:defRPr>
      </a:lvl4pPr>
      <a:lvl5pPr marL="2196177" indent="-244373" algn="l" defTabSz="975902" rtl="0" eaLnBrk="0" fontAlgn="base" hangingPunct="0">
        <a:lnSpc>
          <a:spcPct val="140000"/>
        </a:lnSpc>
        <a:spcBef>
          <a:spcPct val="0"/>
        </a:spcBef>
        <a:spcAft>
          <a:spcPct val="0"/>
        </a:spcAft>
        <a:buFont typeface="FrutigerNext LT Medium" pitchFamily="34" charset="0"/>
        <a:buChar char="~"/>
        <a:defRPr sz="1400">
          <a:solidFill>
            <a:schemeClr val="tx1"/>
          </a:solidFill>
          <a:latin typeface="Arial" pitchFamily="34" charset="0"/>
          <a:ea typeface="+mn-ea"/>
          <a:cs typeface="Arial" pitchFamily="34" charset="0"/>
        </a:defRPr>
      </a:lvl5pPr>
      <a:lvl6pPr marL="2728884" indent="-245563" algn="l" defTabSz="976712" rtl="0" eaLnBrk="1" fontAlgn="base" hangingPunct="1">
        <a:lnSpc>
          <a:spcPct val="140000"/>
        </a:lnSpc>
        <a:spcBef>
          <a:spcPct val="0"/>
        </a:spcBef>
        <a:spcAft>
          <a:spcPct val="0"/>
        </a:spcAft>
        <a:buFont typeface="FrutigerNext LT Medium" pitchFamily="34" charset="0"/>
        <a:buChar char="~"/>
        <a:defRPr sz="1400">
          <a:solidFill>
            <a:schemeClr val="tx1"/>
          </a:solidFill>
          <a:latin typeface="+mj-lt"/>
          <a:ea typeface="+mn-ea"/>
        </a:defRPr>
      </a:lvl6pPr>
      <a:lvl7pPr marL="3260627" indent="-245563" algn="l" defTabSz="976712" rtl="0" eaLnBrk="1" fontAlgn="base" hangingPunct="1">
        <a:lnSpc>
          <a:spcPct val="140000"/>
        </a:lnSpc>
        <a:spcBef>
          <a:spcPct val="0"/>
        </a:spcBef>
        <a:spcAft>
          <a:spcPct val="0"/>
        </a:spcAft>
        <a:buFont typeface="FrutigerNext LT Medium" pitchFamily="34" charset="0"/>
        <a:buChar char="~"/>
        <a:defRPr sz="1400">
          <a:solidFill>
            <a:schemeClr val="tx1"/>
          </a:solidFill>
          <a:latin typeface="+mj-lt"/>
          <a:ea typeface="+mn-ea"/>
        </a:defRPr>
      </a:lvl7pPr>
      <a:lvl8pPr marL="3792375" indent="-245563" algn="l" defTabSz="976712" rtl="0" eaLnBrk="1" fontAlgn="base" hangingPunct="1">
        <a:lnSpc>
          <a:spcPct val="140000"/>
        </a:lnSpc>
        <a:spcBef>
          <a:spcPct val="0"/>
        </a:spcBef>
        <a:spcAft>
          <a:spcPct val="0"/>
        </a:spcAft>
        <a:buFont typeface="FrutigerNext LT Medium" pitchFamily="34" charset="0"/>
        <a:buChar char="~"/>
        <a:defRPr sz="1400">
          <a:solidFill>
            <a:schemeClr val="tx1"/>
          </a:solidFill>
          <a:latin typeface="+mj-lt"/>
          <a:ea typeface="+mn-ea"/>
        </a:defRPr>
      </a:lvl8pPr>
      <a:lvl9pPr marL="4324115" indent="-245563" algn="l" defTabSz="976712" rtl="0" eaLnBrk="1" fontAlgn="base" hangingPunct="1">
        <a:lnSpc>
          <a:spcPct val="140000"/>
        </a:lnSpc>
        <a:spcBef>
          <a:spcPct val="0"/>
        </a:spcBef>
        <a:spcAft>
          <a:spcPct val="0"/>
        </a:spcAft>
        <a:buFont typeface="FrutigerNext LT Medium" pitchFamily="34" charset="0"/>
        <a:buChar char="~"/>
        <a:defRPr sz="1400">
          <a:solidFill>
            <a:schemeClr val="tx1"/>
          </a:solidFill>
          <a:latin typeface="+mj-lt"/>
          <a:ea typeface="+mn-ea"/>
        </a:defRPr>
      </a:lvl9pPr>
    </p:bodyStyle>
    <p:otherStyle>
      <a:defPPr>
        <a:defRPr lang="en-US"/>
      </a:defPPr>
      <a:lvl1pPr marL="0" algn="l" defTabSz="1063489" rtl="0" eaLnBrk="1" latinLnBrk="0" hangingPunct="1">
        <a:defRPr sz="2100" kern="1200">
          <a:solidFill>
            <a:schemeClr val="tx1"/>
          </a:solidFill>
          <a:latin typeface="+mn-lt"/>
          <a:ea typeface="+mn-ea"/>
          <a:cs typeface="+mn-cs"/>
        </a:defRPr>
      </a:lvl1pPr>
      <a:lvl2pPr marL="531745" algn="l" defTabSz="1063489" rtl="0" eaLnBrk="1" latinLnBrk="0" hangingPunct="1">
        <a:defRPr sz="2100" kern="1200">
          <a:solidFill>
            <a:schemeClr val="tx1"/>
          </a:solidFill>
          <a:latin typeface="+mn-lt"/>
          <a:ea typeface="+mn-ea"/>
          <a:cs typeface="+mn-cs"/>
        </a:defRPr>
      </a:lvl2pPr>
      <a:lvl3pPr marL="1063489" algn="l" defTabSz="1063489" rtl="0" eaLnBrk="1" latinLnBrk="0" hangingPunct="1">
        <a:defRPr sz="2100" kern="1200">
          <a:solidFill>
            <a:schemeClr val="tx1"/>
          </a:solidFill>
          <a:latin typeface="+mn-lt"/>
          <a:ea typeface="+mn-ea"/>
          <a:cs typeface="+mn-cs"/>
        </a:defRPr>
      </a:lvl3pPr>
      <a:lvl4pPr marL="1595234" algn="l" defTabSz="1063489" rtl="0" eaLnBrk="1" latinLnBrk="0" hangingPunct="1">
        <a:defRPr sz="2100" kern="1200">
          <a:solidFill>
            <a:schemeClr val="tx1"/>
          </a:solidFill>
          <a:latin typeface="+mn-lt"/>
          <a:ea typeface="+mn-ea"/>
          <a:cs typeface="+mn-cs"/>
        </a:defRPr>
      </a:lvl4pPr>
      <a:lvl5pPr marL="2126978" algn="l" defTabSz="1063489" rtl="0" eaLnBrk="1" latinLnBrk="0" hangingPunct="1">
        <a:defRPr sz="2100" kern="1200">
          <a:solidFill>
            <a:schemeClr val="tx1"/>
          </a:solidFill>
          <a:latin typeface="+mn-lt"/>
          <a:ea typeface="+mn-ea"/>
          <a:cs typeface="+mn-cs"/>
        </a:defRPr>
      </a:lvl5pPr>
      <a:lvl6pPr marL="2658722" algn="l" defTabSz="1063489" rtl="0" eaLnBrk="1" latinLnBrk="0" hangingPunct="1">
        <a:defRPr sz="2100" kern="1200">
          <a:solidFill>
            <a:schemeClr val="tx1"/>
          </a:solidFill>
          <a:latin typeface="+mn-lt"/>
          <a:ea typeface="+mn-ea"/>
          <a:cs typeface="+mn-cs"/>
        </a:defRPr>
      </a:lvl6pPr>
      <a:lvl7pPr marL="3190467" algn="l" defTabSz="1063489" rtl="0" eaLnBrk="1" latinLnBrk="0" hangingPunct="1">
        <a:defRPr sz="2100" kern="1200">
          <a:solidFill>
            <a:schemeClr val="tx1"/>
          </a:solidFill>
          <a:latin typeface="+mn-lt"/>
          <a:ea typeface="+mn-ea"/>
          <a:cs typeface="+mn-cs"/>
        </a:defRPr>
      </a:lvl7pPr>
      <a:lvl8pPr marL="3722212" algn="l" defTabSz="1063489" rtl="0" eaLnBrk="1" latinLnBrk="0" hangingPunct="1">
        <a:defRPr sz="2100" kern="1200">
          <a:solidFill>
            <a:schemeClr val="tx1"/>
          </a:solidFill>
          <a:latin typeface="+mn-lt"/>
          <a:ea typeface="+mn-ea"/>
          <a:cs typeface="+mn-cs"/>
        </a:defRPr>
      </a:lvl8pPr>
      <a:lvl9pPr marL="4253956" algn="l" defTabSz="1063489" rtl="0" eaLnBrk="1" latinLnBrk="0" hangingPunct="1">
        <a:defRPr sz="21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63" name="Rectangle 14"/>
          <p:cNvSpPr>
            <a:spLocks noChangeArrowheads="1"/>
          </p:cNvSpPr>
          <p:nvPr/>
        </p:nvSpPr>
        <p:spPr bwMode="auto">
          <a:xfrm>
            <a:off x="-2460198" y="528641"/>
            <a:ext cx="2460207" cy="5307012"/>
          </a:xfrm>
          <a:prstGeom prst="rect">
            <a:avLst/>
          </a:prstGeom>
          <a:noFill/>
          <a:ln w="9525">
            <a:noFill/>
            <a:miter lim="800000"/>
            <a:headEnd/>
            <a:tailEnd/>
          </a:ln>
          <a:effectLst/>
        </p:spPr>
        <p:txBody>
          <a:bodyPr lIns="112506" tIns="56256" rIns="112506" bIns="56256"/>
          <a:lstStyle/>
          <a:p>
            <a:pPr marL="439394" indent="-439394" algn="r" defTabSz="913514" fontAlgn="auto">
              <a:lnSpc>
                <a:spcPct val="125000"/>
              </a:lnSpc>
              <a:spcBef>
                <a:spcPct val="20000"/>
              </a:spcBef>
              <a:spcAft>
                <a:spcPts val="0"/>
              </a:spcAft>
              <a:buClr>
                <a:srgbClr val="990000"/>
              </a:buClr>
              <a:defRPr/>
            </a:pPr>
            <a:r>
              <a:rPr lang="zh-CN" altLang="en-US" sz="1500" dirty="0">
                <a:solidFill>
                  <a:srgbClr val="F8F8F8"/>
                </a:solidFill>
                <a:latin typeface="FrutigerNext LT Medium"/>
                <a:ea typeface="华文细黑" pitchFamily="2" charset="-122"/>
                <a:sym typeface="Lucida Grande" charset="0"/>
              </a:rPr>
              <a:t>英文标题</a:t>
            </a:r>
            <a:r>
              <a:rPr lang="en-US" altLang="zh-CN" sz="1500" dirty="0">
                <a:solidFill>
                  <a:srgbClr val="F8F8F8"/>
                </a:solidFill>
                <a:latin typeface="FrutigerNext LT Medium"/>
                <a:ea typeface="华文细黑" pitchFamily="2" charset="-122"/>
                <a:sym typeface="Lucida Grande" charset="0"/>
              </a:rPr>
              <a:t>:32-35pt  </a:t>
            </a:r>
          </a:p>
          <a:p>
            <a:pPr marL="439394" indent="-439394" algn="r" defTabSz="913514" fontAlgn="auto">
              <a:lnSpc>
                <a:spcPct val="125000"/>
              </a:lnSpc>
              <a:spcBef>
                <a:spcPct val="20000"/>
              </a:spcBef>
              <a:spcAft>
                <a:spcPts val="0"/>
              </a:spcAft>
              <a:buClr>
                <a:srgbClr val="990000"/>
              </a:buClr>
              <a:defRPr/>
            </a:pPr>
            <a:r>
              <a:rPr lang="zh-CN" altLang="en-US" sz="1500" dirty="0">
                <a:solidFill>
                  <a:srgbClr val="F8F8F8"/>
                </a:solidFill>
                <a:latin typeface="FrutigerNext LT Medium"/>
                <a:ea typeface="华文细黑" pitchFamily="2" charset="-122"/>
                <a:sym typeface="Lucida Grande" charset="0"/>
              </a:rPr>
              <a:t>颜色</a:t>
            </a:r>
            <a:r>
              <a:rPr lang="en-US" altLang="zh-CN" sz="1500" dirty="0">
                <a:solidFill>
                  <a:srgbClr val="F8F8F8"/>
                </a:solidFill>
                <a:latin typeface="FrutigerNext LT Medium"/>
                <a:ea typeface="华文细黑" pitchFamily="2" charset="-122"/>
                <a:sym typeface="Lucida Grande" charset="0"/>
              </a:rPr>
              <a:t>: R153 G0 B0</a:t>
            </a:r>
          </a:p>
          <a:p>
            <a:pPr marL="439394" indent="-439394" algn="r" defTabSz="913514" fontAlgn="auto">
              <a:lnSpc>
                <a:spcPct val="125000"/>
              </a:lnSpc>
              <a:spcBef>
                <a:spcPct val="20000"/>
              </a:spcBef>
              <a:spcAft>
                <a:spcPts val="0"/>
              </a:spcAft>
              <a:buClr>
                <a:srgbClr val="990000"/>
              </a:buClr>
              <a:defRPr/>
            </a:pPr>
            <a:r>
              <a:rPr lang="zh-CN" altLang="en-US" sz="1500" dirty="0">
                <a:solidFill>
                  <a:srgbClr val="F8F8F8"/>
                </a:solidFill>
                <a:latin typeface="FrutigerNext LT Medium" pitchFamily="34" charset="0"/>
                <a:ea typeface="华文细黑" pitchFamily="2" charset="-122"/>
                <a:sym typeface="Lucida Grande" charset="0"/>
              </a:rPr>
              <a:t>内部使用字体 </a:t>
            </a:r>
            <a:r>
              <a:rPr lang="en-US" altLang="zh-CN" sz="1500" dirty="0">
                <a:solidFill>
                  <a:srgbClr val="F8F8F8"/>
                </a:solidFill>
                <a:latin typeface="FrutigerNext LT Medium" pitchFamily="34" charset="0"/>
                <a:ea typeface="华文细黑" pitchFamily="2" charset="-122"/>
                <a:sym typeface="Lucida Grande" charset="0"/>
              </a:rPr>
              <a:t>:</a:t>
            </a:r>
          </a:p>
          <a:p>
            <a:pPr marL="439394" indent="-439394" algn="r" defTabSz="913514" fontAlgn="auto">
              <a:lnSpc>
                <a:spcPct val="125000"/>
              </a:lnSpc>
              <a:spcBef>
                <a:spcPct val="20000"/>
              </a:spcBef>
              <a:spcAft>
                <a:spcPts val="0"/>
              </a:spcAft>
              <a:buClr>
                <a:srgbClr val="990000"/>
              </a:buClr>
              <a:defRPr/>
            </a:pPr>
            <a:r>
              <a:rPr lang="en-US" altLang="zh-CN" sz="1500" dirty="0" err="1">
                <a:solidFill>
                  <a:srgbClr val="F8F8F8"/>
                </a:solidFill>
                <a:latin typeface="FrutigerNext LT Medium" pitchFamily="34" charset="0"/>
                <a:ea typeface="华文细黑" pitchFamily="2" charset="-122"/>
                <a:sym typeface="Lucida Grande" charset="0"/>
              </a:rPr>
              <a:t>FrutigerNext</a:t>
            </a:r>
            <a:r>
              <a:rPr lang="en-US" altLang="zh-CN" sz="1500" dirty="0">
                <a:solidFill>
                  <a:srgbClr val="F8F8F8"/>
                </a:solidFill>
                <a:latin typeface="FrutigerNext LT Medium" pitchFamily="34" charset="0"/>
                <a:ea typeface="华文细黑" pitchFamily="2" charset="-122"/>
                <a:sym typeface="Lucida Grande" charset="0"/>
              </a:rPr>
              <a:t> LT Medium</a:t>
            </a:r>
          </a:p>
          <a:p>
            <a:pPr marL="439394" indent="-439394" algn="r" defTabSz="913514" fontAlgn="auto">
              <a:lnSpc>
                <a:spcPct val="125000"/>
              </a:lnSpc>
              <a:spcBef>
                <a:spcPct val="20000"/>
              </a:spcBef>
              <a:spcAft>
                <a:spcPts val="0"/>
              </a:spcAft>
              <a:buClr>
                <a:srgbClr val="990000"/>
              </a:buClr>
              <a:defRPr/>
            </a:pPr>
            <a:r>
              <a:rPr lang="zh-CN" altLang="en-US" sz="1500" dirty="0">
                <a:solidFill>
                  <a:srgbClr val="F8F8F8"/>
                </a:solidFill>
                <a:latin typeface="FrutigerNext LT Medium" pitchFamily="34" charset="0"/>
                <a:ea typeface="华文细黑" pitchFamily="2" charset="-122"/>
                <a:sym typeface="Lucida Grande" charset="0"/>
              </a:rPr>
              <a:t>外部使用字体 </a:t>
            </a:r>
            <a:r>
              <a:rPr lang="en-US" altLang="zh-CN" sz="1500" dirty="0">
                <a:solidFill>
                  <a:srgbClr val="F8F8F8"/>
                </a:solidFill>
                <a:latin typeface="FrutigerNext LT Medium" pitchFamily="34" charset="0"/>
                <a:ea typeface="华文细黑" pitchFamily="2" charset="-122"/>
                <a:sym typeface="Lucida Grande" charset="0"/>
              </a:rPr>
              <a:t>: Arial</a:t>
            </a:r>
          </a:p>
          <a:p>
            <a:pPr marL="439394" indent="-439394" algn="r" defTabSz="913514" fontAlgn="auto">
              <a:lnSpc>
                <a:spcPct val="75000"/>
              </a:lnSpc>
              <a:spcBef>
                <a:spcPct val="20000"/>
              </a:spcBef>
              <a:spcAft>
                <a:spcPts val="0"/>
              </a:spcAft>
              <a:buClr>
                <a:srgbClr val="990000"/>
              </a:buClr>
              <a:defRPr/>
            </a:pPr>
            <a:endParaRPr lang="en-US" altLang="zh-CN" sz="1500" dirty="0">
              <a:solidFill>
                <a:srgbClr val="F8F8F8"/>
              </a:solidFill>
              <a:latin typeface="FrutigerNext LT Medium"/>
              <a:ea typeface="华文细黑" pitchFamily="2" charset="-122"/>
              <a:sym typeface="Lucida Grande" charset="0"/>
            </a:endParaRPr>
          </a:p>
          <a:p>
            <a:pPr marL="439394" indent="-439394" algn="r" defTabSz="913514" fontAlgn="auto">
              <a:lnSpc>
                <a:spcPct val="125000"/>
              </a:lnSpc>
              <a:spcBef>
                <a:spcPct val="20000"/>
              </a:spcBef>
              <a:spcAft>
                <a:spcPts val="0"/>
              </a:spcAft>
              <a:buClr>
                <a:srgbClr val="990000"/>
              </a:buClr>
              <a:defRPr/>
            </a:pPr>
            <a:r>
              <a:rPr lang="zh-CN" altLang="en-US" sz="1500" dirty="0">
                <a:solidFill>
                  <a:srgbClr val="F8F8F8"/>
                </a:solidFill>
                <a:latin typeface="FrutigerNext LT Medium"/>
                <a:ea typeface="华文细黑" pitchFamily="2" charset="-122"/>
                <a:sym typeface="Lucida Grande" charset="0"/>
              </a:rPr>
              <a:t>中文标题</a:t>
            </a:r>
            <a:r>
              <a:rPr lang="en-US" altLang="zh-CN" sz="1500" dirty="0">
                <a:solidFill>
                  <a:srgbClr val="F8F8F8"/>
                </a:solidFill>
                <a:latin typeface="FrutigerNext LT Medium"/>
                <a:ea typeface="华文细黑" pitchFamily="2" charset="-122"/>
                <a:sym typeface="Lucida Grande" charset="0"/>
              </a:rPr>
              <a:t>:30-32pt  </a:t>
            </a:r>
          </a:p>
          <a:p>
            <a:pPr marL="439394" indent="-439394" algn="r" defTabSz="913514" fontAlgn="auto">
              <a:lnSpc>
                <a:spcPct val="125000"/>
              </a:lnSpc>
              <a:spcBef>
                <a:spcPct val="20000"/>
              </a:spcBef>
              <a:spcAft>
                <a:spcPts val="0"/>
              </a:spcAft>
              <a:buClr>
                <a:srgbClr val="990000"/>
              </a:buClr>
              <a:defRPr/>
            </a:pPr>
            <a:r>
              <a:rPr lang="zh-CN" altLang="en-US" sz="1500" dirty="0">
                <a:solidFill>
                  <a:srgbClr val="F8F8F8"/>
                </a:solidFill>
                <a:latin typeface="FrutigerNext LT Medium"/>
                <a:ea typeface="华文细黑" pitchFamily="2" charset="-122"/>
                <a:sym typeface="Lucida Grande" charset="0"/>
              </a:rPr>
              <a:t>颜色</a:t>
            </a:r>
            <a:r>
              <a:rPr lang="en-US" altLang="zh-CN" sz="1500" dirty="0">
                <a:solidFill>
                  <a:srgbClr val="F8F8F8"/>
                </a:solidFill>
                <a:latin typeface="FrutigerNext LT Medium"/>
                <a:ea typeface="华文细黑" pitchFamily="2" charset="-122"/>
                <a:sym typeface="Lucida Grande" charset="0"/>
              </a:rPr>
              <a:t>: R153 G0 B0</a:t>
            </a:r>
          </a:p>
          <a:p>
            <a:pPr marL="439394" indent="-439394" algn="r" defTabSz="913514" fontAlgn="auto">
              <a:lnSpc>
                <a:spcPct val="125000"/>
              </a:lnSpc>
              <a:spcBef>
                <a:spcPct val="20000"/>
              </a:spcBef>
              <a:spcAft>
                <a:spcPts val="0"/>
              </a:spcAft>
              <a:buClr>
                <a:srgbClr val="990000"/>
              </a:buClr>
              <a:defRPr/>
            </a:pPr>
            <a:r>
              <a:rPr lang="zh-CN" altLang="en-US" sz="1500" dirty="0">
                <a:solidFill>
                  <a:srgbClr val="F8F8F8"/>
                </a:solidFill>
                <a:latin typeface="FrutigerNext LT Medium"/>
                <a:ea typeface="华文细黑" pitchFamily="2" charset="-122"/>
                <a:sym typeface="Lucida Grande" charset="0"/>
              </a:rPr>
              <a:t>字体</a:t>
            </a:r>
            <a:r>
              <a:rPr lang="en-US" altLang="zh-CN" sz="1500" dirty="0">
                <a:solidFill>
                  <a:srgbClr val="F8F8F8"/>
                </a:solidFill>
                <a:latin typeface="FrutigerNext LT Medium"/>
                <a:ea typeface="华文细黑" pitchFamily="2" charset="-122"/>
                <a:sym typeface="Lucida Grande" charset="0"/>
              </a:rPr>
              <a:t>:</a:t>
            </a:r>
            <a:r>
              <a:rPr lang="zh-CN" altLang="en-US" sz="1500" dirty="0">
                <a:solidFill>
                  <a:srgbClr val="F8F8F8"/>
                </a:solidFill>
                <a:latin typeface="FrutigerNext LT Medium"/>
                <a:ea typeface="华文细黑" pitchFamily="2" charset="-122"/>
                <a:sym typeface="Lucida Grande" charset="0"/>
              </a:rPr>
              <a:t>黑体</a:t>
            </a:r>
          </a:p>
          <a:p>
            <a:pPr marL="439394" indent="-439394" algn="r" defTabSz="913514" fontAlgn="auto">
              <a:lnSpc>
                <a:spcPct val="125000"/>
              </a:lnSpc>
              <a:spcBef>
                <a:spcPct val="20000"/>
              </a:spcBef>
              <a:spcAft>
                <a:spcPts val="0"/>
              </a:spcAft>
              <a:buClr>
                <a:srgbClr val="990000"/>
              </a:buClr>
              <a:defRPr/>
            </a:pPr>
            <a:endParaRPr lang="zh-CN" altLang="en-US" sz="1500" dirty="0">
              <a:solidFill>
                <a:srgbClr val="F8F8F8"/>
              </a:solidFill>
              <a:latin typeface="FrutigerNext LT Medium"/>
              <a:ea typeface="华文细黑" pitchFamily="2" charset="-122"/>
              <a:sym typeface="Lucida Grande" charset="0"/>
            </a:endParaRPr>
          </a:p>
          <a:p>
            <a:pPr marL="439394" indent="-439394" algn="r" defTabSz="913514" fontAlgn="auto">
              <a:lnSpc>
                <a:spcPct val="125000"/>
              </a:lnSpc>
              <a:spcBef>
                <a:spcPct val="20000"/>
              </a:spcBef>
              <a:spcAft>
                <a:spcPts val="0"/>
              </a:spcAft>
              <a:buClr>
                <a:srgbClr val="990000"/>
              </a:buClr>
              <a:defRPr/>
            </a:pPr>
            <a:endParaRPr lang="zh-CN" altLang="en-US" sz="1500" dirty="0">
              <a:solidFill>
                <a:srgbClr val="F8F8F8"/>
              </a:solidFill>
              <a:latin typeface="FrutigerNext LT Medium"/>
              <a:ea typeface="华文细黑" pitchFamily="2" charset="-122"/>
              <a:sym typeface="Lucida Grande" charset="0"/>
            </a:endParaRPr>
          </a:p>
          <a:p>
            <a:pPr marL="439394" indent="-439394" algn="r" defTabSz="913514" fontAlgn="auto">
              <a:lnSpc>
                <a:spcPct val="125000"/>
              </a:lnSpc>
              <a:spcBef>
                <a:spcPct val="20000"/>
              </a:spcBef>
              <a:spcAft>
                <a:spcPts val="0"/>
              </a:spcAft>
              <a:buClr>
                <a:srgbClr val="990000"/>
              </a:buClr>
              <a:defRPr/>
            </a:pPr>
            <a:endParaRPr lang="zh-CN" altLang="en-US" sz="1500" dirty="0">
              <a:solidFill>
                <a:srgbClr val="F8F8F8"/>
              </a:solidFill>
              <a:latin typeface="FrutigerNext LT Medium"/>
              <a:ea typeface="华文细黑" pitchFamily="2" charset="-122"/>
              <a:sym typeface="Lucida Grande" charset="0"/>
            </a:endParaRPr>
          </a:p>
          <a:p>
            <a:pPr marL="439394" indent="-439394" algn="r" defTabSz="913514" fontAlgn="auto">
              <a:lnSpc>
                <a:spcPct val="125000"/>
              </a:lnSpc>
              <a:spcBef>
                <a:spcPct val="20000"/>
              </a:spcBef>
              <a:spcAft>
                <a:spcPts val="0"/>
              </a:spcAft>
              <a:buClr>
                <a:srgbClr val="990000"/>
              </a:buClr>
              <a:defRPr/>
            </a:pPr>
            <a:r>
              <a:rPr lang="zh-CN" altLang="en-US" sz="1500" dirty="0">
                <a:solidFill>
                  <a:srgbClr val="F8F8F8"/>
                </a:solidFill>
                <a:latin typeface="FrutigerNext LT Medium"/>
                <a:ea typeface="华文细黑" pitchFamily="2" charset="-122"/>
                <a:sym typeface="Lucida Grande" charset="0"/>
              </a:rPr>
              <a:t>英文正文</a:t>
            </a:r>
            <a:r>
              <a:rPr lang="en-US" altLang="zh-CN" sz="1500" dirty="0">
                <a:solidFill>
                  <a:srgbClr val="F8F8F8"/>
                </a:solidFill>
                <a:latin typeface="FrutigerNext LT Medium"/>
                <a:ea typeface="华文细黑" pitchFamily="2" charset="-122"/>
                <a:sym typeface="Lucida Grande" charset="0"/>
              </a:rPr>
              <a:t>:20-22pt</a:t>
            </a:r>
          </a:p>
          <a:p>
            <a:pPr marL="439394" indent="-439394" algn="r" defTabSz="913514" fontAlgn="auto">
              <a:lnSpc>
                <a:spcPct val="125000"/>
              </a:lnSpc>
              <a:spcBef>
                <a:spcPct val="20000"/>
              </a:spcBef>
              <a:spcAft>
                <a:spcPts val="0"/>
              </a:spcAft>
              <a:buClr>
                <a:srgbClr val="990000"/>
              </a:buClr>
              <a:defRPr/>
            </a:pPr>
            <a:r>
              <a:rPr lang="zh-CN" altLang="en-US" sz="1500" dirty="0">
                <a:solidFill>
                  <a:srgbClr val="F8F8F8"/>
                </a:solidFill>
                <a:latin typeface="FrutigerNext LT Medium"/>
                <a:ea typeface="华文细黑" pitchFamily="2" charset="-122"/>
                <a:sym typeface="Lucida Grande" charset="0"/>
              </a:rPr>
              <a:t>子目录 </a:t>
            </a:r>
            <a:r>
              <a:rPr lang="en-US" altLang="zh-CN" sz="1500" dirty="0">
                <a:solidFill>
                  <a:srgbClr val="F8F8F8"/>
                </a:solidFill>
                <a:latin typeface="FrutigerNext LT Medium"/>
                <a:ea typeface="华文细黑" pitchFamily="2" charset="-122"/>
                <a:sym typeface="Lucida Grande" charset="0"/>
              </a:rPr>
              <a:t>(2-5</a:t>
            </a:r>
            <a:r>
              <a:rPr lang="zh-CN" altLang="en-US" sz="1500" dirty="0">
                <a:solidFill>
                  <a:srgbClr val="F8F8F8"/>
                </a:solidFill>
                <a:latin typeface="FrutigerNext LT Medium"/>
                <a:ea typeface="华文细黑" pitchFamily="2" charset="-122"/>
                <a:sym typeface="Lucida Grande" charset="0"/>
              </a:rPr>
              <a:t>级</a:t>
            </a:r>
            <a:r>
              <a:rPr lang="en-US" altLang="zh-CN" sz="1500" dirty="0">
                <a:solidFill>
                  <a:srgbClr val="F8F8F8"/>
                </a:solidFill>
                <a:latin typeface="FrutigerNext LT Medium"/>
                <a:ea typeface="华文细黑" pitchFamily="2" charset="-122"/>
                <a:sym typeface="Lucida Grande" charset="0"/>
              </a:rPr>
              <a:t>) :18pt  </a:t>
            </a:r>
          </a:p>
          <a:p>
            <a:pPr marL="439394" indent="-439394" algn="r" defTabSz="913514" fontAlgn="auto">
              <a:lnSpc>
                <a:spcPct val="125000"/>
              </a:lnSpc>
              <a:spcBef>
                <a:spcPct val="20000"/>
              </a:spcBef>
              <a:spcAft>
                <a:spcPts val="0"/>
              </a:spcAft>
              <a:buClr>
                <a:srgbClr val="990000"/>
              </a:buClr>
              <a:defRPr/>
            </a:pPr>
            <a:r>
              <a:rPr lang="zh-CN" altLang="en-US" sz="1500" dirty="0">
                <a:solidFill>
                  <a:srgbClr val="F8F8F8"/>
                </a:solidFill>
                <a:latin typeface="FrutigerNext LT Medium"/>
                <a:ea typeface="华文细黑" pitchFamily="2" charset="-122"/>
                <a:sym typeface="Lucida Grande" charset="0"/>
              </a:rPr>
              <a:t>颜色</a:t>
            </a:r>
            <a:r>
              <a:rPr lang="en-US" altLang="zh-CN" sz="1500" dirty="0">
                <a:solidFill>
                  <a:srgbClr val="F8F8F8"/>
                </a:solidFill>
                <a:latin typeface="FrutigerNext LT Medium"/>
                <a:ea typeface="华文细黑" pitchFamily="2" charset="-122"/>
                <a:sym typeface="Lucida Grande" charset="0"/>
              </a:rPr>
              <a:t>:</a:t>
            </a:r>
            <a:r>
              <a:rPr lang="zh-CN" altLang="en-US" sz="1500" dirty="0">
                <a:solidFill>
                  <a:srgbClr val="F8F8F8"/>
                </a:solidFill>
                <a:latin typeface="FrutigerNext LT Medium"/>
                <a:ea typeface="华文细黑" pitchFamily="2" charset="-122"/>
                <a:sym typeface="Lucida Grande" charset="0"/>
              </a:rPr>
              <a:t>黑色</a:t>
            </a:r>
          </a:p>
          <a:p>
            <a:pPr marL="439394" indent="-439394" algn="r" defTabSz="913514" fontAlgn="auto">
              <a:lnSpc>
                <a:spcPct val="125000"/>
              </a:lnSpc>
              <a:spcBef>
                <a:spcPct val="20000"/>
              </a:spcBef>
              <a:spcAft>
                <a:spcPts val="0"/>
              </a:spcAft>
              <a:buClr>
                <a:srgbClr val="990000"/>
              </a:buClr>
              <a:defRPr/>
            </a:pPr>
            <a:r>
              <a:rPr lang="zh-CN" altLang="en-US" sz="1500" dirty="0">
                <a:solidFill>
                  <a:srgbClr val="F8F8F8"/>
                </a:solidFill>
                <a:latin typeface="FrutigerNext LT Medium" pitchFamily="34" charset="0"/>
                <a:ea typeface="华文细黑" pitchFamily="2" charset="-122"/>
                <a:sym typeface="Lucida Grande" charset="0"/>
              </a:rPr>
              <a:t>内部使用字体 </a:t>
            </a:r>
            <a:r>
              <a:rPr lang="en-US" altLang="zh-CN" sz="1500" dirty="0">
                <a:solidFill>
                  <a:srgbClr val="F8F8F8"/>
                </a:solidFill>
                <a:latin typeface="FrutigerNext LT Medium" pitchFamily="34" charset="0"/>
                <a:ea typeface="华文细黑" pitchFamily="2" charset="-122"/>
                <a:sym typeface="Lucida Grande" charset="0"/>
              </a:rPr>
              <a:t>:</a:t>
            </a:r>
          </a:p>
          <a:p>
            <a:pPr marL="439394" indent="-439394" algn="r" defTabSz="913514" fontAlgn="auto">
              <a:lnSpc>
                <a:spcPct val="125000"/>
              </a:lnSpc>
              <a:spcBef>
                <a:spcPct val="20000"/>
              </a:spcBef>
              <a:spcAft>
                <a:spcPts val="0"/>
              </a:spcAft>
              <a:buClr>
                <a:srgbClr val="990000"/>
              </a:buClr>
              <a:defRPr/>
            </a:pPr>
            <a:r>
              <a:rPr lang="en-US" altLang="zh-CN" sz="1500" dirty="0" err="1">
                <a:solidFill>
                  <a:srgbClr val="F8F8F8"/>
                </a:solidFill>
                <a:latin typeface="FrutigerNext LT Medium" pitchFamily="34" charset="0"/>
                <a:ea typeface="华文细黑" pitchFamily="2" charset="-122"/>
                <a:sym typeface="Lucida Grande" charset="0"/>
              </a:rPr>
              <a:t>FrutigerNext</a:t>
            </a:r>
            <a:r>
              <a:rPr lang="en-US" altLang="zh-CN" sz="1500" dirty="0">
                <a:solidFill>
                  <a:srgbClr val="F8F8F8"/>
                </a:solidFill>
                <a:latin typeface="FrutigerNext LT Medium" pitchFamily="34" charset="0"/>
                <a:ea typeface="华文细黑" pitchFamily="2" charset="-122"/>
                <a:sym typeface="Lucida Grande" charset="0"/>
              </a:rPr>
              <a:t> LT Regular</a:t>
            </a:r>
          </a:p>
          <a:p>
            <a:pPr marL="439394" indent="-439394" algn="r" defTabSz="913514" fontAlgn="auto">
              <a:lnSpc>
                <a:spcPct val="125000"/>
              </a:lnSpc>
              <a:spcBef>
                <a:spcPct val="20000"/>
              </a:spcBef>
              <a:spcAft>
                <a:spcPts val="0"/>
              </a:spcAft>
              <a:buClr>
                <a:srgbClr val="990000"/>
              </a:buClr>
              <a:defRPr/>
            </a:pPr>
            <a:r>
              <a:rPr lang="zh-CN" altLang="en-US" sz="1500" dirty="0">
                <a:solidFill>
                  <a:srgbClr val="F8F8F8"/>
                </a:solidFill>
                <a:latin typeface="FrutigerNext LT Medium" pitchFamily="34" charset="0"/>
                <a:ea typeface="华文细黑" pitchFamily="2" charset="-122"/>
                <a:sym typeface="Lucida Grande" charset="0"/>
              </a:rPr>
              <a:t>外部使用字体 </a:t>
            </a:r>
            <a:r>
              <a:rPr lang="en-US" altLang="zh-CN" sz="1500" dirty="0">
                <a:solidFill>
                  <a:srgbClr val="F8F8F8"/>
                </a:solidFill>
                <a:latin typeface="FrutigerNext LT Medium" pitchFamily="34" charset="0"/>
                <a:ea typeface="华文细黑" pitchFamily="2" charset="-122"/>
                <a:sym typeface="Lucida Grande" charset="0"/>
              </a:rPr>
              <a:t>: Arial</a:t>
            </a:r>
          </a:p>
          <a:p>
            <a:pPr marL="439394" indent="-439394" algn="r" defTabSz="913514" fontAlgn="auto">
              <a:lnSpc>
                <a:spcPct val="75000"/>
              </a:lnSpc>
              <a:spcBef>
                <a:spcPct val="20000"/>
              </a:spcBef>
              <a:spcAft>
                <a:spcPts val="0"/>
              </a:spcAft>
              <a:buClr>
                <a:srgbClr val="990000"/>
              </a:buClr>
              <a:defRPr/>
            </a:pPr>
            <a:endParaRPr lang="en-US" altLang="zh-CN" sz="1500" dirty="0">
              <a:solidFill>
                <a:srgbClr val="F8F8F8"/>
              </a:solidFill>
              <a:latin typeface="FrutigerNext LT Medium"/>
              <a:ea typeface="华文细黑" pitchFamily="2" charset="-122"/>
              <a:sym typeface="Lucida Grande" charset="0"/>
            </a:endParaRPr>
          </a:p>
          <a:p>
            <a:pPr marL="439394" indent="-439394" algn="r" defTabSz="913514" fontAlgn="auto">
              <a:lnSpc>
                <a:spcPct val="125000"/>
              </a:lnSpc>
              <a:spcBef>
                <a:spcPct val="20000"/>
              </a:spcBef>
              <a:spcAft>
                <a:spcPts val="0"/>
              </a:spcAft>
              <a:buClr>
                <a:srgbClr val="990000"/>
              </a:buClr>
              <a:defRPr/>
            </a:pPr>
            <a:r>
              <a:rPr lang="zh-CN" altLang="en-US" sz="1500" dirty="0">
                <a:solidFill>
                  <a:srgbClr val="F8F8F8"/>
                </a:solidFill>
                <a:latin typeface="FrutigerNext LT Medium"/>
                <a:ea typeface="华文细黑" pitchFamily="2" charset="-122"/>
                <a:sym typeface="Lucida Grande" charset="0"/>
              </a:rPr>
              <a:t>中文正文</a:t>
            </a:r>
            <a:r>
              <a:rPr lang="en-US" altLang="zh-CN" sz="1500" dirty="0">
                <a:solidFill>
                  <a:srgbClr val="F8F8F8"/>
                </a:solidFill>
                <a:latin typeface="FrutigerNext LT Medium"/>
                <a:ea typeface="华文细黑" pitchFamily="2" charset="-122"/>
                <a:sym typeface="Lucida Grande" charset="0"/>
              </a:rPr>
              <a:t>:18-20pt</a:t>
            </a:r>
          </a:p>
          <a:p>
            <a:pPr marL="439394" indent="-439394" algn="r" defTabSz="913514" fontAlgn="auto">
              <a:lnSpc>
                <a:spcPct val="125000"/>
              </a:lnSpc>
              <a:spcBef>
                <a:spcPct val="20000"/>
              </a:spcBef>
              <a:spcAft>
                <a:spcPts val="0"/>
              </a:spcAft>
              <a:buClr>
                <a:srgbClr val="990000"/>
              </a:buClr>
              <a:defRPr/>
            </a:pPr>
            <a:r>
              <a:rPr lang="zh-CN" altLang="en-US" sz="1500" dirty="0">
                <a:solidFill>
                  <a:srgbClr val="F8F8F8"/>
                </a:solidFill>
                <a:latin typeface="FrutigerNext LT Medium"/>
                <a:ea typeface="华文细黑" pitchFamily="2" charset="-122"/>
                <a:sym typeface="Lucida Grande" charset="0"/>
              </a:rPr>
              <a:t>子目录</a:t>
            </a:r>
            <a:r>
              <a:rPr lang="en-US" altLang="zh-CN" sz="1500" dirty="0">
                <a:solidFill>
                  <a:srgbClr val="F8F8F8"/>
                </a:solidFill>
                <a:latin typeface="FrutigerNext LT Medium"/>
                <a:ea typeface="华文细黑" pitchFamily="2" charset="-122"/>
                <a:sym typeface="Lucida Grande" charset="0"/>
              </a:rPr>
              <a:t>(2-5</a:t>
            </a:r>
            <a:r>
              <a:rPr lang="zh-CN" altLang="en-US" sz="1500" dirty="0">
                <a:solidFill>
                  <a:srgbClr val="F8F8F8"/>
                </a:solidFill>
                <a:latin typeface="FrutigerNext LT Medium"/>
                <a:ea typeface="华文细黑" pitchFamily="2" charset="-122"/>
                <a:sym typeface="Lucida Grande" charset="0"/>
              </a:rPr>
              <a:t>级</a:t>
            </a:r>
            <a:r>
              <a:rPr lang="en-US" altLang="zh-CN" sz="1500" dirty="0">
                <a:solidFill>
                  <a:srgbClr val="F8F8F8"/>
                </a:solidFill>
                <a:latin typeface="FrutigerNext LT Medium"/>
                <a:ea typeface="华文细黑" pitchFamily="2" charset="-122"/>
                <a:sym typeface="Lucida Grande" charset="0"/>
              </a:rPr>
              <a:t>):18pt </a:t>
            </a:r>
          </a:p>
          <a:p>
            <a:pPr marL="439394" indent="-439394" algn="r" defTabSz="913514" fontAlgn="auto">
              <a:lnSpc>
                <a:spcPct val="125000"/>
              </a:lnSpc>
              <a:spcBef>
                <a:spcPct val="20000"/>
              </a:spcBef>
              <a:spcAft>
                <a:spcPts val="0"/>
              </a:spcAft>
              <a:buClr>
                <a:srgbClr val="990000"/>
              </a:buClr>
              <a:defRPr/>
            </a:pPr>
            <a:r>
              <a:rPr lang="zh-CN" altLang="en-US" sz="1500" dirty="0">
                <a:solidFill>
                  <a:srgbClr val="F8F8F8"/>
                </a:solidFill>
                <a:latin typeface="FrutigerNext LT Medium"/>
                <a:ea typeface="华文细黑" pitchFamily="2" charset="-122"/>
                <a:sym typeface="Lucida Grande" charset="0"/>
              </a:rPr>
              <a:t>颜色</a:t>
            </a:r>
            <a:r>
              <a:rPr lang="en-US" altLang="zh-CN" sz="1500" dirty="0">
                <a:solidFill>
                  <a:srgbClr val="F8F8F8"/>
                </a:solidFill>
                <a:latin typeface="FrutigerNext LT Medium"/>
                <a:ea typeface="华文细黑" pitchFamily="2" charset="-122"/>
                <a:sym typeface="Lucida Grande" charset="0"/>
              </a:rPr>
              <a:t>:</a:t>
            </a:r>
            <a:r>
              <a:rPr lang="zh-CN" altLang="en-US" sz="1500" dirty="0">
                <a:solidFill>
                  <a:srgbClr val="F8F8F8"/>
                </a:solidFill>
                <a:latin typeface="FrutigerNext LT Medium"/>
                <a:ea typeface="华文细黑" pitchFamily="2" charset="-122"/>
                <a:sym typeface="Lucida Grande" charset="0"/>
              </a:rPr>
              <a:t>黑色</a:t>
            </a:r>
          </a:p>
          <a:p>
            <a:pPr marL="439394" indent="-439394" algn="r" defTabSz="913514" fontAlgn="auto">
              <a:lnSpc>
                <a:spcPct val="125000"/>
              </a:lnSpc>
              <a:spcBef>
                <a:spcPct val="20000"/>
              </a:spcBef>
              <a:spcAft>
                <a:spcPts val="0"/>
              </a:spcAft>
              <a:buClr>
                <a:srgbClr val="990000"/>
              </a:buClr>
              <a:defRPr/>
            </a:pPr>
            <a:r>
              <a:rPr lang="zh-CN" altLang="en-US" sz="1500" dirty="0">
                <a:solidFill>
                  <a:srgbClr val="F8F8F8"/>
                </a:solidFill>
                <a:latin typeface="FrutigerNext LT Medium"/>
                <a:ea typeface="华文细黑" pitchFamily="2" charset="-122"/>
                <a:sym typeface="Lucida Grande" charset="0"/>
              </a:rPr>
              <a:t>字体</a:t>
            </a:r>
            <a:r>
              <a:rPr lang="en-US" altLang="zh-CN" sz="1500" dirty="0">
                <a:solidFill>
                  <a:srgbClr val="F8F8F8"/>
                </a:solidFill>
                <a:latin typeface="FrutigerNext LT Medium"/>
                <a:ea typeface="华文细黑" pitchFamily="2" charset="-122"/>
                <a:sym typeface="Lucida Grande" charset="0"/>
              </a:rPr>
              <a:t>:</a:t>
            </a:r>
            <a:r>
              <a:rPr lang="zh-CN" altLang="en-US" sz="1500" dirty="0">
                <a:solidFill>
                  <a:srgbClr val="F8F8F8"/>
                </a:solidFill>
                <a:latin typeface="FrutigerNext LT Medium"/>
                <a:ea typeface="华文细黑" pitchFamily="2" charset="-122"/>
                <a:sym typeface="Lucida Grande" charset="0"/>
              </a:rPr>
              <a:t>细黑体 </a:t>
            </a:r>
            <a:endParaRPr lang="zh-CN" altLang="en-US" sz="1500" dirty="0">
              <a:solidFill>
                <a:srgbClr val="080808"/>
              </a:solidFill>
              <a:latin typeface="FrutigerNext LT Medium"/>
              <a:ea typeface="华文细黑" pitchFamily="2" charset="-122"/>
              <a:sym typeface="Lucida Grande" charset="0"/>
            </a:endParaRPr>
          </a:p>
        </p:txBody>
      </p:sp>
      <p:sp>
        <p:nvSpPr>
          <p:cNvPr id="64" name="Rectangle 15"/>
          <p:cNvSpPr>
            <a:spLocks noChangeArrowheads="1"/>
          </p:cNvSpPr>
          <p:nvPr/>
        </p:nvSpPr>
        <p:spPr bwMode="auto">
          <a:xfrm>
            <a:off x="12362439" y="5400491"/>
            <a:ext cx="1225869" cy="411536"/>
          </a:xfrm>
          <a:prstGeom prst="rect">
            <a:avLst/>
          </a:prstGeom>
          <a:solidFill>
            <a:srgbClr val="F8F8F8"/>
          </a:solidFill>
          <a:ln w="9525" algn="ctr">
            <a:noFill/>
            <a:miter lim="800000"/>
            <a:headEnd/>
            <a:tailEnd/>
          </a:ln>
          <a:effectLst/>
        </p:spPr>
        <p:txBody>
          <a:bodyPr lIns="117152" tIns="58573" rIns="117152" bIns="58573" anchor="ctr">
            <a:spAutoFit/>
          </a:bodyPr>
          <a:lstStyle/>
          <a:p>
            <a:pPr algn="ctr" defTabSz="1124926" eaLnBrk="0" fontAlgn="auto" hangingPunct="0">
              <a:spcBef>
                <a:spcPts val="0"/>
              </a:spcBef>
              <a:spcAft>
                <a:spcPts val="0"/>
              </a:spcAft>
              <a:defRPr/>
            </a:pPr>
            <a:endParaRPr lang="zh-CN" altLang="zh-CN" sz="1900" dirty="0">
              <a:solidFill>
                <a:srgbClr val="000000"/>
              </a:solidFill>
              <a:latin typeface="FrutigerNext LT Regular" pitchFamily="34" charset="0"/>
              <a:ea typeface="MS PGothic" pitchFamily="34" charset="-128"/>
              <a:sym typeface="Lucida Grande" charset="0"/>
            </a:endParaRPr>
          </a:p>
        </p:txBody>
      </p:sp>
      <p:grpSp>
        <p:nvGrpSpPr>
          <p:cNvPr id="2" name="Group 16"/>
          <p:cNvGrpSpPr>
            <a:grpSpLocks/>
          </p:cNvGrpSpPr>
          <p:nvPr/>
        </p:nvGrpSpPr>
        <p:grpSpPr bwMode="auto">
          <a:xfrm>
            <a:off x="12472537" y="5278440"/>
            <a:ext cx="988741" cy="184151"/>
            <a:chOff x="6657" y="3492"/>
            <a:chExt cx="527" cy="121"/>
          </a:xfrm>
        </p:grpSpPr>
        <p:sp>
          <p:nvSpPr>
            <p:cNvPr id="66" name="Rectangle 17"/>
            <p:cNvSpPr>
              <a:spLocks noChangeArrowheads="1"/>
            </p:cNvSpPr>
            <p:nvPr/>
          </p:nvSpPr>
          <p:spPr bwMode="auto">
            <a:xfrm flipV="1">
              <a:off x="6789" y="3492"/>
              <a:ext cx="132" cy="121"/>
            </a:xfrm>
            <a:prstGeom prst="rect">
              <a:avLst/>
            </a:prstGeom>
            <a:solidFill>
              <a:srgbClr val="FFCC66"/>
            </a:solidFill>
            <a:ln w="9525">
              <a:noFill/>
              <a:miter lim="800000"/>
              <a:headEnd/>
              <a:tailEnd/>
            </a:ln>
          </p:spPr>
          <p:txBody>
            <a:bodyPr rot="10800000" wrap="none" anchor="ctr"/>
            <a:lstStyle/>
            <a:p>
              <a:pPr algn="ctr" defTabSz="913514" fontAlgn="auto">
                <a:spcBef>
                  <a:spcPts val="0"/>
                </a:spcBef>
                <a:spcAft>
                  <a:spcPts val="0"/>
                </a:spcAft>
                <a:defRPr/>
              </a:pPr>
              <a:endParaRPr lang="zh-CN" altLang="en-US" sz="2000" dirty="0">
                <a:solidFill>
                  <a:srgbClr val="000000"/>
                </a:solidFill>
                <a:latin typeface="Lucida Grande" charset="0"/>
                <a:sym typeface="Lucida Grande" charset="0"/>
              </a:endParaRPr>
            </a:p>
          </p:txBody>
        </p:sp>
        <p:sp>
          <p:nvSpPr>
            <p:cNvPr id="67" name="Rectangle 18"/>
            <p:cNvSpPr>
              <a:spLocks noChangeArrowheads="1"/>
            </p:cNvSpPr>
            <p:nvPr/>
          </p:nvSpPr>
          <p:spPr bwMode="auto">
            <a:xfrm flipV="1">
              <a:off x="6921" y="3492"/>
              <a:ext cx="131" cy="121"/>
            </a:xfrm>
            <a:prstGeom prst="rect">
              <a:avLst/>
            </a:prstGeom>
            <a:solidFill>
              <a:srgbClr val="FF9900"/>
            </a:solidFill>
            <a:ln w="9525">
              <a:noFill/>
              <a:miter lim="800000"/>
              <a:headEnd/>
              <a:tailEnd/>
            </a:ln>
          </p:spPr>
          <p:txBody>
            <a:bodyPr rot="10800000" wrap="none" anchor="ctr"/>
            <a:lstStyle/>
            <a:p>
              <a:pPr algn="ctr" defTabSz="913514" fontAlgn="auto">
                <a:spcBef>
                  <a:spcPts val="0"/>
                </a:spcBef>
                <a:spcAft>
                  <a:spcPts val="0"/>
                </a:spcAft>
                <a:defRPr/>
              </a:pPr>
              <a:endParaRPr lang="zh-CN" altLang="en-US" sz="2000" dirty="0">
                <a:solidFill>
                  <a:srgbClr val="000000"/>
                </a:solidFill>
                <a:latin typeface="Lucida Grande" charset="0"/>
                <a:sym typeface="Lucida Grande" charset="0"/>
              </a:endParaRPr>
            </a:p>
          </p:txBody>
        </p:sp>
        <p:sp>
          <p:nvSpPr>
            <p:cNvPr id="68" name="Rectangle 19"/>
            <p:cNvSpPr>
              <a:spLocks noChangeArrowheads="1"/>
            </p:cNvSpPr>
            <p:nvPr/>
          </p:nvSpPr>
          <p:spPr bwMode="auto">
            <a:xfrm flipV="1">
              <a:off x="7052" y="3492"/>
              <a:ext cx="132" cy="121"/>
            </a:xfrm>
            <a:prstGeom prst="rect">
              <a:avLst/>
            </a:prstGeom>
            <a:solidFill>
              <a:srgbClr val="99660A"/>
            </a:solidFill>
            <a:ln w="9525">
              <a:noFill/>
              <a:miter lim="800000"/>
              <a:headEnd/>
              <a:tailEnd/>
            </a:ln>
          </p:spPr>
          <p:txBody>
            <a:bodyPr rot="10800000" wrap="none" anchor="ctr"/>
            <a:lstStyle/>
            <a:p>
              <a:pPr algn="ctr" defTabSz="913514" fontAlgn="auto">
                <a:spcBef>
                  <a:spcPts val="0"/>
                </a:spcBef>
                <a:spcAft>
                  <a:spcPts val="0"/>
                </a:spcAft>
                <a:defRPr/>
              </a:pPr>
              <a:endParaRPr lang="zh-CN" altLang="en-US" sz="2000" dirty="0">
                <a:solidFill>
                  <a:srgbClr val="000000"/>
                </a:solidFill>
                <a:latin typeface="Lucida Grande" charset="0"/>
                <a:sym typeface="Lucida Grande" charset="0"/>
              </a:endParaRPr>
            </a:p>
          </p:txBody>
        </p:sp>
        <p:sp>
          <p:nvSpPr>
            <p:cNvPr id="69" name="Rectangle 20"/>
            <p:cNvSpPr>
              <a:spLocks noChangeArrowheads="1"/>
            </p:cNvSpPr>
            <p:nvPr/>
          </p:nvSpPr>
          <p:spPr bwMode="auto">
            <a:xfrm flipV="1">
              <a:off x="6657" y="3492"/>
              <a:ext cx="132" cy="121"/>
            </a:xfrm>
            <a:prstGeom prst="rect">
              <a:avLst/>
            </a:prstGeom>
            <a:solidFill>
              <a:srgbClr val="FFCC99"/>
            </a:solidFill>
            <a:ln w="9525">
              <a:noFill/>
              <a:miter lim="800000"/>
              <a:headEnd/>
              <a:tailEnd/>
            </a:ln>
          </p:spPr>
          <p:txBody>
            <a:bodyPr rot="10800000" wrap="none" anchor="ctr"/>
            <a:lstStyle/>
            <a:p>
              <a:pPr algn="ctr" defTabSz="913514" fontAlgn="auto">
                <a:spcBef>
                  <a:spcPts val="0"/>
                </a:spcBef>
                <a:spcAft>
                  <a:spcPts val="0"/>
                </a:spcAft>
                <a:defRPr/>
              </a:pPr>
              <a:endParaRPr lang="zh-CN" altLang="en-US" sz="2000" dirty="0">
                <a:solidFill>
                  <a:srgbClr val="000000"/>
                </a:solidFill>
                <a:latin typeface="Lucida Grande" charset="0"/>
                <a:sym typeface="Lucida Grande" charset="0"/>
              </a:endParaRPr>
            </a:p>
          </p:txBody>
        </p:sp>
      </p:grpSp>
      <p:grpSp>
        <p:nvGrpSpPr>
          <p:cNvPr id="3" name="Group 21"/>
          <p:cNvGrpSpPr>
            <a:grpSpLocks/>
          </p:cNvGrpSpPr>
          <p:nvPr/>
        </p:nvGrpSpPr>
        <p:grpSpPr bwMode="auto">
          <a:xfrm>
            <a:off x="12472537" y="6203962"/>
            <a:ext cx="988741" cy="182563"/>
            <a:chOff x="6657" y="4103"/>
            <a:chExt cx="527" cy="121"/>
          </a:xfrm>
        </p:grpSpPr>
        <p:sp>
          <p:nvSpPr>
            <p:cNvPr id="71" name="Rectangle 22"/>
            <p:cNvSpPr>
              <a:spLocks noChangeArrowheads="1"/>
            </p:cNvSpPr>
            <p:nvPr/>
          </p:nvSpPr>
          <p:spPr bwMode="auto">
            <a:xfrm flipV="1">
              <a:off x="6789" y="4103"/>
              <a:ext cx="132" cy="121"/>
            </a:xfrm>
            <a:prstGeom prst="rect">
              <a:avLst/>
            </a:prstGeom>
            <a:solidFill>
              <a:srgbClr val="99CCFF"/>
            </a:solidFill>
            <a:ln w="9525">
              <a:noFill/>
              <a:miter lim="800000"/>
              <a:headEnd/>
              <a:tailEnd/>
            </a:ln>
          </p:spPr>
          <p:txBody>
            <a:bodyPr rot="10800000" wrap="none" anchor="ctr"/>
            <a:lstStyle/>
            <a:p>
              <a:pPr algn="ctr" defTabSz="913514" fontAlgn="auto">
                <a:spcBef>
                  <a:spcPts val="0"/>
                </a:spcBef>
                <a:spcAft>
                  <a:spcPts val="0"/>
                </a:spcAft>
                <a:defRPr/>
              </a:pPr>
              <a:endParaRPr lang="zh-CN" altLang="en-US" sz="2000" dirty="0">
                <a:solidFill>
                  <a:srgbClr val="000000"/>
                </a:solidFill>
                <a:latin typeface="Lucida Grande" charset="0"/>
                <a:sym typeface="Lucida Grande" charset="0"/>
              </a:endParaRPr>
            </a:p>
          </p:txBody>
        </p:sp>
        <p:sp>
          <p:nvSpPr>
            <p:cNvPr id="72" name="Rectangle 23"/>
            <p:cNvSpPr>
              <a:spLocks noChangeArrowheads="1"/>
            </p:cNvSpPr>
            <p:nvPr/>
          </p:nvSpPr>
          <p:spPr bwMode="auto">
            <a:xfrm flipV="1">
              <a:off x="6921" y="4103"/>
              <a:ext cx="131" cy="121"/>
            </a:xfrm>
            <a:prstGeom prst="rect">
              <a:avLst/>
            </a:prstGeom>
            <a:solidFill>
              <a:srgbClr val="99CCCC"/>
            </a:solidFill>
            <a:ln w="9525">
              <a:noFill/>
              <a:miter lim="800000"/>
              <a:headEnd/>
              <a:tailEnd/>
            </a:ln>
          </p:spPr>
          <p:txBody>
            <a:bodyPr rot="10800000" wrap="none" anchor="ctr"/>
            <a:lstStyle/>
            <a:p>
              <a:pPr algn="ctr" defTabSz="913514" fontAlgn="auto">
                <a:spcBef>
                  <a:spcPts val="0"/>
                </a:spcBef>
                <a:spcAft>
                  <a:spcPts val="0"/>
                </a:spcAft>
                <a:defRPr/>
              </a:pPr>
              <a:endParaRPr lang="zh-CN" altLang="en-US" sz="2000" dirty="0">
                <a:solidFill>
                  <a:srgbClr val="000000"/>
                </a:solidFill>
                <a:latin typeface="Lucida Grande" charset="0"/>
                <a:sym typeface="Lucida Grande" charset="0"/>
              </a:endParaRPr>
            </a:p>
          </p:txBody>
        </p:sp>
        <p:sp>
          <p:nvSpPr>
            <p:cNvPr id="73" name="Rectangle 24"/>
            <p:cNvSpPr>
              <a:spLocks noChangeArrowheads="1"/>
            </p:cNvSpPr>
            <p:nvPr/>
          </p:nvSpPr>
          <p:spPr bwMode="auto">
            <a:xfrm flipV="1">
              <a:off x="7052" y="4103"/>
              <a:ext cx="132" cy="121"/>
            </a:xfrm>
            <a:prstGeom prst="rect">
              <a:avLst/>
            </a:prstGeom>
            <a:solidFill>
              <a:srgbClr val="009999"/>
            </a:solidFill>
            <a:ln w="9525">
              <a:noFill/>
              <a:miter lim="800000"/>
              <a:headEnd/>
              <a:tailEnd/>
            </a:ln>
          </p:spPr>
          <p:txBody>
            <a:bodyPr rot="10800000" wrap="none" anchor="ctr"/>
            <a:lstStyle/>
            <a:p>
              <a:pPr algn="ctr" defTabSz="913514" fontAlgn="auto">
                <a:spcBef>
                  <a:spcPts val="0"/>
                </a:spcBef>
                <a:spcAft>
                  <a:spcPts val="0"/>
                </a:spcAft>
                <a:defRPr/>
              </a:pPr>
              <a:endParaRPr lang="zh-CN" altLang="en-US" sz="2000" dirty="0">
                <a:solidFill>
                  <a:srgbClr val="000000"/>
                </a:solidFill>
                <a:latin typeface="Lucida Grande" charset="0"/>
                <a:sym typeface="Lucida Grande" charset="0"/>
              </a:endParaRPr>
            </a:p>
          </p:txBody>
        </p:sp>
        <p:sp>
          <p:nvSpPr>
            <p:cNvPr id="74" name="Rectangle 25"/>
            <p:cNvSpPr>
              <a:spLocks noChangeArrowheads="1"/>
            </p:cNvSpPr>
            <p:nvPr/>
          </p:nvSpPr>
          <p:spPr bwMode="auto">
            <a:xfrm flipV="1">
              <a:off x="6657" y="4103"/>
              <a:ext cx="132" cy="121"/>
            </a:xfrm>
            <a:prstGeom prst="rect">
              <a:avLst/>
            </a:prstGeom>
            <a:solidFill>
              <a:srgbClr val="CCCCFF"/>
            </a:solidFill>
            <a:ln w="9525">
              <a:noFill/>
              <a:miter lim="800000"/>
              <a:headEnd/>
              <a:tailEnd/>
            </a:ln>
          </p:spPr>
          <p:txBody>
            <a:bodyPr rot="10800000" wrap="none" anchor="ctr"/>
            <a:lstStyle/>
            <a:p>
              <a:pPr algn="ctr" defTabSz="913514" fontAlgn="auto">
                <a:spcBef>
                  <a:spcPts val="0"/>
                </a:spcBef>
                <a:spcAft>
                  <a:spcPts val="0"/>
                </a:spcAft>
                <a:defRPr/>
              </a:pPr>
              <a:endParaRPr lang="zh-CN" altLang="en-US" sz="2000" dirty="0">
                <a:solidFill>
                  <a:srgbClr val="000000"/>
                </a:solidFill>
                <a:latin typeface="Lucida Grande" charset="0"/>
                <a:sym typeface="Lucida Grande" charset="0"/>
              </a:endParaRPr>
            </a:p>
          </p:txBody>
        </p:sp>
      </p:grpSp>
      <p:grpSp>
        <p:nvGrpSpPr>
          <p:cNvPr id="4" name="Group 26"/>
          <p:cNvGrpSpPr>
            <a:grpSpLocks/>
          </p:cNvGrpSpPr>
          <p:nvPr/>
        </p:nvGrpSpPr>
        <p:grpSpPr bwMode="auto">
          <a:xfrm>
            <a:off x="12472537" y="6450014"/>
            <a:ext cx="988741" cy="182563"/>
            <a:chOff x="6657" y="4266"/>
            <a:chExt cx="527" cy="121"/>
          </a:xfrm>
        </p:grpSpPr>
        <p:sp>
          <p:nvSpPr>
            <p:cNvPr id="76" name="Rectangle 27"/>
            <p:cNvSpPr>
              <a:spLocks noChangeArrowheads="1"/>
            </p:cNvSpPr>
            <p:nvPr/>
          </p:nvSpPr>
          <p:spPr bwMode="auto">
            <a:xfrm flipV="1">
              <a:off x="6789" y="4266"/>
              <a:ext cx="132" cy="121"/>
            </a:xfrm>
            <a:prstGeom prst="rect">
              <a:avLst/>
            </a:prstGeom>
            <a:solidFill>
              <a:srgbClr val="99CCCC"/>
            </a:solidFill>
            <a:ln w="9525">
              <a:noFill/>
              <a:miter lim="800000"/>
              <a:headEnd/>
              <a:tailEnd/>
            </a:ln>
          </p:spPr>
          <p:txBody>
            <a:bodyPr rot="10800000" wrap="none" anchor="ctr"/>
            <a:lstStyle/>
            <a:p>
              <a:pPr algn="ctr" defTabSz="913514" fontAlgn="auto">
                <a:spcBef>
                  <a:spcPts val="0"/>
                </a:spcBef>
                <a:spcAft>
                  <a:spcPts val="0"/>
                </a:spcAft>
                <a:defRPr/>
              </a:pPr>
              <a:endParaRPr lang="zh-CN" altLang="en-US" sz="2000" dirty="0">
                <a:solidFill>
                  <a:srgbClr val="000000"/>
                </a:solidFill>
                <a:latin typeface="Lucida Grande" charset="0"/>
                <a:sym typeface="Lucida Grande" charset="0"/>
              </a:endParaRPr>
            </a:p>
          </p:txBody>
        </p:sp>
        <p:sp>
          <p:nvSpPr>
            <p:cNvPr id="77" name="Rectangle 28"/>
            <p:cNvSpPr>
              <a:spLocks noChangeArrowheads="1"/>
            </p:cNvSpPr>
            <p:nvPr/>
          </p:nvSpPr>
          <p:spPr bwMode="auto">
            <a:xfrm flipV="1">
              <a:off x="6921" y="4266"/>
              <a:ext cx="131" cy="121"/>
            </a:xfrm>
            <a:prstGeom prst="rect">
              <a:avLst/>
            </a:prstGeom>
            <a:solidFill>
              <a:srgbClr val="0099CC"/>
            </a:solidFill>
            <a:ln w="9525">
              <a:noFill/>
              <a:miter lim="800000"/>
              <a:headEnd/>
              <a:tailEnd/>
            </a:ln>
          </p:spPr>
          <p:txBody>
            <a:bodyPr rot="10800000" wrap="none" anchor="ctr"/>
            <a:lstStyle/>
            <a:p>
              <a:pPr algn="ctr" defTabSz="913514" fontAlgn="auto">
                <a:spcBef>
                  <a:spcPts val="0"/>
                </a:spcBef>
                <a:spcAft>
                  <a:spcPts val="0"/>
                </a:spcAft>
                <a:defRPr/>
              </a:pPr>
              <a:endParaRPr lang="zh-CN" altLang="en-US" sz="2000" dirty="0">
                <a:solidFill>
                  <a:srgbClr val="000000"/>
                </a:solidFill>
                <a:latin typeface="Lucida Grande" charset="0"/>
                <a:sym typeface="Lucida Grande" charset="0"/>
              </a:endParaRPr>
            </a:p>
          </p:txBody>
        </p:sp>
        <p:sp>
          <p:nvSpPr>
            <p:cNvPr id="78" name="Rectangle 29"/>
            <p:cNvSpPr>
              <a:spLocks noChangeArrowheads="1"/>
            </p:cNvSpPr>
            <p:nvPr/>
          </p:nvSpPr>
          <p:spPr bwMode="auto">
            <a:xfrm flipV="1">
              <a:off x="7052" y="4266"/>
              <a:ext cx="132" cy="121"/>
            </a:xfrm>
            <a:prstGeom prst="rect">
              <a:avLst/>
            </a:prstGeom>
            <a:solidFill>
              <a:srgbClr val="006699"/>
            </a:solidFill>
            <a:ln w="9525">
              <a:noFill/>
              <a:miter lim="800000"/>
              <a:headEnd/>
              <a:tailEnd/>
            </a:ln>
          </p:spPr>
          <p:txBody>
            <a:bodyPr rot="10800000" wrap="none" anchor="ctr"/>
            <a:lstStyle/>
            <a:p>
              <a:pPr algn="ctr" defTabSz="913514" fontAlgn="auto">
                <a:spcBef>
                  <a:spcPts val="0"/>
                </a:spcBef>
                <a:spcAft>
                  <a:spcPts val="0"/>
                </a:spcAft>
                <a:defRPr/>
              </a:pPr>
              <a:endParaRPr lang="zh-CN" altLang="en-US" sz="2000" dirty="0">
                <a:solidFill>
                  <a:srgbClr val="000000"/>
                </a:solidFill>
                <a:latin typeface="Lucida Grande" charset="0"/>
                <a:sym typeface="Lucida Grande" charset="0"/>
              </a:endParaRPr>
            </a:p>
          </p:txBody>
        </p:sp>
        <p:sp>
          <p:nvSpPr>
            <p:cNvPr id="79" name="Rectangle 30"/>
            <p:cNvSpPr>
              <a:spLocks noChangeArrowheads="1"/>
            </p:cNvSpPr>
            <p:nvPr/>
          </p:nvSpPr>
          <p:spPr bwMode="auto">
            <a:xfrm flipV="1">
              <a:off x="6657" y="4266"/>
              <a:ext cx="132" cy="121"/>
            </a:xfrm>
            <a:prstGeom prst="rect">
              <a:avLst/>
            </a:prstGeom>
            <a:solidFill>
              <a:srgbClr val="CCFF99"/>
            </a:solidFill>
            <a:ln w="9525">
              <a:noFill/>
              <a:miter lim="800000"/>
              <a:headEnd/>
              <a:tailEnd/>
            </a:ln>
          </p:spPr>
          <p:txBody>
            <a:bodyPr rot="10800000" wrap="none" anchor="ctr"/>
            <a:lstStyle/>
            <a:p>
              <a:pPr algn="ctr" defTabSz="913514" fontAlgn="auto">
                <a:spcBef>
                  <a:spcPts val="0"/>
                </a:spcBef>
                <a:spcAft>
                  <a:spcPts val="0"/>
                </a:spcAft>
                <a:defRPr/>
              </a:pPr>
              <a:endParaRPr lang="zh-CN" altLang="en-US" sz="2000" dirty="0">
                <a:solidFill>
                  <a:srgbClr val="000000"/>
                </a:solidFill>
                <a:latin typeface="Lucida Grande" charset="0"/>
                <a:sym typeface="Lucida Grande" charset="0"/>
              </a:endParaRPr>
            </a:p>
          </p:txBody>
        </p:sp>
      </p:grpSp>
      <p:grpSp>
        <p:nvGrpSpPr>
          <p:cNvPr id="5" name="Group 31"/>
          <p:cNvGrpSpPr>
            <a:grpSpLocks/>
          </p:cNvGrpSpPr>
          <p:nvPr/>
        </p:nvGrpSpPr>
        <p:grpSpPr bwMode="auto">
          <a:xfrm>
            <a:off x="12472537" y="5527688"/>
            <a:ext cx="988741" cy="182563"/>
            <a:chOff x="6657" y="3656"/>
            <a:chExt cx="527" cy="121"/>
          </a:xfrm>
        </p:grpSpPr>
        <p:sp>
          <p:nvSpPr>
            <p:cNvPr id="81" name="Rectangle 32"/>
            <p:cNvSpPr>
              <a:spLocks noChangeArrowheads="1"/>
            </p:cNvSpPr>
            <p:nvPr/>
          </p:nvSpPr>
          <p:spPr bwMode="auto">
            <a:xfrm flipV="1">
              <a:off x="6657" y="3656"/>
              <a:ext cx="132" cy="121"/>
            </a:xfrm>
            <a:prstGeom prst="rect">
              <a:avLst/>
            </a:prstGeom>
            <a:solidFill>
              <a:srgbClr val="CCCCCC"/>
            </a:solidFill>
            <a:ln w="9525">
              <a:noFill/>
              <a:miter lim="800000"/>
              <a:headEnd/>
              <a:tailEnd/>
            </a:ln>
          </p:spPr>
          <p:txBody>
            <a:bodyPr rot="10800000" wrap="none" anchor="ctr"/>
            <a:lstStyle/>
            <a:p>
              <a:pPr algn="ctr" defTabSz="913514" fontAlgn="auto">
                <a:spcBef>
                  <a:spcPts val="0"/>
                </a:spcBef>
                <a:spcAft>
                  <a:spcPts val="0"/>
                </a:spcAft>
                <a:defRPr/>
              </a:pPr>
              <a:endParaRPr lang="zh-CN" altLang="en-US" sz="2000" dirty="0">
                <a:solidFill>
                  <a:srgbClr val="000000"/>
                </a:solidFill>
                <a:latin typeface="Lucida Grande" charset="0"/>
                <a:sym typeface="Lucida Grande" charset="0"/>
              </a:endParaRPr>
            </a:p>
          </p:txBody>
        </p:sp>
        <p:sp>
          <p:nvSpPr>
            <p:cNvPr id="82" name="Rectangle 33"/>
            <p:cNvSpPr>
              <a:spLocks noChangeArrowheads="1"/>
            </p:cNvSpPr>
            <p:nvPr/>
          </p:nvSpPr>
          <p:spPr bwMode="auto">
            <a:xfrm flipV="1">
              <a:off x="6789" y="3656"/>
              <a:ext cx="132" cy="121"/>
            </a:xfrm>
            <a:prstGeom prst="rect">
              <a:avLst/>
            </a:prstGeom>
            <a:solidFill>
              <a:srgbClr val="FF9900"/>
            </a:solidFill>
            <a:ln w="9525">
              <a:noFill/>
              <a:miter lim="800000"/>
              <a:headEnd/>
              <a:tailEnd/>
            </a:ln>
          </p:spPr>
          <p:txBody>
            <a:bodyPr rot="10800000" wrap="none" anchor="ctr"/>
            <a:lstStyle/>
            <a:p>
              <a:pPr algn="ctr" defTabSz="913514" fontAlgn="auto">
                <a:spcBef>
                  <a:spcPts val="0"/>
                </a:spcBef>
                <a:spcAft>
                  <a:spcPts val="0"/>
                </a:spcAft>
                <a:defRPr/>
              </a:pPr>
              <a:endParaRPr lang="zh-CN" altLang="en-US" sz="2000" dirty="0">
                <a:solidFill>
                  <a:srgbClr val="000000"/>
                </a:solidFill>
                <a:latin typeface="Lucida Grande" charset="0"/>
                <a:sym typeface="Lucida Grande" charset="0"/>
              </a:endParaRPr>
            </a:p>
          </p:txBody>
        </p:sp>
        <p:sp>
          <p:nvSpPr>
            <p:cNvPr id="83" name="Rectangle 34"/>
            <p:cNvSpPr>
              <a:spLocks noChangeArrowheads="1"/>
            </p:cNvSpPr>
            <p:nvPr/>
          </p:nvSpPr>
          <p:spPr bwMode="auto">
            <a:xfrm flipV="1">
              <a:off x="6921" y="3656"/>
              <a:ext cx="131" cy="121"/>
            </a:xfrm>
            <a:prstGeom prst="rect">
              <a:avLst/>
            </a:prstGeom>
            <a:solidFill>
              <a:srgbClr val="990000"/>
            </a:solidFill>
            <a:ln w="9525">
              <a:noFill/>
              <a:miter lim="800000"/>
              <a:headEnd/>
              <a:tailEnd/>
            </a:ln>
          </p:spPr>
          <p:txBody>
            <a:bodyPr rot="10800000" wrap="none" anchor="ctr"/>
            <a:lstStyle/>
            <a:p>
              <a:pPr algn="ctr" defTabSz="913514" fontAlgn="auto">
                <a:spcBef>
                  <a:spcPts val="0"/>
                </a:spcBef>
                <a:spcAft>
                  <a:spcPts val="0"/>
                </a:spcAft>
                <a:defRPr/>
              </a:pPr>
              <a:endParaRPr lang="zh-CN" altLang="en-US" sz="2000" dirty="0">
                <a:solidFill>
                  <a:srgbClr val="000000"/>
                </a:solidFill>
                <a:latin typeface="Lucida Grande" charset="0"/>
                <a:sym typeface="Lucida Grande" charset="0"/>
              </a:endParaRPr>
            </a:p>
          </p:txBody>
        </p:sp>
        <p:sp>
          <p:nvSpPr>
            <p:cNvPr id="84" name="Rectangle 35"/>
            <p:cNvSpPr>
              <a:spLocks noChangeArrowheads="1"/>
            </p:cNvSpPr>
            <p:nvPr/>
          </p:nvSpPr>
          <p:spPr bwMode="auto">
            <a:xfrm flipV="1">
              <a:off x="7052" y="3656"/>
              <a:ext cx="132" cy="121"/>
            </a:xfrm>
            <a:prstGeom prst="rect">
              <a:avLst/>
            </a:prstGeom>
            <a:solidFill>
              <a:srgbClr val="080808"/>
            </a:solidFill>
            <a:ln w="9525">
              <a:noFill/>
              <a:miter lim="800000"/>
              <a:headEnd/>
              <a:tailEnd/>
            </a:ln>
          </p:spPr>
          <p:txBody>
            <a:bodyPr rot="10800000" wrap="none" anchor="ctr"/>
            <a:lstStyle/>
            <a:p>
              <a:pPr algn="ctr" defTabSz="913514" fontAlgn="auto">
                <a:spcBef>
                  <a:spcPts val="0"/>
                </a:spcBef>
                <a:spcAft>
                  <a:spcPts val="0"/>
                </a:spcAft>
                <a:defRPr/>
              </a:pPr>
              <a:endParaRPr lang="zh-CN" altLang="en-US" sz="2000" dirty="0">
                <a:solidFill>
                  <a:srgbClr val="000000"/>
                </a:solidFill>
                <a:latin typeface="Lucida Grande" charset="0"/>
                <a:sym typeface="Lucida Grande" charset="0"/>
              </a:endParaRPr>
            </a:p>
          </p:txBody>
        </p:sp>
      </p:grpSp>
      <p:grpSp>
        <p:nvGrpSpPr>
          <p:cNvPr id="6" name="Group 36"/>
          <p:cNvGrpSpPr>
            <a:grpSpLocks/>
          </p:cNvGrpSpPr>
          <p:nvPr/>
        </p:nvGrpSpPr>
        <p:grpSpPr bwMode="auto">
          <a:xfrm>
            <a:off x="12472537" y="5957889"/>
            <a:ext cx="988741" cy="182563"/>
            <a:chOff x="6657" y="3941"/>
            <a:chExt cx="527" cy="121"/>
          </a:xfrm>
        </p:grpSpPr>
        <p:sp>
          <p:nvSpPr>
            <p:cNvPr id="86" name="Rectangle 37"/>
            <p:cNvSpPr>
              <a:spLocks noChangeArrowheads="1"/>
            </p:cNvSpPr>
            <p:nvPr/>
          </p:nvSpPr>
          <p:spPr bwMode="auto">
            <a:xfrm flipV="1">
              <a:off x="6789" y="3941"/>
              <a:ext cx="132" cy="121"/>
            </a:xfrm>
            <a:prstGeom prst="rect">
              <a:avLst/>
            </a:prstGeom>
            <a:solidFill>
              <a:srgbClr val="CCFF99"/>
            </a:solidFill>
            <a:ln w="9525">
              <a:noFill/>
              <a:miter lim="800000"/>
              <a:headEnd/>
              <a:tailEnd/>
            </a:ln>
          </p:spPr>
          <p:txBody>
            <a:bodyPr rot="10800000" wrap="none" anchor="ctr"/>
            <a:lstStyle/>
            <a:p>
              <a:pPr algn="ctr" defTabSz="913514" fontAlgn="auto">
                <a:spcBef>
                  <a:spcPts val="0"/>
                </a:spcBef>
                <a:spcAft>
                  <a:spcPts val="0"/>
                </a:spcAft>
                <a:defRPr/>
              </a:pPr>
              <a:endParaRPr lang="zh-CN" altLang="en-US" sz="2000" dirty="0">
                <a:solidFill>
                  <a:srgbClr val="000000"/>
                </a:solidFill>
                <a:latin typeface="Lucida Grande" charset="0"/>
                <a:sym typeface="Lucida Grande" charset="0"/>
              </a:endParaRPr>
            </a:p>
          </p:txBody>
        </p:sp>
        <p:sp>
          <p:nvSpPr>
            <p:cNvPr id="87" name="Rectangle 38"/>
            <p:cNvSpPr>
              <a:spLocks noChangeArrowheads="1"/>
            </p:cNvSpPr>
            <p:nvPr/>
          </p:nvSpPr>
          <p:spPr bwMode="auto">
            <a:xfrm flipV="1">
              <a:off x="6921" y="3941"/>
              <a:ext cx="131" cy="121"/>
            </a:xfrm>
            <a:prstGeom prst="rect">
              <a:avLst/>
            </a:prstGeom>
            <a:solidFill>
              <a:srgbClr val="669900"/>
            </a:solidFill>
            <a:ln w="9525">
              <a:noFill/>
              <a:miter lim="800000"/>
              <a:headEnd/>
              <a:tailEnd/>
            </a:ln>
          </p:spPr>
          <p:txBody>
            <a:bodyPr rot="10800000" wrap="none" anchor="ctr"/>
            <a:lstStyle/>
            <a:p>
              <a:pPr algn="ctr" defTabSz="913514" fontAlgn="auto">
                <a:spcBef>
                  <a:spcPts val="0"/>
                </a:spcBef>
                <a:spcAft>
                  <a:spcPts val="0"/>
                </a:spcAft>
                <a:defRPr/>
              </a:pPr>
              <a:endParaRPr lang="zh-CN" altLang="en-US" sz="2000" dirty="0">
                <a:solidFill>
                  <a:srgbClr val="000000"/>
                </a:solidFill>
                <a:latin typeface="Lucida Grande" charset="0"/>
                <a:sym typeface="Lucida Grande" charset="0"/>
              </a:endParaRPr>
            </a:p>
          </p:txBody>
        </p:sp>
        <p:sp>
          <p:nvSpPr>
            <p:cNvPr id="88" name="Rectangle 39"/>
            <p:cNvSpPr>
              <a:spLocks noChangeArrowheads="1"/>
            </p:cNvSpPr>
            <p:nvPr/>
          </p:nvSpPr>
          <p:spPr bwMode="auto">
            <a:xfrm flipV="1">
              <a:off x="7052" y="3941"/>
              <a:ext cx="132" cy="121"/>
            </a:xfrm>
            <a:prstGeom prst="rect">
              <a:avLst/>
            </a:prstGeom>
            <a:solidFill>
              <a:srgbClr val="080808"/>
            </a:solidFill>
            <a:ln w="9525">
              <a:noFill/>
              <a:miter lim="800000"/>
              <a:headEnd/>
              <a:tailEnd/>
            </a:ln>
          </p:spPr>
          <p:txBody>
            <a:bodyPr rot="10800000" wrap="none" anchor="ctr"/>
            <a:lstStyle/>
            <a:p>
              <a:pPr algn="ctr" defTabSz="913514" fontAlgn="auto">
                <a:spcBef>
                  <a:spcPts val="0"/>
                </a:spcBef>
                <a:spcAft>
                  <a:spcPts val="0"/>
                </a:spcAft>
                <a:defRPr/>
              </a:pPr>
              <a:endParaRPr lang="zh-CN" altLang="en-US" sz="2000" dirty="0">
                <a:solidFill>
                  <a:srgbClr val="000000"/>
                </a:solidFill>
                <a:latin typeface="Lucida Grande" charset="0"/>
                <a:sym typeface="Lucida Grande" charset="0"/>
              </a:endParaRPr>
            </a:p>
          </p:txBody>
        </p:sp>
        <p:sp>
          <p:nvSpPr>
            <p:cNvPr id="89" name="Rectangle 40"/>
            <p:cNvSpPr>
              <a:spLocks noChangeArrowheads="1"/>
            </p:cNvSpPr>
            <p:nvPr/>
          </p:nvSpPr>
          <p:spPr bwMode="auto">
            <a:xfrm flipV="1">
              <a:off x="6657" y="3941"/>
              <a:ext cx="132" cy="121"/>
            </a:xfrm>
            <a:prstGeom prst="rect">
              <a:avLst/>
            </a:prstGeom>
            <a:solidFill>
              <a:srgbClr val="CCCCCC"/>
            </a:solidFill>
            <a:ln w="9525">
              <a:noFill/>
              <a:miter lim="800000"/>
              <a:headEnd/>
              <a:tailEnd/>
            </a:ln>
          </p:spPr>
          <p:txBody>
            <a:bodyPr rot="10800000" wrap="none" anchor="ctr"/>
            <a:lstStyle/>
            <a:p>
              <a:pPr algn="ctr" defTabSz="913514" fontAlgn="auto">
                <a:spcBef>
                  <a:spcPts val="0"/>
                </a:spcBef>
                <a:spcAft>
                  <a:spcPts val="0"/>
                </a:spcAft>
                <a:defRPr/>
              </a:pPr>
              <a:endParaRPr lang="zh-CN" altLang="en-US" sz="2000" dirty="0">
                <a:solidFill>
                  <a:srgbClr val="000000"/>
                </a:solidFill>
                <a:latin typeface="Lucida Grande" charset="0"/>
                <a:sym typeface="Lucida Grande" charset="0"/>
              </a:endParaRPr>
            </a:p>
          </p:txBody>
        </p:sp>
      </p:grpSp>
      <p:grpSp>
        <p:nvGrpSpPr>
          <p:cNvPr id="7" name="Group 41"/>
          <p:cNvGrpSpPr>
            <a:grpSpLocks/>
          </p:cNvGrpSpPr>
          <p:nvPr/>
        </p:nvGrpSpPr>
        <p:grpSpPr bwMode="auto">
          <a:xfrm>
            <a:off x="12472537" y="6697674"/>
            <a:ext cx="988741" cy="182563"/>
            <a:chOff x="6657" y="4430"/>
            <a:chExt cx="527" cy="121"/>
          </a:xfrm>
        </p:grpSpPr>
        <p:sp>
          <p:nvSpPr>
            <p:cNvPr id="91" name="Rectangle 42"/>
            <p:cNvSpPr>
              <a:spLocks noChangeArrowheads="1"/>
            </p:cNvSpPr>
            <p:nvPr/>
          </p:nvSpPr>
          <p:spPr bwMode="auto">
            <a:xfrm flipV="1">
              <a:off x="6789" y="4430"/>
              <a:ext cx="132" cy="121"/>
            </a:xfrm>
            <a:prstGeom prst="rect">
              <a:avLst/>
            </a:prstGeom>
            <a:solidFill>
              <a:srgbClr val="FF9900"/>
            </a:solidFill>
            <a:ln w="9525">
              <a:noFill/>
              <a:miter lim="800000"/>
              <a:headEnd/>
              <a:tailEnd/>
            </a:ln>
          </p:spPr>
          <p:txBody>
            <a:bodyPr rot="10800000" wrap="none" anchor="ctr"/>
            <a:lstStyle/>
            <a:p>
              <a:pPr algn="ctr" defTabSz="913514" fontAlgn="auto">
                <a:spcBef>
                  <a:spcPts val="0"/>
                </a:spcBef>
                <a:spcAft>
                  <a:spcPts val="0"/>
                </a:spcAft>
                <a:defRPr/>
              </a:pPr>
              <a:endParaRPr lang="zh-CN" altLang="en-US" sz="2000" dirty="0">
                <a:solidFill>
                  <a:srgbClr val="000000"/>
                </a:solidFill>
                <a:latin typeface="Lucida Grande" charset="0"/>
                <a:sym typeface="Lucida Grande" charset="0"/>
              </a:endParaRPr>
            </a:p>
          </p:txBody>
        </p:sp>
        <p:sp>
          <p:nvSpPr>
            <p:cNvPr id="92" name="Rectangle 43"/>
            <p:cNvSpPr>
              <a:spLocks noChangeArrowheads="1"/>
            </p:cNvSpPr>
            <p:nvPr/>
          </p:nvSpPr>
          <p:spPr bwMode="auto">
            <a:xfrm flipV="1">
              <a:off x="6921" y="4430"/>
              <a:ext cx="131" cy="121"/>
            </a:xfrm>
            <a:prstGeom prst="rect">
              <a:avLst/>
            </a:prstGeom>
            <a:solidFill>
              <a:srgbClr val="006699"/>
            </a:solidFill>
            <a:ln w="9525">
              <a:noFill/>
              <a:miter lim="800000"/>
              <a:headEnd/>
              <a:tailEnd/>
            </a:ln>
          </p:spPr>
          <p:txBody>
            <a:bodyPr rot="10800000" wrap="none" anchor="ctr"/>
            <a:lstStyle/>
            <a:p>
              <a:pPr algn="ctr" defTabSz="913514" fontAlgn="auto">
                <a:spcBef>
                  <a:spcPts val="0"/>
                </a:spcBef>
                <a:spcAft>
                  <a:spcPts val="0"/>
                </a:spcAft>
                <a:defRPr/>
              </a:pPr>
              <a:endParaRPr lang="zh-CN" altLang="en-US" sz="2000" dirty="0">
                <a:solidFill>
                  <a:srgbClr val="000000"/>
                </a:solidFill>
                <a:latin typeface="Lucida Grande" charset="0"/>
                <a:sym typeface="Lucida Grande" charset="0"/>
              </a:endParaRPr>
            </a:p>
          </p:txBody>
        </p:sp>
        <p:sp>
          <p:nvSpPr>
            <p:cNvPr id="93" name="Rectangle 44"/>
            <p:cNvSpPr>
              <a:spLocks noChangeArrowheads="1"/>
            </p:cNvSpPr>
            <p:nvPr/>
          </p:nvSpPr>
          <p:spPr bwMode="auto">
            <a:xfrm flipV="1">
              <a:off x="7052" y="4430"/>
              <a:ext cx="132" cy="121"/>
            </a:xfrm>
            <a:prstGeom prst="rect">
              <a:avLst/>
            </a:prstGeom>
            <a:solidFill>
              <a:srgbClr val="080808"/>
            </a:solidFill>
            <a:ln w="9525">
              <a:noFill/>
              <a:miter lim="800000"/>
              <a:headEnd/>
              <a:tailEnd/>
            </a:ln>
          </p:spPr>
          <p:txBody>
            <a:bodyPr rot="10800000" wrap="none" anchor="ctr"/>
            <a:lstStyle/>
            <a:p>
              <a:pPr algn="ctr" defTabSz="913514" fontAlgn="auto">
                <a:spcBef>
                  <a:spcPts val="0"/>
                </a:spcBef>
                <a:spcAft>
                  <a:spcPts val="0"/>
                </a:spcAft>
                <a:defRPr/>
              </a:pPr>
              <a:endParaRPr lang="zh-CN" altLang="en-US" sz="2000" dirty="0">
                <a:solidFill>
                  <a:srgbClr val="000000"/>
                </a:solidFill>
                <a:latin typeface="Lucida Grande" charset="0"/>
                <a:sym typeface="Lucida Grande" charset="0"/>
              </a:endParaRPr>
            </a:p>
          </p:txBody>
        </p:sp>
        <p:sp>
          <p:nvSpPr>
            <p:cNvPr id="94" name="Rectangle 45"/>
            <p:cNvSpPr>
              <a:spLocks noChangeArrowheads="1"/>
            </p:cNvSpPr>
            <p:nvPr/>
          </p:nvSpPr>
          <p:spPr bwMode="auto">
            <a:xfrm flipV="1">
              <a:off x="6657" y="4430"/>
              <a:ext cx="132" cy="121"/>
            </a:xfrm>
            <a:prstGeom prst="rect">
              <a:avLst/>
            </a:prstGeom>
            <a:solidFill>
              <a:srgbClr val="99CCFF"/>
            </a:solidFill>
            <a:ln w="9525">
              <a:noFill/>
              <a:miter lim="800000"/>
              <a:headEnd/>
              <a:tailEnd/>
            </a:ln>
          </p:spPr>
          <p:txBody>
            <a:bodyPr rot="10800000" wrap="none" anchor="ctr"/>
            <a:lstStyle/>
            <a:p>
              <a:pPr algn="ctr" defTabSz="913514" fontAlgn="auto">
                <a:spcBef>
                  <a:spcPts val="0"/>
                </a:spcBef>
                <a:spcAft>
                  <a:spcPts val="0"/>
                </a:spcAft>
                <a:defRPr/>
              </a:pPr>
              <a:endParaRPr lang="zh-CN" altLang="en-US" sz="2000" dirty="0">
                <a:solidFill>
                  <a:srgbClr val="000000"/>
                </a:solidFill>
                <a:latin typeface="Lucida Grande" charset="0"/>
                <a:sym typeface="Lucida Grande" charset="0"/>
              </a:endParaRPr>
            </a:p>
          </p:txBody>
        </p:sp>
      </p:grpSp>
      <p:grpSp>
        <p:nvGrpSpPr>
          <p:cNvPr id="8" name="Group 46"/>
          <p:cNvGrpSpPr>
            <a:grpSpLocks/>
          </p:cNvGrpSpPr>
          <p:nvPr/>
        </p:nvGrpSpPr>
        <p:grpSpPr bwMode="auto">
          <a:xfrm>
            <a:off x="12472537" y="5032382"/>
            <a:ext cx="988741" cy="184151"/>
            <a:chOff x="6657" y="3329"/>
            <a:chExt cx="527" cy="122"/>
          </a:xfrm>
        </p:grpSpPr>
        <p:sp>
          <p:nvSpPr>
            <p:cNvPr id="96" name="Rectangle 47"/>
            <p:cNvSpPr>
              <a:spLocks noChangeArrowheads="1"/>
            </p:cNvSpPr>
            <p:nvPr/>
          </p:nvSpPr>
          <p:spPr bwMode="auto">
            <a:xfrm flipV="1">
              <a:off x="6789" y="3329"/>
              <a:ext cx="132" cy="122"/>
            </a:xfrm>
            <a:prstGeom prst="rect">
              <a:avLst/>
            </a:prstGeom>
            <a:solidFill>
              <a:srgbClr val="FF9900"/>
            </a:solidFill>
            <a:ln w="9525">
              <a:noFill/>
              <a:miter lim="800000"/>
              <a:headEnd/>
              <a:tailEnd/>
            </a:ln>
          </p:spPr>
          <p:txBody>
            <a:bodyPr rot="10800000" wrap="none" anchor="ctr"/>
            <a:lstStyle/>
            <a:p>
              <a:pPr algn="ctr" defTabSz="913514" fontAlgn="auto">
                <a:spcBef>
                  <a:spcPts val="0"/>
                </a:spcBef>
                <a:spcAft>
                  <a:spcPts val="0"/>
                </a:spcAft>
                <a:defRPr/>
              </a:pPr>
              <a:endParaRPr lang="zh-CN" altLang="en-US" sz="2000" dirty="0">
                <a:solidFill>
                  <a:srgbClr val="000000"/>
                </a:solidFill>
                <a:latin typeface="Lucida Grande" charset="0"/>
                <a:sym typeface="Lucida Grande" charset="0"/>
              </a:endParaRPr>
            </a:p>
          </p:txBody>
        </p:sp>
        <p:sp>
          <p:nvSpPr>
            <p:cNvPr id="97" name="Rectangle 48"/>
            <p:cNvSpPr>
              <a:spLocks noChangeArrowheads="1"/>
            </p:cNvSpPr>
            <p:nvPr/>
          </p:nvSpPr>
          <p:spPr bwMode="auto">
            <a:xfrm flipV="1">
              <a:off x="6921" y="3329"/>
              <a:ext cx="131" cy="122"/>
            </a:xfrm>
            <a:prstGeom prst="rect">
              <a:avLst/>
            </a:prstGeom>
            <a:solidFill>
              <a:srgbClr val="99660A"/>
            </a:solidFill>
            <a:ln w="9525">
              <a:noFill/>
              <a:miter lim="800000"/>
              <a:headEnd/>
              <a:tailEnd/>
            </a:ln>
          </p:spPr>
          <p:txBody>
            <a:bodyPr rot="10800000" wrap="none" anchor="ctr"/>
            <a:lstStyle/>
            <a:p>
              <a:pPr algn="ctr" defTabSz="913514" fontAlgn="auto">
                <a:spcBef>
                  <a:spcPts val="0"/>
                </a:spcBef>
                <a:spcAft>
                  <a:spcPts val="0"/>
                </a:spcAft>
                <a:defRPr/>
              </a:pPr>
              <a:endParaRPr lang="zh-CN" altLang="en-US" sz="2000" dirty="0">
                <a:solidFill>
                  <a:srgbClr val="000000"/>
                </a:solidFill>
                <a:latin typeface="Lucida Grande" charset="0"/>
                <a:sym typeface="Lucida Grande" charset="0"/>
              </a:endParaRPr>
            </a:p>
          </p:txBody>
        </p:sp>
        <p:sp>
          <p:nvSpPr>
            <p:cNvPr id="98" name="Rectangle 49"/>
            <p:cNvSpPr>
              <a:spLocks noChangeArrowheads="1"/>
            </p:cNvSpPr>
            <p:nvPr/>
          </p:nvSpPr>
          <p:spPr bwMode="auto">
            <a:xfrm flipV="1">
              <a:off x="7052" y="3329"/>
              <a:ext cx="132" cy="122"/>
            </a:xfrm>
            <a:prstGeom prst="rect">
              <a:avLst/>
            </a:prstGeom>
            <a:solidFill>
              <a:srgbClr val="990000"/>
            </a:solidFill>
            <a:ln w="9525">
              <a:noFill/>
              <a:miter lim="800000"/>
              <a:headEnd/>
              <a:tailEnd/>
            </a:ln>
          </p:spPr>
          <p:txBody>
            <a:bodyPr rot="10800000" wrap="none" anchor="ctr"/>
            <a:lstStyle/>
            <a:p>
              <a:pPr algn="ctr" defTabSz="913514" fontAlgn="auto">
                <a:spcBef>
                  <a:spcPts val="0"/>
                </a:spcBef>
                <a:spcAft>
                  <a:spcPts val="0"/>
                </a:spcAft>
                <a:defRPr/>
              </a:pPr>
              <a:endParaRPr lang="zh-CN" altLang="en-US" sz="2000" dirty="0">
                <a:solidFill>
                  <a:srgbClr val="000000"/>
                </a:solidFill>
                <a:latin typeface="Lucida Grande" charset="0"/>
                <a:sym typeface="Lucida Grande" charset="0"/>
              </a:endParaRPr>
            </a:p>
          </p:txBody>
        </p:sp>
        <p:sp>
          <p:nvSpPr>
            <p:cNvPr id="99" name="Rectangle 50"/>
            <p:cNvSpPr>
              <a:spLocks noChangeArrowheads="1"/>
            </p:cNvSpPr>
            <p:nvPr/>
          </p:nvSpPr>
          <p:spPr bwMode="auto">
            <a:xfrm flipV="1">
              <a:off x="6657" y="3329"/>
              <a:ext cx="132" cy="122"/>
            </a:xfrm>
            <a:prstGeom prst="rect">
              <a:avLst/>
            </a:prstGeom>
            <a:solidFill>
              <a:srgbClr val="FFCC99"/>
            </a:solidFill>
            <a:ln w="9525">
              <a:noFill/>
              <a:miter lim="800000"/>
              <a:headEnd/>
              <a:tailEnd/>
            </a:ln>
          </p:spPr>
          <p:txBody>
            <a:bodyPr rot="10800000" wrap="none" anchor="ctr"/>
            <a:lstStyle/>
            <a:p>
              <a:pPr algn="ctr" defTabSz="913514" fontAlgn="auto">
                <a:spcBef>
                  <a:spcPts val="0"/>
                </a:spcBef>
                <a:spcAft>
                  <a:spcPts val="0"/>
                </a:spcAft>
                <a:defRPr/>
              </a:pPr>
              <a:endParaRPr lang="zh-CN" altLang="en-US" sz="2000" dirty="0">
                <a:solidFill>
                  <a:srgbClr val="000000"/>
                </a:solidFill>
                <a:latin typeface="Lucida Grande" charset="0"/>
                <a:sym typeface="Lucida Grande" charset="0"/>
              </a:endParaRPr>
            </a:p>
          </p:txBody>
        </p:sp>
      </p:grpSp>
      <p:grpSp>
        <p:nvGrpSpPr>
          <p:cNvPr id="9" name="Group 51"/>
          <p:cNvGrpSpPr>
            <a:grpSpLocks/>
          </p:cNvGrpSpPr>
          <p:nvPr/>
        </p:nvGrpSpPr>
        <p:grpSpPr bwMode="auto">
          <a:xfrm>
            <a:off x="12472537" y="4600578"/>
            <a:ext cx="988741" cy="182563"/>
            <a:chOff x="6657" y="3043"/>
            <a:chExt cx="527" cy="121"/>
          </a:xfrm>
        </p:grpSpPr>
        <p:sp>
          <p:nvSpPr>
            <p:cNvPr id="101" name="Rectangle 52"/>
            <p:cNvSpPr>
              <a:spLocks noChangeArrowheads="1"/>
            </p:cNvSpPr>
            <p:nvPr/>
          </p:nvSpPr>
          <p:spPr bwMode="auto">
            <a:xfrm flipV="1">
              <a:off x="6921" y="3043"/>
              <a:ext cx="131" cy="121"/>
            </a:xfrm>
            <a:prstGeom prst="rect">
              <a:avLst/>
            </a:prstGeom>
            <a:solidFill>
              <a:srgbClr val="FF9900"/>
            </a:solidFill>
            <a:ln w="9525">
              <a:noFill/>
              <a:miter lim="800000"/>
              <a:headEnd/>
              <a:tailEnd/>
            </a:ln>
          </p:spPr>
          <p:txBody>
            <a:bodyPr rot="10800000" wrap="none" anchor="ctr"/>
            <a:lstStyle/>
            <a:p>
              <a:pPr algn="ctr" defTabSz="913514" fontAlgn="auto">
                <a:spcBef>
                  <a:spcPts val="0"/>
                </a:spcBef>
                <a:spcAft>
                  <a:spcPts val="0"/>
                </a:spcAft>
                <a:defRPr/>
              </a:pPr>
              <a:endParaRPr lang="zh-CN" altLang="en-US" sz="2000" dirty="0">
                <a:solidFill>
                  <a:srgbClr val="000000"/>
                </a:solidFill>
                <a:latin typeface="Lucida Grande" charset="0"/>
                <a:sym typeface="Lucida Grande" charset="0"/>
              </a:endParaRPr>
            </a:p>
          </p:txBody>
        </p:sp>
        <p:sp>
          <p:nvSpPr>
            <p:cNvPr id="102" name="Rectangle 53"/>
            <p:cNvSpPr>
              <a:spLocks noChangeArrowheads="1"/>
            </p:cNvSpPr>
            <p:nvPr/>
          </p:nvSpPr>
          <p:spPr bwMode="auto">
            <a:xfrm flipV="1">
              <a:off x="7052" y="3043"/>
              <a:ext cx="132" cy="121"/>
            </a:xfrm>
            <a:prstGeom prst="rect">
              <a:avLst/>
            </a:prstGeom>
            <a:solidFill>
              <a:srgbClr val="CCCCCC"/>
            </a:solidFill>
            <a:ln w="9525">
              <a:noFill/>
              <a:miter lim="800000"/>
              <a:headEnd/>
              <a:tailEnd/>
            </a:ln>
          </p:spPr>
          <p:txBody>
            <a:bodyPr rot="10800000" wrap="none" anchor="ctr"/>
            <a:lstStyle/>
            <a:p>
              <a:pPr algn="ctr" defTabSz="913514" fontAlgn="auto">
                <a:spcBef>
                  <a:spcPts val="0"/>
                </a:spcBef>
                <a:spcAft>
                  <a:spcPts val="0"/>
                </a:spcAft>
                <a:defRPr/>
              </a:pPr>
              <a:endParaRPr lang="zh-CN" altLang="en-US" sz="2000" dirty="0">
                <a:solidFill>
                  <a:srgbClr val="000000"/>
                </a:solidFill>
                <a:latin typeface="Lucida Grande" charset="0"/>
                <a:sym typeface="Lucida Grande" charset="0"/>
              </a:endParaRPr>
            </a:p>
          </p:txBody>
        </p:sp>
        <p:sp>
          <p:nvSpPr>
            <p:cNvPr id="103" name="Rectangle 54"/>
            <p:cNvSpPr>
              <a:spLocks noChangeArrowheads="1"/>
            </p:cNvSpPr>
            <p:nvPr/>
          </p:nvSpPr>
          <p:spPr bwMode="auto">
            <a:xfrm flipV="1">
              <a:off x="6657" y="3043"/>
              <a:ext cx="132" cy="121"/>
            </a:xfrm>
            <a:prstGeom prst="rect">
              <a:avLst/>
            </a:prstGeom>
            <a:solidFill>
              <a:srgbClr val="99CCFF"/>
            </a:solidFill>
            <a:ln w="9525">
              <a:noFill/>
              <a:miter lim="800000"/>
              <a:headEnd/>
              <a:tailEnd/>
            </a:ln>
          </p:spPr>
          <p:txBody>
            <a:bodyPr rot="10800000" wrap="none" anchor="ctr"/>
            <a:lstStyle/>
            <a:p>
              <a:pPr algn="ctr" defTabSz="913514" fontAlgn="auto">
                <a:spcBef>
                  <a:spcPts val="0"/>
                </a:spcBef>
                <a:spcAft>
                  <a:spcPts val="0"/>
                </a:spcAft>
                <a:defRPr/>
              </a:pPr>
              <a:endParaRPr lang="zh-CN" altLang="en-US" sz="2000" dirty="0">
                <a:solidFill>
                  <a:srgbClr val="000000"/>
                </a:solidFill>
                <a:latin typeface="Lucida Grande" charset="0"/>
                <a:sym typeface="Lucida Grande" charset="0"/>
              </a:endParaRPr>
            </a:p>
          </p:txBody>
        </p:sp>
        <p:sp>
          <p:nvSpPr>
            <p:cNvPr id="104" name="Rectangle 55"/>
            <p:cNvSpPr>
              <a:spLocks noChangeArrowheads="1"/>
            </p:cNvSpPr>
            <p:nvPr/>
          </p:nvSpPr>
          <p:spPr bwMode="auto">
            <a:xfrm flipV="1">
              <a:off x="6789" y="3043"/>
              <a:ext cx="132" cy="121"/>
            </a:xfrm>
            <a:prstGeom prst="rect">
              <a:avLst/>
            </a:prstGeom>
            <a:solidFill>
              <a:srgbClr val="669900"/>
            </a:solidFill>
            <a:ln w="9525">
              <a:noFill/>
              <a:miter lim="800000"/>
              <a:headEnd/>
              <a:tailEnd/>
            </a:ln>
          </p:spPr>
          <p:txBody>
            <a:bodyPr rot="10800000" wrap="none" anchor="ctr"/>
            <a:lstStyle/>
            <a:p>
              <a:pPr algn="ctr" defTabSz="913514" fontAlgn="auto">
                <a:spcBef>
                  <a:spcPts val="0"/>
                </a:spcBef>
                <a:spcAft>
                  <a:spcPts val="0"/>
                </a:spcAft>
                <a:defRPr/>
              </a:pPr>
              <a:endParaRPr lang="zh-CN" altLang="en-US" sz="2000" dirty="0">
                <a:solidFill>
                  <a:srgbClr val="000000"/>
                </a:solidFill>
                <a:latin typeface="Lucida Grande" charset="0"/>
                <a:sym typeface="Lucida Grande" charset="0"/>
              </a:endParaRPr>
            </a:p>
          </p:txBody>
        </p:sp>
      </p:grpSp>
      <p:grpSp>
        <p:nvGrpSpPr>
          <p:cNvPr id="10" name="Group 56"/>
          <p:cNvGrpSpPr>
            <a:grpSpLocks/>
          </p:cNvGrpSpPr>
          <p:nvPr/>
        </p:nvGrpSpPr>
        <p:grpSpPr bwMode="auto">
          <a:xfrm>
            <a:off x="12472537" y="4354526"/>
            <a:ext cx="988741" cy="184151"/>
            <a:chOff x="6657" y="2881"/>
            <a:chExt cx="527" cy="121"/>
          </a:xfrm>
        </p:grpSpPr>
        <p:sp>
          <p:nvSpPr>
            <p:cNvPr id="106" name="Rectangle 57"/>
            <p:cNvSpPr>
              <a:spLocks noChangeArrowheads="1"/>
            </p:cNvSpPr>
            <p:nvPr/>
          </p:nvSpPr>
          <p:spPr bwMode="auto">
            <a:xfrm flipV="1">
              <a:off x="6921" y="2881"/>
              <a:ext cx="131" cy="121"/>
            </a:xfrm>
            <a:prstGeom prst="rect">
              <a:avLst/>
            </a:prstGeom>
            <a:solidFill>
              <a:srgbClr val="B2B2B2"/>
            </a:solidFill>
            <a:ln w="9525">
              <a:noFill/>
              <a:miter lim="800000"/>
              <a:headEnd/>
              <a:tailEnd/>
            </a:ln>
          </p:spPr>
          <p:txBody>
            <a:bodyPr rot="10800000" wrap="none" anchor="ctr"/>
            <a:lstStyle/>
            <a:p>
              <a:pPr algn="ctr" defTabSz="913514" fontAlgn="auto">
                <a:spcBef>
                  <a:spcPts val="0"/>
                </a:spcBef>
                <a:spcAft>
                  <a:spcPts val="0"/>
                </a:spcAft>
                <a:defRPr/>
              </a:pPr>
              <a:endParaRPr lang="zh-CN" altLang="en-US" sz="2000" dirty="0">
                <a:solidFill>
                  <a:srgbClr val="000000"/>
                </a:solidFill>
                <a:latin typeface="Lucida Grande" charset="0"/>
                <a:sym typeface="Lucida Grande" charset="0"/>
              </a:endParaRPr>
            </a:p>
          </p:txBody>
        </p:sp>
        <p:sp>
          <p:nvSpPr>
            <p:cNvPr id="107" name="Rectangle 58"/>
            <p:cNvSpPr>
              <a:spLocks noChangeArrowheads="1"/>
            </p:cNvSpPr>
            <p:nvPr/>
          </p:nvSpPr>
          <p:spPr bwMode="auto">
            <a:xfrm flipV="1">
              <a:off x="7052" y="2881"/>
              <a:ext cx="132" cy="121"/>
            </a:xfrm>
            <a:prstGeom prst="rect">
              <a:avLst/>
            </a:prstGeom>
            <a:solidFill>
              <a:srgbClr val="EAEAEA"/>
            </a:solidFill>
            <a:ln w="9525">
              <a:noFill/>
              <a:miter lim="800000"/>
              <a:headEnd/>
              <a:tailEnd/>
            </a:ln>
          </p:spPr>
          <p:txBody>
            <a:bodyPr rot="10800000" wrap="none" anchor="ctr"/>
            <a:lstStyle/>
            <a:p>
              <a:pPr algn="ctr" defTabSz="913514" fontAlgn="auto">
                <a:spcBef>
                  <a:spcPts val="0"/>
                </a:spcBef>
                <a:spcAft>
                  <a:spcPts val="0"/>
                </a:spcAft>
                <a:defRPr/>
              </a:pPr>
              <a:endParaRPr lang="zh-CN" altLang="en-US" sz="2000" dirty="0">
                <a:solidFill>
                  <a:srgbClr val="000000"/>
                </a:solidFill>
                <a:latin typeface="Lucida Grande" charset="0"/>
                <a:sym typeface="Lucida Grande" charset="0"/>
              </a:endParaRPr>
            </a:p>
          </p:txBody>
        </p:sp>
        <p:sp>
          <p:nvSpPr>
            <p:cNvPr id="108" name="Rectangle 59"/>
            <p:cNvSpPr>
              <a:spLocks noChangeArrowheads="1"/>
            </p:cNvSpPr>
            <p:nvPr/>
          </p:nvSpPr>
          <p:spPr bwMode="auto">
            <a:xfrm flipV="1">
              <a:off x="6657" y="2881"/>
              <a:ext cx="132" cy="121"/>
            </a:xfrm>
            <a:prstGeom prst="rect">
              <a:avLst/>
            </a:prstGeom>
            <a:solidFill>
              <a:srgbClr val="990000"/>
            </a:solidFill>
            <a:ln w="9525">
              <a:noFill/>
              <a:miter lim="800000"/>
              <a:headEnd/>
              <a:tailEnd/>
            </a:ln>
          </p:spPr>
          <p:txBody>
            <a:bodyPr rot="10800000" wrap="none" anchor="ctr"/>
            <a:lstStyle/>
            <a:p>
              <a:pPr algn="ctr" defTabSz="913514" fontAlgn="auto">
                <a:spcBef>
                  <a:spcPts val="0"/>
                </a:spcBef>
                <a:spcAft>
                  <a:spcPts val="0"/>
                </a:spcAft>
                <a:defRPr/>
              </a:pPr>
              <a:endParaRPr lang="zh-CN" altLang="en-US" sz="2000" dirty="0">
                <a:solidFill>
                  <a:srgbClr val="000000"/>
                </a:solidFill>
                <a:latin typeface="Lucida Grande" charset="0"/>
                <a:sym typeface="Lucida Grande" charset="0"/>
              </a:endParaRPr>
            </a:p>
          </p:txBody>
        </p:sp>
        <p:sp>
          <p:nvSpPr>
            <p:cNvPr id="109" name="Rectangle 60"/>
            <p:cNvSpPr>
              <a:spLocks noChangeArrowheads="1"/>
            </p:cNvSpPr>
            <p:nvPr/>
          </p:nvSpPr>
          <p:spPr bwMode="auto">
            <a:xfrm flipV="1">
              <a:off x="6789" y="2881"/>
              <a:ext cx="132" cy="121"/>
            </a:xfrm>
            <a:prstGeom prst="rect">
              <a:avLst/>
            </a:prstGeom>
            <a:solidFill>
              <a:srgbClr val="080808"/>
            </a:solidFill>
            <a:ln w="9525">
              <a:noFill/>
              <a:miter lim="800000"/>
              <a:headEnd/>
              <a:tailEnd/>
            </a:ln>
          </p:spPr>
          <p:txBody>
            <a:bodyPr rot="10800000" wrap="none" anchor="ctr"/>
            <a:lstStyle/>
            <a:p>
              <a:pPr algn="ctr" defTabSz="913514" fontAlgn="auto">
                <a:spcBef>
                  <a:spcPts val="0"/>
                </a:spcBef>
                <a:spcAft>
                  <a:spcPts val="0"/>
                </a:spcAft>
                <a:defRPr/>
              </a:pPr>
              <a:endParaRPr lang="zh-CN" altLang="en-US" sz="2000" dirty="0">
                <a:solidFill>
                  <a:srgbClr val="000000"/>
                </a:solidFill>
                <a:latin typeface="Lucida Grande" charset="0"/>
                <a:sym typeface="Lucida Grande" charset="0"/>
              </a:endParaRPr>
            </a:p>
          </p:txBody>
        </p:sp>
      </p:grpSp>
      <p:sp>
        <p:nvSpPr>
          <p:cNvPr id="111" name="Rectangle 62"/>
          <p:cNvSpPr>
            <a:spLocks noChangeArrowheads="1"/>
          </p:cNvSpPr>
          <p:nvPr/>
        </p:nvSpPr>
        <p:spPr bwMode="auto">
          <a:xfrm>
            <a:off x="12269294" y="-61901"/>
            <a:ext cx="1401598" cy="838201"/>
          </a:xfrm>
          <a:prstGeom prst="rect">
            <a:avLst/>
          </a:prstGeom>
          <a:noFill/>
          <a:ln w="9525">
            <a:noFill/>
            <a:miter lim="800000"/>
            <a:headEnd/>
            <a:tailEnd/>
          </a:ln>
          <a:effectLst/>
        </p:spPr>
        <p:txBody>
          <a:bodyPr lIns="112506" tIns="56256" rIns="112506" bIns="56256"/>
          <a:lstStyle/>
          <a:p>
            <a:pPr marL="439394" indent="-439394" defTabSz="913514" fontAlgn="auto">
              <a:lnSpc>
                <a:spcPct val="120000"/>
              </a:lnSpc>
              <a:spcBef>
                <a:spcPct val="20000"/>
              </a:spcBef>
              <a:spcAft>
                <a:spcPts val="0"/>
              </a:spcAft>
              <a:buClr>
                <a:srgbClr val="990000"/>
              </a:buClr>
              <a:defRPr/>
            </a:pPr>
            <a:r>
              <a:rPr lang="zh-CN" altLang="en-US" sz="1500" dirty="0">
                <a:solidFill>
                  <a:srgbClr val="F8F8F8"/>
                </a:solidFill>
                <a:latin typeface="华文细黑" pitchFamily="2" charset="-122"/>
                <a:ea typeface="华文细黑" pitchFamily="2" charset="-122"/>
                <a:sym typeface="Lucida Grande" charset="0"/>
              </a:rPr>
              <a:t>客户或者合作伙伴的标志放在右上角</a:t>
            </a:r>
            <a:r>
              <a:rPr lang="en-US" altLang="zh-CN" sz="1500" dirty="0">
                <a:solidFill>
                  <a:srgbClr val="F8F8F8"/>
                </a:solidFill>
                <a:latin typeface="华文细黑" pitchFamily="2" charset="-122"/>
                <a:ea typeface="华文细黑" pitchFamily="2" charset="-122"/>
                <a:sym typeface="Lucida Grande" charset="0"/>
              </a:rPr>
              <a:t>.</a:t>
            </a:r>
          </a:p>
        </p:txBody>
      </p:sp>
      <p:sp>
        <p:nvSpPr>
          <p:cNvPr id="114" name="Rectangle 88"/>
          <p:cNvSpPr>
            <a:spLocks noChangeArrowheads="1"/>
          </p:cNvSpPr>
          <p:nvPr/>
        </p:nvSpPr>
        <p:spPr bwMode="auto">
          <a:xfrm>
            <a:off x="10401903" y="5511810"/>
            <a:ext cx="956983" cy="998540"/>
          </a:xfrm>
          <a:prstGeom prst="rect">
            <a:avLst/>
          </a:prstGeom>
          <a:solidFill>
            <a:srgbClr val="FFFFFF"/>
          </a:solidFill>
          <a:ln w="9525" algn="ctr">
            <a:noFill/>
            <a:miter lim="800000"/>
            <a:headEnd/>
            <a:tailEnd/>
          </a:ln>
          <a:effectLst/>
        </p:spPr>
        <p:txBody>
          <a:bodyPr wrap="none" lIns="117170" tIns="58584" rIns="117170" bIns="58584" anchor="ctr"/>
          <a:lstStyle/>
          <a:p>
            <a:pPr algn="ctr" defTabSz="913514" fontAlgn="auto">
              <a:spcBef>
                <a:spcPts val="0"/>
              </a:spcBef>
              <a:spcAft>
                <a:spcPts val="0"/>
              </a:spcAft>
              <a:defRPr/>
            </a:pPr>
            <a:endParaRPr lang="zh-CN" altLang="en-US" sz="2000" dirty="0">
              <a:solidFill>
                <a:srgbClr val="000000"/>
              </a:solidFill>
              <a:latin typeface="Lucida Grande" charset="0"/>
              <a:sym typeface="Lucida Grande" charset="0"/>
            </a:endParaRPr>
          </a:p>
        </p:txBody>
      </p:sp>
      <p:sp>
        <p:nvSpPr>
          <p:cNvPr id="116" name="Text Box 90"/>
          <p:cNvSpPr txBox="1">
            <a:spLocks noChangeArrowheads="1"/>
          </p:cNvSpPr>
          <p:nvPr/>
        </p:nvSpPr>
        <p:spPr bwMode="auto">
          <a:xfrm>
            <a:off x="802433" y="5932502"/>
            <a:ext cx="3918517" cy="379971"/>
          </a:xfrm>
          <a:prstGeom prst="rect">
            <a:avLst/>
          </a:prstGeom>
          <a:noFill/>
          <a:ln w="9525">
            <a:noFill/>
            <a:miter lim="800000"/>
            <a:headEnd/>
            <a:tailEnd/>
          </a:ln>
        </p:spPr>
        <p:txBody>
          <a:bodyPr wrap="none" lIns="117170" tIns="58584" rIns="117170" bIns="58584">
            <a:spAutoFit/>
          </a:bodyPr>
          <a:lstStyle/>
          <a:p>
            <a:pPr defTabSz="913514" eaLnBrk="0" fontAlgn="auto" hangingPunct="0">
              <a:spcBef>
                <a:spcPts val="0"/>
              </a:spcBef>
              <a:spcAft>
                <a:spcPts val="0"/>
              </a:spcAft>
              <a:defRPr/>
            </a:pPr>
            <a:r>
              <a:rPr lang="en-US" altLang="zh-CN" sz="1700" dirty="0">
                <a:solidFill>
                  <a:srgbClr val="000000"/>
                </a:solidFill>
                <a:latin typeface="FrutigerNext LT Bold" pitchFamily="1" charset="0"/>
                <a:ea typeface="ＭＳ Ｐゴシック" pitchFamily="34" charset="-128"/>
                <a:sym typeface="Lucida Grande" charset="0"/>
              </a:rPr>
              <a:t>HUAWEI TECHNOLOGIES CO., LTD.</a:t>
            </a:r>
          </a:p>
        </p:txBody>
      </p:sp>
      <p:pic>
        <p:nvPicPr>
          <p:cNvPr id="1042" name="Picture 92" descr="Logo"/>
          <p:cNvPicPr>
            <a:picLocks noChangeAspect="1" noChangeArrowheads="1"/>
          </p:cNvPicPr>
          <p:nvPr/>
        </p:nvPicPr>
        <p:blipFill>
          <a:blip r:embed="rId4" cstate="email"/>
          <a:srcRect/>
          <a:stretch>
            <a:fillRect/>
          </a:stretch>
        </p:blipFill>
        <p:spPr bwMode="auto">
          <a:xfrm>
            <a:off x="10643564" y="5741988"/>
            <a:ext cx="738605" cy="685800"/>
          </a:xfrm>
          <a:prstGeom prst="rect">
            <a:avLst/>
          </a:prstGeom>
          <a:noFill/>
          <a:ln w="9525">
            <a:noFill/>
            <a:miter lim="800000"/>
            <a:headEnd/>
            <a:tailEnd/>
          </a:ln>
        </p:spPr>
      </p:pic>
      <p:pic>
        <p:nvPicPr>
          <p:cNvPr id="61" name="Picture 2"/>
          <p:cNvPicPr>
            <a:picLocks noChangeAspect="1" noChangeArrowheads="1"/>
          </p:cNvPicPr>
          <p:nvPr/>
        </p:nvPicPr>
        <p:blipFill>
          <a:blip r:embed="rId5" cstate="email"/>
          <a:srcRect/>
          <a:stretch>
            <a:fillRect/>
          </a:stretch>
        </p:blipFill>
        <p:spPr bwMode="auto">
          <a:xfrm>
            <a:off x="8" y="1046671"/>
            <a:ext cx="12195175" cy="2959864"/>
          </a:xfrm>
          <a:prstGeom prst="rect">
            <a:avLst/>
          </a:prstGeom>
          <a:noFill/>
          <a:ln w="9525">
            <a:solidFill>
              <a:srgbClr val="808080"/>
            </a:solidFill>
            <a:miter lim="800000"/>
            <a:headEnd/>
            <a:tailEnd/>
          </a:ln>
          <a:effectLst/>
        </p:spPr>
      </p:pic>
      <p:pic>
        <p:nvPicPr>
          <p:cNvPr id="62" name="Picture 81" descr="未标题-2"/>
          <p:cNvPicPr>
            <a:picLocks noChangeAspect="1" noChangeArrowheads="1"/>
          </p:cNvPicPr>
          <p:nvPr/>
        </p:nvPicPr>
        <p:blipFill>
          <a:blip r:embed="rId6" cstate="email"/>
          <a:srcRect/>
          <a:stretch>
            <a:fillRect/>
          </a:stretch>
        </p:blipFill>
        <p:spPr bwMode="auto">
          <a:xfrm>
            <a:off x="9200402" y="1046671"/>
            <a:ext cx="2994782" cy="2959864"/>
          </a:xfrm>
          <a:prstGeom prst="rect">
            <a:avLst/>
          </a:prstGeom>
          <a:noFill/>
          <a:ln w="9525">
            <a:noFill/>
            <a:miter lim="800000"/>
            <a:headEnd/>
            <a:tailEnd/>
          </a:ln>
        </p:spPr>
      </p:pic>
      <p:sp>
        <p:nvSpPr>
          <p:cNvPr id="65" name="TextBox 64"/>
          <p:cNvSpPr txBox="1"/>
          <p:nvPr/>
        </p:nvSpPr>
        <p:spPr>
          <a:xfrm>
            <a:off x="9994135" y="3440069"/>
            <a:ext cx="1876116" cy="277707"/>
          </a:xfrm>
          <a:prstGeom prst="rect">
            <a:avLst/>
          </a:prstGeom>
          <a:noFill/>
        </p:spPr>
        <p:txBody>
          <a:bodyPr wrap="square" lIns="91588" tIns="45798" rIns="91588" bIns="45798" rtlCol="0">
            <a:spAutoFit/>
          </a:bodyPr>
          <a:lstStyle/>
          <a:p>
            <a:pPr defTabSz="913514" fontAlgn="auto">
              <a:spcBef>
                <a:spcPts val="0"/>
              </a:spcBef>
              <a:spcAft>
                <a:spcPts val="0"/>
              </a:spcAft>
            </a:pPr>
            <a:r>
              <a:rPr lang="en-US" altLang="zh-CN" sz="1200" dirty="0" smtClean="0">
                <a:solidFill>
                  <a:srgbClr val="FFFFFF"/>
                </a:solidFill>
                <a:latin typeface="FrutigerNext LT Medium"/>
                <a:ea typeface="宋体"/>
              </a:rPr>
              <a:t>WWW.HUAWEI.COM</a:t>
            </a:r>
            <a:endParaRPr lang="zh-CN" altLang="en-US" sz="1200" dirty="0">
              <a:solidFill>
                <a:srgbClr val="FFFFFF"/>
              </a:solidFill>
              <a:latin typeface="FrutigerNext LT Medium"/>
              <a:ea typeface="宋体"/>
            </a:endParaRPr>
          </a:p>
        </p:txBody>
      </p:sp>
    </p:spTree>
  </p:cSld>
  <p:clrMap bg1="lt1" tx1="dk1" bg2="lt2" tx2="dk2" accent1="accent1" accent2="accent2" accent3="accent3" accent4="accent4" accent5="accent5" accent6="accent6" hlink="hlink" folHlink="folHlink"/>
  <p:sldLayoutIdLst>
    <p:sldLayoutId id="2147494843" r:id="rId1"/>
    <p:sldLayoutId id="2147494844" r:id="rId2"/>
  </p:sldLayoutIdLst>
  <p:transition spd="slow"/>
  <p:timing>
    <p:tnLst>
      <p:par>
        <p:cTn id="1" dur="indefinite" restart="never" nodeType="tmRoot"/>
      </p:par>
    </p:tnLst>
  </p:timing>
  <p:hf sldNum="0" hdr="0" ftr="0"/>
  <p:txStyles>
    <p:titleStyle>
      <a:lvl1pPr algn="l" rtl="0" eaLnBrk="1" fontAlgn="base" hangingPunct="1">
        <a:spcBef>
          <a:spcPct val="0"/>
        </a:spcBef>
        <a:spcAft>
          <a:spcPct val="0"/>
        </a:spcAft>
        <a:defRPr sz="4100" b="1">
          <a:solidFill>
            <a:srgbClr val="990000"/>
          </a:solidFill>
          <a:latin typeface="+mj-lt"/>
          <a:ea typeface="+mj-ea"/>
          <a:cs typeface="+mj-cs"/>
        </a:defRPr>
      </a:lvl1pPr>
      <a:lvl2pPr algn="l" rtl="0" eaLnBrk="1" fontAlgn="base" hangingPunct="1">
        <a:spcBef>
          <a:spcPct val="0"/>
        </a:spcBef>
        <a:spcAft>
          <a:spcPct val="0"/>
        </a:spcAft>
        <a:defRPr sz="4100" b="1">
          <a:solidFill>
            <a:srgbClr val="990000"/>
          </a:solidFill>
          <a:latin typeface="FrutigerNext LT Medium" pitchFamily="34" charset="0"/>
          <a:ea typeface="宋体" pitchFamily="2" charset="-122"/>
        </a:defRPr>
      </a:lvl2pPr>
      <a:lvl3pPr algn="l" rtl="0" eaLnBrk="1" fontAlgn="base" hangingPunct="1">
        <a:spcBef>
          <a:spcPct val="0"/>
        </a:spcBef>
        <a:spcAft>
          <a:spcPct val="0"/>
        </a:spcAft>
        <a:defRPr sz="4100" b="1">
          <a:solidFill>
            <a:srgbClr val="990000"/>
          </a:solidFill>
          <a:latin typeface="FrutigerNext LT Medium" pitchFamily="34" charset="0"/>
          <a:ea typeface="宋体" pitchFamily="2" charset="-122"/>
        </a:defRPr>
      </a:lvl3pPr>
      <a:lvl4pPr algn="l" rtl="0" eaLnBrk="1" fontAlgn="base" hangingPunct="1">
        <a:spcBef>
          <a:spcPct val="0"/>
        </a:spcBef>
        <a:spcAft>
          <a:spcPct val="0"/>
        </a:spcAft>
        <a:defRPr sz="4100" b="1">
          <a:solidFill>
            <a:srgbClr val="990000"/>
          </a:solidFill>
          <a:latin typeface="FrutigerNext LT Medium" pitchFamily="34" charset="0"/>
          <a:ea typeface="宋体" pitchFamily="2" charset="-122"/>
        </a:defRPr>
      </a:lvl4pPr>
      <a:lvl5pPr algn="l" rtl="0" eaLnBrk="1" fontAlgn="base" hangingPunct="1">
        <a:spcBef>
          <a:spcPct val="0"/>
        </a:spcBef>
        <a:spcAft>
          <a:spcPct val="0"/>
        </a:spcAft>
        <a:defRPr sz="4100" b="1">
          <a:solidFill>
            <a:srgbClr val="990000"/>
          </a:solidFill>
          <a:latin typeface="FrutigerNext LT Medium" pitchFamily="34" charset="0"/>
          <a:ea typeface="宋体" pitchFamily="2" charset="-122"/>
        </a:defRPr>
      </a:lvl5pPr>
      <a:lvl6pPr marL="585853" algn="l" rtl="0" eaLnBrk="1" fontAlgn="base" hangingPunct="1">
        <a:spcBef>
          <a:spcPct val="0"/>
        </a:spcBef>
        <a:spcAft>
          <a:spcPct val="0"/>
        </a:spcAft>
        <a:defRPr sz="4100" b="1">
          <a:solidFill>
            <a:srgbClr val="990000"/>
          </a:solidFill>
          <a:latin typeface="FrutigerNext LT Medium" pitchFamily="34" charset="0"/>
          <a:ea typeface="宋体" pitchFamily="2" charset="-122"/>
        </a:defRPr>
      </a:lvl6pPr>
      <a:lvl7pPr marL="1171712" algn="l" rtl="0" eaLnBrk="1" fontAlgn="base" hangingPunct="1">
        <a:spcBef>
          <a:spcPct val="0"/>
        </a:spcBef>
        <a:spcAft>
          <a:spcPct val="0"/>
        </a:spcAft>
        <a:defRPr sz="4100" b="1">
          <a:solidFill>
            <a:srgbClr val="990000"/>
          </a:solidFill>
          <a:latin typeface="FrutigerNext LT Medium" pitchFamily="34" charset="0"/>
          <a:ea typeface="宋体" pitchFamily="2" charset="-122"/>
        </a:defRPr>
      </a:lvl7pPr>
      <a:lvl8pPr marL="1757567" algn="l" rtl="0" eaLnBrk="1" fontAlgn="base" hangingPunct="1">
        <a:spcBef>
          <a:spcPct val="0"/>
        </a:spcBef>
        <a:spcAft>
          <a:spcPct val="0"/>
        </a:spcAft>
        <a:defRPr sz="4100" b="1">
          <a:solidFill>
            <a:srgbClr val="990000"/>
          </a:solidFill>
          <a:latin typeface="FrutigerNext LT Medium" pitchFamily="34" charset="0"/>
          <a:ea typeface="宋体" pitchFamily="2" charset="-122"/>
        </a:defRPr>
      </a:lvl8pPr>
      <a:lvl9pPr marL="2343424" algn="l" rtl="0" eaLnBrk="1" fontAlgn="base" hangingPunct="1">
        <a:spcBef>
          <a:spcPct val="0"/>
        </a:spcBef>
        <a:spcAft>
          <a:spcPct val="0"/>
        </a:spcAft>
        <a:defRPr sz="4100" b="1">
          <a:solidFill>
            <a:srgbClr val="990000"/>
          </a:solidFill>
          <a:latin typeface="FrutigerNext LT Medium" pitchFamily="34" charset="0"/>
          <a:ea typeface="宋体" pitchFamily="2" charset="-122"/>
        </a:defRPr>
      </a:lvl9pPr>
    </p:titleStyle>
    <p:bodyStyle>
      <a:lvl1pPr marL="439394" indent="-439394" algn="l" rtl="0" eaLnBrk="1" fontAlgn="base" hangingPunct="1">
        <a:spcBef>
          <a:spcPct val="20000"/>
        </a:spcBef>
        <a:spcAft>
          <a:spcPct val="0"/>
        </a:spcAft>
        <a:buClr>
          <a:srgbClr val="990000"/>
        </a:buClr>
        <a:buChar char="•"/>
        <a:defRPr sz="3100" b="1">
          <a:solidFill>
            <a:schemeClr val="tx1"/>
          </a:solidFill>
          <a:latin typeface="+mn-lt"/>
          <a:ea typeface="+mn-ea"/>
          <a:cs typeface="+mn-cs"/>
        </a:defRPr>
      </a:lvl1pPr>
      <a:lvl2pPr marL="952014" indent="-366160" algn="l" rtl="0" eaLnBrk="1" fontAlgn="base" hangingPunct="1">
        <a:spcBef>
          <a:spcPct val="20000"/>
        </a:spcBef>
        <a:spcAft>
          <a:spcPct val="0"/>
        </a:spcAft>
        <a:buFont typeface="Arial" charset="0"/>
        <a:buChar char="›"/>
        <a:defRPr sz="2500">
          <a:solidFill>
            <a:schemeClr val="tx1"/>
          </a:solidFill>
          <a:latin typeface="+mn-lt"/>
          <a:ea typeface="+mn-ea"/>
        </a:defRPr>
      </a:lvl2pPr>
      <a:lvl3pPr marL="1464640" indent="-292927" algn="l" rtl="0" eaLnBrk="1" fontAlgn="base" hangingPunct="1">
        <a:spcBef>
          <a:spcPct val="20000"/>
        </a:spcBef>
        <a:spcAft>
          <a:spcPct val="0"/>
        </a:spcAft>
        <a:buFont typeface="FrutigerNext LT Medium" pitchFamily="34" charset="0"/>
        <a:buChar char="»"/>
        <a:defRPr sz="3100">
          <a:solidFill>
            <a:schemeClr val="tx1"/>
          </a:solidFill>
          <a:latin typeface="+mn-lt"/>
          <a:ea typeface="+mn-ea"/>
        </a:defRPr>
      </a:lvl3pPr>
      <a:lvl4pPr marL="2050495" indent="-292927" algn="l" rtl="0" eaLnBrk="1" fontAlgn="base" hangingPunct="1">
        <a:spcBef>
          <a:spcPct val="20000"/>
        </a:spcBef>
        <a:spcAft>
          <a:spcPct val="0"/>
        </a:spcAft>
        <a:buChar char="–"/>
        <a:defRPr sz="2000">
          <a:solidFill>
            <a:schemeClr val="tx1"/>
          </a:solidFill>
          <a:latin typeface="+mn-lt"/>
          <a:ea typeface="+mn-ea"/>
        </a:defRPr>
      </a:lvl4pPr>
      <a:lvl5pPr marL="2636351" indent="-292927" algn="l" rtl="0" eaLnBrk="1" fontAlgn="base" hangingPunct="1">
        <a:spcBef>
          <a:spcPct val="20000"/>
        </a:spcBef>
        <a:spcAft>
          <a:spcPct val="0"/>
        </a:spcAft>
        <a:buFont typeface="Arial" charset="0"/>
        <a:buChar char="~"/>
        <a:defRPr sz="2000">
          <a:solidFill>
            <a:schemeClr val="tx1"/>
          </a:solidFill>
          <a:latin typeface="+mn-lt"/>
          <a:ea typeface="+mn-ea"/>
        </a:defRPr>
      </a:lvl5pPr>
      <a:lvl6pPr marL="3222208" indent="-292927" algn="l" rtl="0" eaLnBrk="1" fontAlgn="base" hangingPunct="1">
        <a:spcBef>
          <a:spcPct val="20000"/>
        </a:spcBef>
        <a:spcAft>
          <a:spcPct val="0"/>
        </a:spcAft>
        <a:buFont typeface="Arial" pitchFamily="34" charset="0"/>
        <a:buChar char="~"/>
        <a:defRPr sz="2000">
          <a:solidFill>
            <a:schemeClr val="tx1"/>
          </a:solidFill>
          <a:latin typeface="+mn-lt"/>
          <a:ea typeface="+mn-ea"/>
        </a:defRPr>
      </a:lvl6pPr>
      <a:lvl7pPr marL="3808063" indent="-292927" algn="l" rtl="0" eaLnBrk="1" fontAlgn="base" hangingPunct="1">
        <a:spcBef>
          <a:spcPct val="20000"/>
        </a:spcBef>
        <a:spcAft>
          <a:spcPct val="0"/>
        </a:spcAft>
        <a:buFont typeface="Arial" pitchFamily="34" charset="0"/>
        <a:buChar char="~"/>
        <a:defRPr sz="2000">
          <a:solidFill>
            <a:schemeClr val="tx1"/>
          </a:solidFill>
          <a:latin typeface="+mn-lt"/>
          <a:ea typeface="+mn-ea"/>
        </a:defRPr>
      </a:lvl7pPr>
      <a:lvl8pPr marL="4393918" indent="-292927" algn="l" rtl="0" eaLnBrk="1" fontAlgn="base" hangingPunct="1">
        <a:spcBef>
          <a:spcPct val="20000"/>
        </a:spcBef>
        <a:spcAft>
          <a:spcPct val="0"/>
        </a:spcAft>
        <a:buFont typeface="Arial" pitchFamily="34" charset="0"/>
        <a:buChar char="~"/>
        <a:defRPr sz="2000">
          <a:solidFill>
            <a:schemeClr val="tx1"/>
          </a:solidFill>
          <a:latin typeface="+mn-lt"/>
          <a:ea typeface="+mn-ea"/>
        </a:defRPr>
      </a:lvl8pPr>
      <a:lvl9pPr marL="4979775" indent="-292927" algn="l" rtl="0" eaLnBrk="1" fontAlgn="base" hangingPunct="1">
        <a:spcBef>
          <a:spcPct val="20000"/>
        </a:spcBef>
        <a:spcAft>
          <a:spcPct val="0"/>
        </a:spcAft>
        <a:buFont typeface="Arial" pitchFamily="34" charset="0"/>
        <a:buChar char="~"/>
        <a:defRPr sz="2000">
          <a:solidFill>
            <a:schemeClr val="tx1"/>
          </a:solidFill>
          <a:latin typeface="+mn-lt"/>
          <a:ea typeface="+mn-ea"/>
        </a:defRPr>
      </a:lvl9pPr>
    </p:bodyStyle>
    <p:otherStyle>
      <a:defPPr>
        <a:defRPr lang="zh-CN"/>
      </a:defPPr>
      <a:lvl1pPr marL="0" algn="l" defTabSz="1171712" rtl="0" eaLnBrk="1" latinLnBrk="0" hangingPunct="1">
        <a:defRPr sz="2300" kern="1200">
          <a:solidFill>
            <a:schemeClr val="tx1"/>
          </a:solidFill>
          <a:latin typeface="+mn-lt"/>
          <a:ea typeface="+mn-ea"/>
          <a:cs typeface="+mn-cs"/>
        </a:defRPr>
      </a:lvl1pPr>
      <a:lvl2pPr marL="585853" algn="l" defTabSz="1171712" rtl="0" eaLnBrk="1" latinLnBrk="0" hangingPunct="1">
        <a:defRPr sz="2300" kern="1200">
          <a:solidFill>
            <a:schemeClr val="tx1"/>
          </a:solidFill>
          <a:latin typeface="+mn-lt"/>
          <a:ea typeface="+mn-ea"/>
          <a:cs typeface="+mn-cs"/>
        </a:defRPr>
      </a:lvl2pPr>
      <a:lvl3pPr marL="1171712" algn="l" defTabSz="1171712" rtl="0" eaLnBrk="1" latinLnBrk="0" hangingPunct="1">
        <a:defRPr sz="2300" kern="1200">
          <a:solidFill>
            <a:schemeClr val="tx1"/>
          </a:solidFill>
          <a:latin typeface="+mn-lt"/>
          <a:ea typeface="+mn-ea"/>
          <a:cs typeface="+mn-cs"/>
        </a:defRPr>
      </a:lvl3pPr>
      <a:lvl4pPr marL="1757567" algn="l" defTabSz="1171712" rtl="0" eaLnBrk="1" latinLnBrk="0" hangingPunct="1">
        <a:defRPr sz="2300" kern="1200">
          <a:solidFill>
            <a:schemeClr val="tx1"/>
          </a:solidFill>
          <a:latin typeface="+mn-lt"/>
          <a:ea typeface="+mn-ea"/>
          <a:cs typeface="+mn-cs"/>
        </a:defRPr>
      </a:lvl4pPr>
      <a:lvl5pPr marL="2343424" algn="l" defTabSz="1171712" rtl="0" eaLnBrk="1" latinLnBrk="0" hangingPunct="1">
        <a:defRPr sz="2300" kern="1200">
          <a:solidFill>
            <a:schemeClr val="tx1"/>
          </a:solidFill>
          <a:latin typeface="+mn-lt"/>
          <a:ea typeface="+mn-ea"/>
          <a:cs typeface="+mn-cs"/>
        </a:defRPr>
      </a:lvl5pPr>
      <a:lvl6pPr marL="2929279" algn="l" defTabSz="1171712" rtl="0" eaLnBrk="1" latinLnBrk="0" hangingPunct="1">
        <a:defRPr sz="2300" kern="1200">
          <a:solidFill>
            <a:schemeClr val="tx1"/>
          </a:solidFill>
          <a:latin typeface="+mn-lt"/>
          <a:ea typeface="+mn-ea"/>
          <a:cs typeface="+mn-cs"/>
        </a:defRPr>
      </a:lvl6pPr>
      <a:lvl7pPr marL="3515135" algn="l" defTabSz="1171712" rtl="0" eaLnBrk="1" latinLnBrk="0" hangingPunct="1">
        <a:defRPr sz="2300" kern="1200">
          <a:solidFill>
            <a:schemeClr val="tx1"/>
          </a:solidFill>
          <a:latin typeface="+mn-lt"/>
          <a:ea typeface="+mn-ea"/>
          <a:cs typeface="+mn-cs"/>
        </a:defRPr>
      </a:lvl7pPr>
      <a:lvl8pPr marL="4100991" algn="l" defTabSz="1171712" rtl="0" eaLnBrk="1" latinLnBrk="0" hangingPunct="1">
        <a:defRPr sz="2300" kern="1200">
          <a:solidFill>
            <a:schemeClr val="tx1"/>
          </a:solidFill>
          <a:latin typeface="+mn-lt"/>
          <a:ea typeface="+mn-ea"/>
          <a:cs typeface="+mn-cs"/>
        </a:defRPr>
      </a:lvl8pPr>
      <a:lvl9pPr marL="4686848" algn="l" defTabSz="1171712" rtl="0" eaLnBrk="1" latinLnBrk="0" hangingPunct="1">
        <a:defRPr sz="23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57" name="图片 56"/>
          <p:cNvPicPr>
            <a:picLocks noChangeAspect="1"/>
          </p:cNvPicPr>
          <p:nvPr/>
        </p:nvPicPr>
        <p:blipFill rotWithShape="1">
          <a:blip r:embed="rId5" cstate="email">
            <a:extLst>
              <a:ext uri="{28A0092B-C50C-407E-A947-70E740481C1C}">
                <a14:useLocalDpi xmlns:a14="http://schemas.microsoft.com/office/drawing/2010/main" val="0"/>
              </a:ext>
            </a:extLst>
          </a:blip>
          <a:srcRect/>
          <a:stretch/>
        </p:blipFill>
        <p:spPr>
          <a:xfrm>
            <a:off x="3202957" y="85746"/>
            <a:ext cx="8992336" cy="5530523"/>
          </a:xfrm>
          <a:prstGeom prst="rect">
            <a:avLst/>
          </a:prstGeom>
        </p:spPr>
      </p:pic>
      <p:sp>
        <p:nvSpPr>
          <p:cNvPr id="1487888" name="Text Box 16"/>
          <p:cNvSpPr txBox="1">
            <a:spLocks noChangeArrowheads="1"/>
          </p:cNvSpPr>
          <p:nvPr/>
        </p:nvSpPr>
        <p:spPr bwMode="auto">
          <a:xfrm>
            <a:off x="4579965" y="2616287"/>
            <a:ext cx="3069436" cy="832805"/>
          </a:xfrm>
          <a:prstGeom prst="rect">
            <a:avLst/>
          </a:prstGeom>
          <a:noFill/>
          <a:ln w="9525">
            <a:noFill/>
            <a:miter lim="800000"/>
            <a:headEnd/>
            <a:tailEnd/>
          </a:ln>
        </p:spPr>
        <p:txBody>
          <a:bodyPr wrap="none" lIns="91305" tIns="45650" rIns="91305" bIns="45650">
            <a:spAutoFit/>
          </a:bodyPr>
          <a:lstStyle/>
          <a:p>
            <a:pPr defTabSz="913514" eaLnBrk="0" hangingPunct="0"/>
            <a:r>
              <a:rPr lang="en-US" altLang="zh-CN" sz="4800" dirty="0">
                <a:solidFill>
                  <a:srgbClr val="990000"/>
                </a:solidFill>
                <a:latin typeface="FrutigerNext LT Medium" pitchFamily="34" charset="0"/>
                <a:ea typeface="MS PGothic" pitchFamily="34" charset="-128"/>
              </a:rPr>
              <a:t>Thank you</a:t>
            </a:r>
          </a:p>
        </p:txBody>
      </p:sp>
      <p:sp>
        <p:nvSpPr>
          <p:cNvPr id="1487889" name="Text Box 17"/>
          <p:cNvSpPr txBox="1">
            <a:spLocks noChangeArrowheads="1"/>
          </p:cNvSpPr>
          <p:nvPr/>
        </p:nvSpPr>
        <p:spPr bwMode="auto">
          <a:xfrm>
            <a:off x="4627635" y="3409963"/>
            <a:ext cx="3162219" cy="524242"/>
          </a:xfrm>
          <a:prstGeom prst="rect">
            <a:avLst/>
          </a:prstGeom>
          <a:noFill/>
          <a:ln w="9525">
            <a:noFill/>
            <a:miter lim="800000"/>
            <a:headEnd/>
            <a:tailEnd/>
          </a:ln>
        </p:spPr>
        <p:txBody>
          <a:bodyPr wrap="none" lIns="91305" tIns="45650" rIns="91305" bIns="45650">
            <a:spAutoFit/>
          </a:bodyPr>
          <a:lstStyle/>
          <a:p>
            <a:pPr defTabSz="913514" eaLnBrk="0" hangingPunct="0"/>
            <a:r>
              <a:rPr lang="en-US" altLang="zh-CN" sz="2800" dirty="0">
                <a:solidFill>
                  <a:srgbClr val="666666"/>
                </a:solidFill>
                <a:latin typeface="FrutigerNext LT Regular"/>
                <a:ea typeface="MS PGothic" pitchFamily="34" charset="-128"/>
              </a:rPr>
              <a:t>www.huawei.com</a:t>
            </a:r>
            <a:endParaRPr lang="en-US" altLang="zh-CN" sz="2300" dirty="0">
              <a:solidFill>
                <a:srgbClr val="990000"/>
              </a:solidFill>
              <a:latin typeface="FrutigerNext LT Regular"/>
              <a:ea typeface="MS PGothic" pitchFamily="34" charset="-128"/>
            </a:endParaRPr>
          </a:p>
        </p:txBody>
      </p:sp>
      <p:sp>
        <p:nvSpPr>
          <p:cNvPr id="1487938" name="Rectangle 66"/>
          <p:cNvSpPr>
            <a:spLocks noChangeArrowheads="1"/>
          </p:cNvSpPr>
          <p:nvPr/>
        </p:nvSpPr>
        <p:spPr bwMode="auto">
          <a:xfrm>
            <a:off x="-2460545" y="528639"/>
            <a:ext cx="2460626" cy="5307012"/>
          </a:xfrm>
          <a:prstGeom prst="rect">
            <a:avLst/>
          </a:prstGeom>
          <a:noFill/>
          <a:ln w="9525">
            <a:noFill/>
            <a:miter lim="800000"/>
            <a:headEnd/>
            <a:tailEnd/>
          </a:ln>
          <a:effectLst/>
        </p:spPr>
        <p:txBody>
          <a:bodyPr lIns="87666" tIns="43829" rIns="87666" bIns="43829"/>
          <a:lstStyle/>
          <a:p>
            <a:pPr marL="342384" indent="-342384" algn="r" defTabSz="913514">
              <a:lnSpc>
                <a:spcPct val="125000"/>
              </a:lnSpc>
              <a:spcBef>
                <a:spcPct val="20000"/>
              </a:spcBef>
              <a:buClr>
                <a:srgbClr val="990000"/>
              </a:buClr>
            </a:pPr>
            <a:r>
              <a:rPr lang="zh-CN" altLang="en-US" sz="1200" dirty="0">
                <a:solidFill>
                  <a:srgbClr val="F8F8F8"/>
                </a:solidFill>
                <a:latin typeface="Arial" charset="0"/>
              </a:rPr>
              <a:t>英文标题</a:t>
            </a:r>
            <a:r>
              <a:rPr lang="en-US" altLang="zh-CN" sz="1200" dirty="0">
                <a:solidFill>
                  <a:srgbClr val="F8F8F8"/>
                </a:solidFill>
                <a:latin typeface="Arial" charset="0"/>
              </a:rPr>
              <a:t>:32-35pt  </a:t>
            </a:r>
          </a:p>
          <a:p>
            <a:pPr marL="342384" indent="-342384" algn="r" defTabSz="913514">
              <a:lnSpc>
                <a:spcPct val="125000"/>
              </a:lnSpc>
              <a:spcBef>
                <a:spcPct val="20000"/>
              </a:spcBef>
              <a:buClr>
                <a:srgbClr val="990000"/>
              </a:buClr>
            </a:pPr>
            <a:r>
              <a:rPr lang="zh-CN" altLang="en-US" sz="1200" dirty="0">
                <a:solidFill>
                  <a:srgbClr val="F8F8F8"/>
                </a:solidFill>
                <a:latin typeface="Arial" charset="0"/>
              </a:rPr>
              <a:t>颜色</a:t>
            </a:r>
            <a:r>
              <a:rPr lang="en-US" altLang="zh-CN" sz="1200" dirty="0">
                <a:solidFill>
                  <a:srgbClr val="F8F8F8"/>
                </a:solidFill>
                <a:latin typeface="Arial" charset="0"/>
              </a:rPr>
              <a:t>: R153 G0 B0</a:t>
            </a:r>
          </a:p>
          <a:p>
            <a:pPr marL="342384" indent="-342384" algn="r" defTabSz="913514">
              <a:lnSpc>
                <a:spcPct val="125000"/>
              </a:lnSpc>
              <a:spcBef>
                <a:spcPct val="20000"/>
              </a:spcBef>
              <a:buClr>
                <a:srgbClr val="990000"/>
              </a:buClr>
            </a:pPr>
            <a:r>
              <a:rPr lang="zh-CN" altLang="en-US" sz="1200" dirty="0">
                <a:solidFill>
                  <a:srgbClr val="F8F8F8"/>
                </a:solidFill>
                <a:latin typeface="FrutigerNext LT Medium" pitchFamily="34" charset="0"/>
              </a:rPr>
              <a:t>内部使用字体 </a:t>
            </a:r>
            <a:r>
              <a:rPr lang="en-US" altLang="zh-CN" sz="1200" dirty="0">
                <a:solidFill>
                  <a:srgbClr val="F8F8F8"/>
                </a:solidFill>
                <a:latin typeface="FrutigerNext LT Medium" pitchFamily="34" charset="0"/>
              </a:rPr>
              <a:t>:</a:t>
            </a:r>
          </a:p>
          <a:p>
            <a:pPr marL="342384" indent="-342384" algn="r" defTabSz="913514">
              <a:lnSpc>
                <a:spcPct val="125000"/>
              </a:lnSpc>
              <a:spcBef>
                <a:spcPct val="20000"/>
              </a:spcBef>
              <a:buClr>
                <a:srgbClr val="990000"/>
              </a:buClr>
            </a:pPr>
            <a:r>
              <a:rPr lang="en-US" altLang="zh-CN" sz="1200" dirty="0">
                <a:solidFill>
                  <a:srgbClr val="F8F8F8"/>
                </a:solidFill>
                <a:latin typeface="FrutigerNext LT Medium" pitchFamily="34" charset="0"/>
              </a:rPr>
              <a:t>FrutigerNext LT Medium</a:t>
            </a:r>
          </a:p>
          <a:p>
            <a:pPr marL="342384" indent="-342384" algn="r" defTabSz="913514">
              <a:lnSpc>
                <a:spcPct val="125000"/>
              </a:lnSpc>
              <a:spcBef>
                <a:spcPct val="20000"/>
              </a:spcBef>
              <a:buClr>
                <a:srgbClr val="990000"/>
              </a:buClr>
            </a:pPr>
            <a:r>
              <a:rPr lang="zh-CN" altLang="en-US" sz="1200" dirty="0">
                <a:solidFill>
                  <a:srgbClr val="F8F8F8"/>
                </a:solidFill>
                <a:latin typeface="FrutigerNext LT Medium" pitchFamily="34" charset="0"/>
              </a:rPr>
              <a:t>外部使用字体 </a:t>
            </a:r>
            <a:r>
              <a:rPr lang="en-US" altLang="zh-CN" sz="1200" dirty="0">
                <a:solidFill>
                  <a:srgbClr val="F8F8F8"/>
                </a:solidFill>
                <a:latin typeface="FrutigerNext LT Medium" pitchFamily="34" charset="0"/>
              </a:rPr>
              <a:t>: Arial</a:t>
            </a:r>
          </a:p>
          <a:p>
            <a:pPr marL="342384" indent="-342384" algn="r" defTabSz="913514">
              <a:lnSpc>
                <a:spcPct val="75000"/>
              </a:lnSpc>
              <a:spcBef>
                <a:spcPct val="20000"/>
              </a:spcBef>
              <a:buClr>
                <a:srgbClr val="990000"/>
              </a:buClr>
            </a:pPr>
            <a:endParaRPr lang="en-US" altLang="zh-CN" sz="1200" dirty="0">
              <a:solidFill>
                <a:srgbClr val="F8F8F8"/>
              </a:solidFill>
              <a:latin typeface="Arial" charset="0"/>
            </a:endParaRPr>
          </a:p>
          <a:p>
            <a:pPr marL="342384" indent="-342384" algn="r" defTabSz="913514">
              <a:lnSpc>
                <a:spcPct val="125000"/>
              </a:lnSpc>
              <a:spcBef>
                <a:spcPct val="20000"/>
              </a:spcBef>
              <a:buClr>
                <a:srgbClr val="990000"/>
              </a:buClr>
            </a:pPr>
            <a:r>
              <a:rPr lang="zh-CN" altLang="en-US" sz="1200" dirty="0">
                <a:solidFill>
                  <a:srgbClr val="F8F8F8"/>
                </a:solidFill>
                <a:latin typeface="Arial" charset="0"/>
              </a:rPr>
              <a:t>中文标题</a:t>
            </a:r>
            <a:r>
              <a:rPr lang="en-US" altLang="zh-CN" sz="1200" dirty="0">
                <a:solidFill>
                  <a:srgbClr val="F8F8F8"/>
                </a:solidFill>
                <a:latin typeface="Arial" charset="0"/>
              </a:rPr>
              <a:t>:30-32pt  </a:t>
            </a:r>
          </a:p>
          <a:p>
            <a:pPr marL="342384" indent="-342384" algn="r" defTabSz="913514">
              <a:lnSpc>
                <a:spcPct val="125000"/>
              </a:lnSpc>
              <a:spcBef>
                <a:spcPct val="20000"/>
              </a:spcBef>
              <a:buClr>
                <a:srgbClr val="990000"/>
              </a:buClr>
            </a:pPr>
            <a:r>
              <a:rPr lang="zh-CN" altLang="en-US" sz="1200" dirty="0">
                <a:solidFill>
                  <a:srgbClr val="F8F8F8"/>
                </a:solidFill>
                <a:latin typeface="Arial" charset="0"/>
              </a:rPr>
              <a:t>颜色</a:t>
            </a:r>
            <a:r>
              <a:rPr lang="en-US" altLang="zh-CN" sz="1200" dirty="0">
                <a:solidFill>
                  <a:srgbClr val="F8F8F8"/>
                </a:solidFill>
                <a:latin typeface="Arial" charset="0"/>
              </a:rPr>
              <a:t>: R153 G0 B0</a:t>
            </a:r>
          </a:p>
          <a:p>
            <a:pPr marL="342384" indent="-342384" algn="r" defTabSz="913514">
              <a:lnSpc>
                <a:spcPct val="125000"/>
              </a:lnSpc>
              <a:spcBef>
                <a:spcPct val="20000"/>
              </a:spcBef>
              <a:buClr>
                <a:srgbClr val="990000"/>
              </a:buClr>
            </a:pPr>
            <a:r>
              <a:rPr lang="zh-CN" altLang="en-US" sz="1200" dirty="0">
                <a:solidFill>
                  <a:srgbClr val="F8F8F8"/>
                </a:solidFill>
                <a:latin typeface="Arial" charset="0"/>
              </a:rPr>
              <a:t>字体</a:t>
            </a:r>
            <a:r>
              <a:rPr lang="en-US" altLang="zh-CN" sz="1200" dirty="0">
                <a:solidFill>
                  <a:srgbClr val="F8F8F8"/>
                </a:solidFill>
                <a:latin typeface="Arial" charset="0"/>
              </a:rPr>
              <a:t>:</a:t>
            </a:r>
            <a:r>
              <a:rPr lang="zh-CN" altLang="en-US" sz="1200" dirty="0">
                <a:solidFill>
                  <a:srgbClr val="F8F8F8"/>
                </a:solidFill>
                <a:latin typeface="Arial" charset="0"/>
              </a:rPr>
              <a:t>黑体</a:t>
            </a:r>
          </a:p>
          <a:p>
            <a:pPr marL="342384" indent="-342384" algn="r" defTabSz="913514">
              <a:lnSpc>
                <a:spcPct val="125000"/>
              </a:lnSpc>
              <a:spcBef>
                <a:spcPct val="20000"/>
              </a:spcBef>
              <a:buClr>
                <a:srgbClr val="990000"/>
              </a:buClr>
            </a:pPr>
            <a:endParaRPr lang="zh-CN" altLang="en-US" sz="1200" dirty="0">
              <a:solidFill>
                <a:srgbClr val="F8F8F8"/>
              </a:solidFill>
              <a:latin typeface="Arial" charset="0"/>
            </a:endParaRPr>
          </a:p>
          <a:p>
            <a:pPr marL="342384" indent="-342384" algn="r" defTabSz="913514">
              <a:lnSpc>
                <a:spcPct val="125000"/>
              </a:lnSpc>
              <a:spcBef>
                <a:spcPct val="20000"/>
              </a:spcBef>
              <a:buClr>
                <a:srgbClr val="990000"/>
              </a:buClr>
            </a:pPr>
            <a:endParaRPr lang="zh-CN" altLang="en-US" sz="1200" dirty="0">
              <a:solidFill>
                <a:srgbClr val="F8F8F8"/>
              </a:solidFill>
              <a:latin typeface="Arial" charset="0"/>
            </a:endParaRPr>
          </a:p>
          <a:p>
            <a:pPr marL="342384" indent="-342384" algn="r" defTabSz="913514">
              <a:lnSpc>
                <a:spcPct val="125000"/>
              </a:lnSpc>
              <a:spcBef>
                <a:spcPct val="20000"/>
              </a:spcBef>
              <a:buClr>
                <a:srgbClr val="990000"/>
              </a:buClr>
            </a:pPr>
            <a:endParaRPr lang="zh-CN" altLang="en-US" sz="1200" dirty="0">
              <a:solidFill>
                <a:srgbClr val="F8F8F8"/>
              </a:solidFill>
              <a:latin typeface="Arial" charset="0"/>
            </a:endParaRPr>
          </a:p>
          <a:p>
            <a:pPr marL="342384" indent="-342384" algn="r" defTabSz="913514">
              <a:lnSpc>
                <a:spcPct val="125000"/>
              </a:lnSpc>
              <a:spcBef>
                <a:spcPct val="20000"/>
              </a:spcBef>
              <a:buClr>
                <a:srgbClr val="990000"/>
              </a:buClr>
            </a:pPr>
            <a:r>
              <a:rPr lang="zh-CN" altLang="en-US" sz="1200" dirty="0">
                <a:solidFill>
                  <a:srgbClr val="F8F8F8"/>
                </a:solidFill>
                <a:latin typeface="Arial" charset="0"/>
              </a:rPr>
              <a:t>英文正文</a:t>
            </a:r>
            <a:r>
              <a:rPr lang="en-US" altLang="zh-CN" sz="1200" dirty="0">
                <a:solidFill>
                  <a:srgbClr val="F8F8F8"/>
                </a:solidFill>
                <a:latin typeface="Arial" charset="0"/>
              </a:rPr>
              <a:t>:20-22pt</a:t>
            </a:r>
          </a:p>
          <a:p>
            <a:pPr marL="342384" indent="-342384" algn="r" defTabSz="913514">
              <a:lnSpc>
                <a:spcPct val="125000"/>
              </a:lnSpc>
              <a:spcBef>
                <a:spcPct val="20000"/>
              </a:spcBef>
              <a:buClr>
                <a:srgbClr val="990000"/>
              </a:buClr>
            </a:pPr>
            <a:r>
              <a:rPr lang="zh-CN" altLang="en-US" sz="1200" dirty="0">
                <a:solidFill>
                  <a:srgbClr val="F8F8F8"/>
                </a:solidFill>
                <a:latin typeface="Arial" charset="0"/>
              </a:rPr>
              <a:t>子目录 </a:t>
            </a:r>
            <a:r>
              <a:rPr lang="en-US" altLang="zh-CN" sz="1200" dirty="0">
                <a:solidFill>
                  <a:srgbClr val="F8F8F8"/>
                </a:solidFill>
                <a:latin typeface="Arial" charset="0"/>
              </a:rPr>
              <a:t>(2-5</a:t>
            </a:r>
            <a:r>
              <a:rPr lang="zh-CN" altLang="en-US" sz="1200" dirty="0">
                <a:solidFill>
                  <a:srgbClr val="F8F8F8"/>
                </a:solidFill>
                <a:latin typeface="Arial" charset="0"/>
              </a:rPr>
              <a:t>级</a:t>
            </a:r>
            <a:r>
              <a:rPr lang="en-US" altLang="zh-CN" sz="1200" dirty="0">
                <a:solidFill>
                  <a:srgbClr val="F8F8F8"/>
                </a:solidFill>
                <a:latin typeface="Arial" charset="0"/>
              </a:rPr>
              <a:t>) :18pt  </a:t>
            </a:r>
          </a:p>
          <a:p>
            <a:pPr marL="342384" indent="-342384" algn="r" defTabSz="913514">
              <a:lnSpc>
                <a:spcPct val="125000"/>
              </a:lnSpc>
              <a:spcBef>
                <a:spcPct val="20000"/>
              </a:spcBef>
              <a:buClr>
                <a:srgbClr val="990000"/>
              </a:buClr>
            </a:pPr>
            <a:r>
              <a:rPr lang="zh-CN" altLang="en-US" sz="1200" dirty="0">
                <a:solidFill>
                  <a:srgbClr val="F8F8F8"/>
                </a:solidFill>
                <a:latin typeface="Arial" charset="0"/>
              </a:rPr>
              <a:t>颜色</a:t>
            </a:r>
            <a:r>
              <a:rPr lang="en-US" altLang="zh-CN" sz="1200" dirty="0">
                <a:solidFill>
                  <a:srgbClr val="F8F8F8"/>
                </a:solidFill>
                <a:latin typeface="Arial" charset="0"/>
              </a:rPr>
              <a:t>:</a:t>
            </a:r>
            <a:r>
              <a:rPr lang="zh-CN" altLang="en-US" sz="1200" dirty="0">
                <a:solidFill>
                  <a:srgbClr val="F8F8F8"/>
                </a:solidFill>
                <a:latin typeface="Arial" charset="0"/>
              </a:rPr>
              <a:t>黑色</a:t>
            </a:r>
          </a:p>
          <a:p>
            <a:pPr marL="342384" indent="-342384" algn="r" defTabSz="913514">
              <a:lnSpc>
                <a:spcPct val="125000"/>
              </a:lnSpc>
              <a:spcBef>
                <a:spcPct val="20000"/>
              </a:spcBef>
              <a:buClr>
                <a:srgbClr val="990000"/>
              </a:buClr>
            </a:pPr>
            <a:r>
              <a:rPr lang="zh-CN" altLang="en-US" sz="1200" dirty="0">
                <a:solidFill>
                  <a:srgbClr val="F8F8F8"/>
                </a:solidFill>
                <a:latin typeface="FrutigerNext LT Medium" pitchFamily="34" charset="0"/>
              </a:rPr>
              <a:t>内部使用字体 </a:t>
            </a:r>
            <a:r>
              <a:rPr lang="en-US" altLang="zh-CN" sz="1200" dirty="0">
                <a:solidFill>
                  <a:srgbClr val="F8F8F8"/>
                </a:solidFill>
                <a:latin typeface="FrutigerNext LT Medium" pitchFamily="34" charset="0"/>
              </a:rPr>
              <a:t>:</a:t>
            </a:r>
          </a:p>
          <a:p>
            <a:pPr marL="342384" indent="-342384" algn="r" defTabSz="913514">
              <a:lnSpc>
                <a:spcPct val="125000"/>
              </a:lnSpc>
              <a:spcBef>
                <a:spcPct val="20000"/>
              </a:spcBef>
              <a:buClr>
                <a:srgbClr val="990000"/>
              </a:buClr>
            </a:pPr>
            <a:r>
              <a:rPr lang="en-US" altLang="zh-CN" sz="1200" dirty="0">
                <a:solidFill>
                  <a:srgbClr val="F8F8F8"/>
                </a:solidFill>
                <a:latin typeface="FrutigerNext LT Medium" pitchFamily="34" charset="0"/>
              </a:rPr>
              <a:t>FrutigerNext LT Regular</a:t>
            </a:r>
          </a:p>
          <a:p>
            <a:pPr marL="342384" indent="-342384" algn="r" defTabSz="913514">
              <a:lnSpc>
                <a:spcPct val="125000"/>
              </a:lnSpc>
              <a:spcBef>
                <a:spcPct val="20000"/>
              </a:spcBef>
              <a:buClr>
                <a:srgbClr val="990000"/>
              </a:buClr>
            </a:pPr>
            <a:r>
              <a:rPr lang="zh-CN" altLang="en-US" sz="1200" dirty="0">
                <a:solidFill>
                  <a:srgbClr val="F8F8F8"/>
                </a:solidFill>
                <a:latin typeface="FrutigerNext LT Medium" pitchFamily="34" charset="0"/>
              </a:rPr>
              <a:t>外部使用字体 </a:t>
            </a:r>
            <a:r>
              <a:rPr lang="en-US" altLang="zh-CN" sz="1200" dirty="0">
                <a:solidFill>
                  <a:srgbClr val="F8F8F8"/>
                </a:solidFill>
                <a:latin typeface="FrutigerNext LT Medium" pitchFamily="34" charset="0"/>
              </a:rPr>
              <a:t>: Arial</a:t>
            </a:r>
          </a:p>
          <a:p>
            <a:pPr marL="342384" indent="-342384" algn="r" defTabSz="913514">
              <a:lnSpc>
                <a:spcPct val="75000"/>
              </a:lnSpc>
              <a:spcBef>
                <a:spcPct val="20000"/>
              </a:spcBef>
              <a:buClr>
                <a:srgbClr val="990000"/>
              </a:buClr>
            </a:pPr>
            <a:endParaRPr lang="en-US" altLang="zh-CN" sz="1200" dirty="0">
              <a:solidFill>
                <a:srgbClr val="F8F8F8"/>
              </a:solidFill>
              <a:latin typeface="Arial" charset="0"/>
            </a:endParaRPr>
          </a:p>
          <a:p>
            <a:pPr marL="342384" indent="-342384" algn="r" defTabSz="913514">
              <a:lnSpc>
                <a:spcPct val="125000"/>
              </a:lnSpc>
              <a:spcBef>
                <a:spcPct val="20000"/>
              </a:spcBef>
              <a:buClr>
                <a:srgbClr val="990000"/>
              </a:buClr>
            </a:pPr>
            <a:r>
              <a:rPr lang="zh-CN" altLang="en-US" sz="1200" dirty="0">
                <a:solidFill>
                  <a:srgbClr val="F8F8F8"/>
                </a:solidFill>
                <a:latin typeface="Arial" charset="0"/>
              </a:rPr>
              <a:t>中文正文</a:t>
            </a:r>
            <a:r>
              <a:rPr lang="en-US" altLang="zh-CN" sz="1200" dirty="0">
                <a:solidFill>
                  <a:srgbClr val="F8F8F8"/>
                </a:solidFill>
                <a:latin typeface="Arial" charset="0"/>
              </a:rPr>
              <a:t>:18-20pt</a:t>
            </a:r>
          </a:p>
          <a:p>
            <a:pPr marL="342384" indent="-342384" algn="r" defTabSz="913514">
              <a:lnSpc>
                <a:spcPct val="125000"/>
              </a:lnSpc>
              <a:spcBef>
                <a:spcPct val="20000"/>
              </a:spcBef>
              <a:buClr>
                <a:srgbClr val="990000"/>
              </a:buClr>
            </a:pPr>
            <a:r>
              <a:rPr lang="zh-CN" altLang="en-US" sz="1200" dirty="0">
                <a:solidFill>
                  <a:srgbClr val="F8F8F8"/>
                </a:solidFill>
                <a:latin typeface="Arial" charset="0"/>
              </a:rPr>
              <a:t>子目录</a:t>
            </a:r>
            <a:r>
              <a:rPr lang="en-US" altLang="zh-CN" sz="1200" dirty="0">
                <a:solidFill>
                  <a:srgbClr val="F8F8F8"/>
                </a:solidFill>
                <a:latin typeface="Arial" charset="0"/>
              </a:rPr>
              <a:t>(2-5</a:t>
            </a:r>
            <a:r>
              <a:rPr lang="zh-CN" altLang="en-US" sz="1200" dirty="0">
                <a:solidFill>
                  <a:srgbClr val="F8F8F8"/>
                </a:solidFill>
                <a:latin typeface="Arial" charset="0"/>
              </a:rPr>
              <a:t>级</a:t>
            </a:r>
            <a:r>
              <a:rPr lang="en-US" altLang="zh-CN" sz="1200" dirty="0">
                <a:solidFill>
                  <a:srgbClr val="F8F8F8"/>
                </a:solidFill>
                <a:latin typeface="Arial" charset="0"/>
              </a:rPr>
              <a:t>):18pt </a:t>
            </a:r>
          </a:p>
          <a:p>
            <a:pPr marL="342384" indent="-342384" algn="r" defTabSz="913514">
              <a:lnSpc>
                <a:spcPct val="125000"/>
              </a:lnSpc>
              <a:spcBef>
                <a:spcPct val="20000"/>
              </a:spcBef>
              <a:buClr>
                <a:srgbClr val="990000"/>
              </a:buClr>
            </a:pPr>
            <a:r>
              <a:rPr lang="zh-CN" altLang="en-US" sz="1200" dirty="0">
                <a:solidFill>
                  <a:srgbClr val="F8F8F8"/>
                </a:solidFill>
                <a:latin typeface="Arial" charset="0"/>
              </a:rPr>
              <a:t>颜色</a:t>
            </a:r>
            <a:r>
              <a:rPr lang="en-US" altLang="zh-CN" sz="1200" dirty="0">
                <a:solidFill>
                  <a:srgbClr val="F8F8F8"/>
                </a:solidFill>
                <a:latin typeface="Arial" charset="0"/>
              </a:rPr>
              <a:t>:</a:t>
            </a:r>
            <a:r>
              <a:rPr lang="zh-CN" altLang="en-US" sz="1200" dirty="0">
                <a:solidFill>
                  <a:srgbClr val="F8F8F8"/>
                </a:solidFill>
                <a:latin typeface="Arial" charset="0"/>
              </a:rPr>
              <a:t>黑色</a:t>
            </a:r>
          </a:p>
          <a:p>
            <a:pPr marL="342384" indent="-342384" algn="r" defTabSz="913514">
              <a:lnSpc>
                <a:spcPct val="125000"/>
              </a:lnSpc>
              <a:spcBef>
                <a:spcPct val="20000"/>
              </a:spcBef>
              <a:buClr>
                <a:srgbClr val="990000"/>
              </a:buClr>
            </a:pPr>
            <a:r>
              <a:rPr lang="zh-CN" altLang="en-US" sz="1200" dirty="0">
                <a:solidFill>
                  <a:srgbClr val="F8F8F8"/>
                </a:solidFill>
                <a:latin typeface="Arial" charset="0"/>
              </a:rPr>
              <a:t>字体</a:t>
            </a:r>
            <a:r>
              <a:rPr lang="en-US" altLang="zh-CN" sz="1200" dirty="0">
                <a:solidFill>
                  <a:srgbClr val="F8F8F8"/>
                </a:solidFill>
                <a:latin typeface="Arial" charset="0"/>
              </a:rPr>
              <a:t>:</a:t>
            </a:r>
            <a:r>
              <a:rPr lang="zh-CN" altLang="en-US" sz="1200" dirty="0">
                <a:solidFill>
                  <a:srgbClr val="F8F8F8"/>
                </a:solidFill>
                <a:latin typeface="Arial" charset="0"/>
              </a:rPr>
              <a:t>细黑体 </a:t>
            </a:r>
          </a:p>
          <a:p>
            <a:pPr marL="342384" indent="-342384" algn="r" defTabSz="913514">
              <a:lnSpc>
                <a:spcPct val="125000"/>
              </a:lnSpc>
              <a:spcBef>
                <a:spcPct val="20000"/>
              </a:spcBef>
              <a:buClr>
                <a:srgbClr val="990000"/>
              </a:buClr>
            </a:pPr>
            <a:endParaRPr lang="en-US" altLang="zh-CN" sz="1200" dirty="0">
              <a:solidFill>
                <a:srgbClr val="080808"/>
              </a:solidFill>
              <a:latin typeface="Arial" charset="0"/>
            </a:endParaRPr>
          </a:p>
        </p:txBody>
      </p:sp>
      <p:sp>
        <p:nvSpPr>
          <p:cNvPr id="1487939" name="Rectangle 67"/>
          <p:cNvSpPr>
            <a:spLocks noChangeArrowheads="1"/>
          </p:cNvSpPr>
          <p:nvPr/>
        </p:nvSpPr>
        <p:spPr bwMode="auto">
          <a:xfrm>
            <a:off x="12361909" y="5444924"/>
            <a:ext cx="1227137" cy="323149"/>
          </a:xfrm>
          <a:prstGeom prst="rect">
            <a:avLst/>
          </a:prstGeom>
          <a:solidFill>
            <a:srgbClr val="F8F8F8"/>
          </a:solidFill>
          <a:ln w="9525" algn="ctr">
            <a:noFill/>
            <a:miter lim="800000"/>
            <a:headEnd/>
            <a:tailEnd/>
          </a:ln>
          <a:effectLst/>
        </p:spPr>
        <p:txBody>
          <a:bodyPr lIns="91289" tIns="45642" rIns="91289" bIns="45642" anchor="ctr">
            <a:spAutoFit/>
          </a:bodyPr>
          <a:lstStyle/>
          <a:p>
            <a:pPr algn="ctr" defTabSz="876572" eaLnBrk="0" hangingPunct="0"/>
            <a:endParaRPr lang="zh-CN" altLang="zh-CN" sz="1500" dirty="0">
              <a:solidFill>
                <a:srgbClr val="000000"/>
              </a:solidFill>
              <a:latin typeface="FrutigerNext LT Regular"/>
              <a:ea typeface="MS PGothic" pitchFamily="34" charset="-128"/>
            </a:endParaRPr>
          </a:p>
        </p:txBody>
      </p:sp>
      <p:grpSp>
        <p:nvGrpSpPr>
          <p:cNvPr id="2" name="Group 68"/>
          <p:cNvGrpSpPr>
            <a:grpSpLocks/>
          </p:cNvGrpSpPr>
          <p:nvPr/>
        </p:nvGrpSpPr>
        <p:grpSpPr bwMode="auto">
          <a:xfrm>
            <a:off x="12473048" y="5278592"/>
            <a:ext cx="989013" cy="184151"/>
            <a:chOff x="6657" y="3492"/>
            <a:chExt cx="527" cy="121"/>
          </a:xfrm>
        </p:grpSpPr>
        <p:sp>
          <p:nvSpPr>
            <p:cNvPr id="1487941" name="Rectangle 69"/>
            <p:cNvSpPr>
              <a:spLocks noChangeArrowheads="1"/>
            </p:cNvSpPr>
            <p:nvPr/>
          </p:nvSpPr>
          <p:spPr bwMode="auto">
            <a:xfrm flipV="1">
              <a:off x="6789" y="3492"/>
              <a:ext cx="132" cy="121"/>
            </a:xfrm>
            <a:prstGeom prst="rect">
              <a:avLst/>
            </a:prstGeom>
            <a:solidFill>
              <a:srgbClr val="FFCC66"/>
            </a:solidFill>
            <a:ln w="9525">
              <a:noFill/>
              <a:miter lim="800000"/>
              <a:headEnd/>
              <a:tailEnd/>
            </a:ln>
            <a:effectLst/>
          </p:spPr>
          <p:txBody>
            <a:bodyPr wrap="none" anchor="ctr"/>
            <a:lstStyle/>
            <a:p>
              <a:pPr defTabSz="913514">
                <a:buClr>
                  <a:srgbClr val="CC9900"/>
                </a:buClr>
                <a:buFont typeface="Wingdings" pitchFamily="2" charset="2"/>
                <a:buChar char="n"/>
              </a:pPr>
              <a:endParaRPr lang="zh-CN" altLang="en-US" sz="1700" b="1" dirty="0">
                <a:solidFill>
                  <a:srgbClr val="000000"/>
                </a:solidFill>
                <a:latin typeface="Arial" charset="0"/>
              </a:endParaRPr>
            </a:p>
          </p:txBody>
        </p:sp>
        <p:sp>
          <p:nvSpPr>
            <p:cNvPr id="1487942" name="Rectangle 70"/>
            <p:cNvSpPr>
              <a:spLocks noChangeArrowheads="1"/>
            </p:cNvSpPr>
            <p:nvPr/>
          </p:nvSpPr>
          <p:spPr bwMode="auto">
            <a:xfrm flipV="1">
              <a:off x="6921" y="3492"/>
              <a:ext cx="131" cy="121"/>
            </a:xfrm>
            <a:prstGeom prst="rect">
              <a:avLst/>
            </a:prstGeom>
            <a:solidFill>
              <a:srgbClr val="FF9900"/>
            </a:solidFill>
            <a:ln w="9525">
              <a:noFill/>
              <a:miter lim="800000"/>
              <a:headEnd/>
              <a:tailEnd/>
            </a:ln>
            <a:effectLst/>
          </p:spPr>
          <p:txBody>
            <a:bodyPr wrap="none" anchor="ctr"/>
            <a:lstStyle/>
            <a:p>
              <a:pPr defTabSz="913514">
                <a:buClr>
                  <a:srgbClr val="CC9900"/>
                </a:buClr>
                <a:buFont typeface="Wingdings" pitchFamily="2" charset="2"/>
                <a:buChar char="n"/>
              </a:pPr>
              <a:endParaRPr lang="zh-CN" altLang="en-US" sz="1700" b="1" dirty="0">
                <a:solidFill>
                  <a:srgbClr val="000000"/>
                </a:solidFill>
                <a:latin typeface="Arial" charset="0"/>
              </a:endParaRPr>
            </a:p>
          </p:txBody>
        </p:sp>
        <p:sp>
          <p:nvSpPr>
            <p:cNvPr id="1487943" name="Rectangle 71"/>
            <p:cNvSpPr>
              <a:spLocks noChangeArrowheads="1"/>
            </p:cNvSpPr>
            <p:nvPr/>
          </p:nvSpPr>
          <p:spPr bwMode="auto">
            <a:xfrm flipV="1">
              <a:off x="7052" y="3492"/>
              <a:ext cx="132" cy="121"/>
            </a:xfrm>
            <a:prstGeom prst="rect">
              <a:avLst/>
            </a:prstGeom>
            <a:solidFill>
              <a:srgbClr val="99660A"/>
            </a:solidFill>
            <a:ln w="9525">
              <a:noFill/>
              <a:miter lim="800000"/>
              <a:headEnd/>
              <a:tailEnd/>
            </a:ln>
            <a:effectLst/>
          </p:spPr>
          <p:txBody>
            <a:bodyPr wrap="none" anchor="ctr"/>
            <a:lstStyle/>
            <a:p>
              <a:pPr defTabSz="913514">
                <a:buClr>
                  <a:srgbClr val="CC9900"/>
                </a:buClr>
                <a:buFont typeface="Wingdings" pitchFamily="2" charset="2"/>
                <a:buChar char="n"/>
              </a:pPr>
              <a:endParaRPr lang="zh-CN" altLang="en-US" sz="1700" b="1" dirty="0">
                <a:solidFill>
                  <a:srgbClr val="000000"/>
                </a:solidFill>
                <a:latin typeface="Arial" charset="0"/>
              </a:endParaRPr>
            </a:p>
          </p:txBody>
        </p:sp>
        <p:sp>
          <p:nvSpPr>
            <p:cNvPr id="1487944" name="Rectangle 72"/>
            <p:cNvSpPr>
              <a:spLocks noChangeArrowheads="1"/>
            </p:cNvSpPr>
            <p:nvPr/>
          </p:nvSpPr>
          <p:spPr bwMode="auto">
            <a:xfrm flipV="1">
              <a:off x="6657" y="3492"/>
              <a:ext cx="132" cy="121"/>
            </a:xfrm>
            <a:prstGeom prst="rect">
              <a:avLst/>
            </a:prstGeom>
            <a:solidFill>
              <a:srgbClr val="FFCC99"/>
            </a:solidFill>
            <a:ln w="9525">
              <a:noFill/>
              <a:miter lim="800000"/>
              <a:headEnd/>
              <a:tailEnd/>
            </a:ln>
            <a:effectLst/>
          </p:spPr>
          <p:txBody>
            <a:bodyPr wrap="none" anchor="ctr"/>
            <a:lstStyle/>
            <a:p>
              <a:pPr defTabSz="913514">
                <a:buClr>
                  <a:srgbClr val="CC9900"/>
                </a:buClr>
                <a:buFont typeface="Wingdings" pitchFamily="2" charset="2"/>
                <a:buChar char="n"/>
              </a:pPr>
              <a:endParaRPr lang="zh-CN" altLang="en-US" sz="1700" b="1" dirty="0">
                <a:solidFill>
                  <a:srgbClr val="000000"/>
                </a:solidFill>
                <a:latin typeface="Arial" charset="0"/>
              </a:endParaRPr>
            </a:p>
          </p:txBody>
        </p:sp>
      </p:grpSp>
      <p:grpSp>
        <p:nvGrpSpPr>
          <p:cNvPr id="3" name="Group 73"/>
          <p:cNvGrpSpPr>
            <a:grpSpLocks/>
          </p:cNvGrpSpPr>
          <p:nvPr/>
        </p:nvGrpSpPr>
        <p:grpSpPr bwMode="auto">
          <a:xfrm>
            <a:off x="12473048" y="6204185"/>
            <a:ext cx="989013" cy="182563"/>
            <a:chOff x="6657" y="4103"/>
            <a:chExt cx="527" cy="121"/>
          </a:xfrm>
        </p:grpSpPr>
        <p:sp>
          <p:nvSpPr>
            <p:cNvPr id="1487946" name="Rectangle 74"/>
            <p:cNvSpPr>
              <a:spLocks noChangeArrowheads="1"/>
            </p:cNvSpPr>
            <p:nvPr/>
          </p:nvSpPr>
          <p:spPr bwMode="auto">
            <a:xfrm flipV="1">
              <a:off x="6789" y="4103"/>
              <a:ext cx="132" cy="121"/>
            </a:xfrm>
            <a:prstGeom prst="rect">
              <a:avLst/>
            </a:prstGeom>
            <a:solidFill>
              <a:srgbClr val="99CCFF"/>
            </a:solidFill>
            <a:ln w="9525">
              <a:noFill/>
              <a:miter lim="800000"/>
              <a:headEnd/>
              <a:tailEnd/>
            </a:ln>
            <a:effectLst/>
          </p:spPr>
          <p:txBody>
            <a:bodyPr wrap="none" anchor="ctr"/>
            <a:lstStyle/>
            <a:p>
              <a:pPr defTabSz="913514">
                <a:buClr>
                  <a:srgbClr val="CC9900"/>
                </a:buClr>
                <a:buFont typeface="Wingdings" pitchFamily="2" charset="2"/>
                <a:buChar char="n"/>
              </a:pPr>
              <a:endParaRPr lang="zh-CN" altLang="en-US" sz="1700" b="1" dirty="0">
                <a:solidFill>
                  <a:srgbClr val="000000"/>
                </a:solidFill>
                <a:latin typeface="Arial" charset="0"/>
              </a:endParaRPr>
            </a:p>
          </p:txBody>
        </p:sp>
        <p:sp>
          <p:nvSpPr>
            <p:cNvPr id="1487947" name="Rectangle 75"/>
            <p:cNvSpPr>
              <a:spLocks noChangeArrowheads="1"/>
            </p:cNvSpPr>
            <p:nvPr/>
          </p:nvSpPr>
          <p:spPr bwMode="auto">
            <a:xfrm flipV="1">
              <a:off x="6921" y="4103"/>
              <a:ext cx="131" cy="121"/>
            </a:xfrm>
            <a:prstGeom prst="rect">
              <a:avLst/>
            </a:prstGeom>
            <a:solidFill>
              <a:srgbClr val="99CCCC"/>
            </a:solidFill>
            <a:ln w="9525">
              <a:noFill/>
              <a:miter lim="800000"/>
              <a:headEnd/>
              <a:tailEnd/>
            </a:ln>
            <a:effectLst/>
          </p:spPr>
          <p:txBody>
            <a:bodyPr wrap="none" anchor="ctr"/>
            <a:lstStyle/>
            <a:p>
              <a:pPr defTabSz="913514">
                <a:buClr>
                  <a:srgbClr val="CC9900"/>
                </a:buClr>
                <a:buFont typeface="Wingdings" pitchFamily="2" charset="2"/>
                <a:buChar char="n"/>
              </a:pPr>
              <a:endParaRPr lang="zh-CN" altLang="en-US" sz="1700" b="1" dirty="0">
                <a:solidFill>
                  <a:srgbClr val="000000"/>
                </a:solidFill>
                <a:latin typeface="Arial" charset="0"/>
              </a:endParaRPr>
            </a:p>
          </p:txBody>
        </p:sp>
        <p:sp>
          <p:nvSpPr>
            <p:cNvPr id="1487948" name="Rectangle 76"/>
            <p:cNvSpPr>
              <a:spLocks noChangeArrowheads="1"/>
            </p:cNvSpPr>
            <p:nvPr/>
          </p:nvSpPr>
          <p:spPr bwMode="auto">
            <a:xfrm flipV="1">
              <a:off x="7052" y="4103"/>
              <a:ext cx="132" cy="121"/>
            </a:xfrm>
            <a:prstGeom prst="rect">
              <a:avLst/>
            </a:prstGeom>
            <a:solidFill>
              <a:srgbClr val="009999"/>
            </a:solidFill>
            <a:ln w="9525">
              <a:noFill/>
              <a:miter lim="800000"/>
              <a:headEnd/>
              <a:tailEnd/>
            </a:ln>
            <a:effectLst/>
          </p:spPr>
          <p:txBody>
            <a:bodyPr wrap="none" anchor="ctr"/>
            <a:lstStyle/>
            <a:p>
              <a:pPr defTabSz="913514">
                <a:buClr>
                  <a:srgbClr val="CC9900"/>
                </a:buClr>
                <a:buFont typeface="Wingdings" pitchFamily="2" charset="2"/>
                <a:buChar char="n"/>
              </a:pPr>
              <a:endParaRPr lang="zh-CN" altLang="en-US" sz="1700" b="1" dirty="0">
                <a:solidFill>
                  <a:srgbClr val="000000"/>
                </a:solidFill>
                <a:latin typeface="Arial" charset="0"/>
              </a:endParaRPr>
            </a:p>
          </p:txBody>
        </p:sp>
        <p:sp>
          <p:nvSpPr>
            <p:cNvPr id="1487949" name="Rectangle 77"/>
            <p:cNvSpPr>
              <a:spLocks noChangeArrowheads="1"/>
            </p:cNvSpPr>
            <p:nvPr/>
          </p:nvSpPr>
          <p:spPr bwMode="auto">
            <a:xfrm flipV="1">
              <a:off x="6657" y="4103"/>
              <a:ext cx="132" cy="121"/>
            </a:xfrm>
            <a:prstGeom prst="rect">
              <a:avLst/>
            </a:prstGeom>
            <a:solidFill>
              <a:srgbClr val="CCCCFF"/>
            </a:solidFill>
            <a:ln w="9525">
              <a:noFill/>
              <a:miter lim="800000"/>
              <a:headEnd/>
              <a:tailEnd/>
            </a:ln>
            <a:effectLst/>
          </p:spPr>
          <p:txBody>
            <a:bodyPr wrap="none" anchor="ctr"/>
            <a:lstStyle/>
            <a:p>
              <a:pPr defTabSz="913514">
                <a:buClr>
                  <a:srgbClr val="CC9900"/>
                </a:buClr>
                <a:buFont typeface="Wingdings" pitchFamily="2" charset="2"/>
                <a:buChar char="n"/>
              </a:pPr>
              <a:endParaRPr lang="zh-CN" altLang="en-US" sz="1700" b="1" dirty="0">
                <a:solidFill>
                  <a:srgbClr val="000000"/>
                </a:solidFill>
                <a:latin typeface="Arial" charset="0"/>
              </a:endParaRPr>
            </a:p>
          </p:txBody>
        </p:sp>
      </p:grpSp>
      <p:grpSp>
        <p:nvGrpSpPr>
          <p:cNvPr id="4" name="Group 78"/>
          <p:cNvGrpSpPr>
            <a:grpSpLocks/>
          </p:cNvGrpSpPr>
          <p:nvPr/>
        </p:nvGrpSpPr>
        <p:grpSpPr bwMode="auto">
          <a:xfrm>
            <a:off x="12473048" y="6450164"/>
            <a:ext cx="989013" cy="182563"/>
            <a:chOff x="6657" y="4266"/>
            <a:chExt cx="527" cy="121"/>
          </a:xfrm>
        </p:grpSpPr>
        <p:sp>
          <p:nvSpPr>
            <p:cNvPr id="1487951" name="Rectangle 79"/>
            <p:cNvSpPr>
              <a:spLocks noChangeArrowheads="1"/>
            </p:cNvSpPr>
            <p:nvPr/>
          </p:nvSpPr>
          <p:spPr bwMode="auto">
            <a:xfrm flipV="1">
              <a:off x="6789" y="4266"/>
              <a:ext cx="132" cy="121"/>
            </a:xfrm>
            <a:prstGeom prst="rect">
              <a:avLst/>
            </a:prstGeom>
            <a:solidFill>
              <a:srgbClr val="99CCCC"/>
            </a:solidFill>
            <a:ln w="9525">
              <a:noFill/>
              <a:miter lim="800000"/>
              <a:headEnd/>
              <a:tailEnd/>
            </a:ln>
            <a:effectLst/>
          </p:spPr>
          <p:txBody>
            <a:bodyPr wrap="none" anchor="ctr"/>
            <a:lstStyle/>
            <a:p>
              <a:pPr defTabSz="913514">
                <a:buClr>
                  <a:srgbClr val="CC9900"/>
                </a:buClr>
                <a:buFont typeface="Wingdings" pitchFamily="2" charset="2"/>
                <a:buChar char="n"/>
              </a:pPr>
              <a:endParaRPr lang="zh-CN" altLang="en-US" sz="1700" b="1" dirty="0">
                <a:solidFill>
                  <a:srgbClr val="000000"/>
                </a:solidFill>
                <a:latin typeface="Arial" charset="0"/>
              </a:endParaRPr>
            </a:p>
          </p:txBody>
        </p:sp>
        <p:sp>
          <p:nvSpPr>
            <p:cNvPr id="1487952" name="Rectangle 80"/>
            <p:cNvSpPr>
              <a:spLocks noChangeArrowheads="1"/>
            </p:cNvSpPr>
            <p:nvPr/>
          </p:nvSpPr>
          <p:spPr bwMode="auto">
            <a:xfrm flipV="1">
              <a:off x="6921" y="4266"/>
              <a:ext cx="131" cy="121"/>
            </a:xfrm>
            <a:prstGeom prst="rect">
              <a:avLst/>
            </a:prstGeom>
            <a:solidFill>
              <a:srgbClr val="0099CC"/>
            </a:solidFill>
            <a:ln w="9525">
              <a:noFill/>
              <a:miter lim="800000"/>
              <a:headEnd/>
              <a:tailEnd/>
            </a:ln>
            <a:effectLst/>
          </p:spPr>
          <p:txBody>
            <a:bodyPr wrap="none" anchor="ctr"/>
            <a:lstStyle/>
            <a:p>
              <a:pPr defTabSz="913514">
                <a:buClr>
                  <a:srgbClr val="CC9900"/>
                </a:buClr>
                <a:buFont typeface="Wingdings" pitchFamily="2" charset="2"/>
                <a:buChar char="n"/>
              </a:pPr>
              <a:endParaRPr lang="zh-CN" altLang="en-US" sz="1700" b="1" dirty="0">
                <a:solidFill>
                  <a:srgbClr val="000000"/>
                </a:solidFill>
                <a:latin typeface="Arial" charset="0"/>
              </a:endParaRPr>
            </a:p>
          </p:txBody>
        </p:sp>
        <p:sp>
          <p:nvSpPr>
            <p:cNvPr id="1487953" name="Rectangle 81"/>
            <p:cNvSpPr>
              <a:spLocks noChangeArrowheads="1"/>
            </p:cNvSpPr>
            <p:nvPr/>
          </p:nvSpPr>
          <p:spPr bwMode="auto">
            <a:xfrm flipV="1">
              <a:off x="7052" y="4266"/>
              <a:ext cx="132" cy="121"/>
            </a:xfrm>
            <a:prstGeom prst="rect">
              <a:avLst/>
            </a:prstGeom>
            <a:solidFill>
              <a:srgbClr val="006699"/>
            </a:solidFill>
            <a:ln w="9525">
              <a:noFill/>
              <a:miter lim="800000"/>
              <a:headEnd/>
              <a:tailEnd/>
            </a:ln>
            <a:effectLst/>
          </p:spPr>
          <p:txBody>
            <a:bodyPr wrap="none" anchor="ctr"/>
            <a:lstStyle/>
            <a:p>
              <a:pPr defTabSz="913514">
                <a:buClr>
                  <a:srgbClr val="CC9900"/>
                </a:buClr>
                <a:buFont typeface="Wingdings" pitchFamily="2" charset="2"/>
                <a:buChar char="n"/>
              </a:pPr>
              <a:endParaRPr lang="zh-CN" altLang="en-US" sz="1700" b="1" dirty="0">
                <a:solidFill>
                  <a:srgbClr val="000000"/>
                </a:solidFill>
                <a:latin typeface="Arial" charset="0"/>
              </a:endParaRPr>
            </a:p>
          </p:txBody>
        </p:sp>
        <p:sp>
          <p:nvSpPr>
            <p:cNvPr id="1487954" name="Rectangle 82"/>
            <p:cNvSpPr>
              <a:spLocks noChangeArrowheads="1"/>
            </p:cNvSpPr>
            <p:nvPr/>
          </p:nvSpPr>
          <p:spPr bwMode="auto">
            <a:xfrm flipV="1">
              <a:off x="6657" y="4266"/>
              <a:ext cx="132" cy="121"/>
            </a:xfrm>
            <a:prstGeom prst="rect">
              <a:avLst/>
            </a:prstGeom>
            <a:solidFill>
              <a:srgbClr val="CCFF99"/>
            </a:solidFill>
            <a:ln w="9525">
              <a:noFill/>
              <a:miter lim="800000"/>
              <a:headEnd/>
              <a:tailEnd/>
            </a:ln>
            <a:effectLst/>
          </p:spPr>
          <p:txBody>
            <a:bodyPr wrap="none" anchor="ctr"/>
            <a:lstStyle/>
            <a:p>
              <a:pPr defTabSz="913514">
                <a:buClr>
                  <a:srgbClr val="CC9900"/>
                </a:buClr>
                <a:buFont typeface="Wingdings" pitchFamily="2" charset="2"/>
                <a:buChar char="n"/>
              </a:pPr>
              <a:endParaRPr lang="zh-CN" altLang="en-US" sz="1700" b="1" dirty="0">
                <a:solidFill>
                  <a:srgbClr val="000000"/>
                </a:solidFill>
                <a:latin typeface="Arial" charset="0"/>
              </a:endParaRPr>
            </a:p>
          </p:txBody>
        </p:sp>
      </p:grpSp>
      <p:grpSp>
        <p:nvGrpSpPr>
          <p:cNvPr id="5" name="Group 83"/>
          <p:cNvGrpSpPr>
            <a:grpSpLocks/>
          </p:cNvGrpSpPr>
          <p:nvPr/>
        </p:nvGrpSpPr>
        <p:grpSpPr bwMode="auto">
          <a:xfrm>
            <a:off x="12473048" y="5527909"/>
            <a:ext cx="989013" cy="182563"/>
            <a:chOff x="6657" y="3656"/>
            <a:chExt cx="527" cy="121"/>
          </a:xfrm>
        </p:grpSpPr>
        <p:sp>
          <p:nvSpPr>
            <p:cNvPr id="1487956" name="Rectangle 84"/>
            <p:cNvSpPr>
              <a:spLocks noChangeArrowheads="1"/>
            </p:cNvSpPr>
            <p:nvPr/>
          </p:nvSpPr>
          <p:spPr bwMode="auto">
            <a:xfrm flipV="1">
              <a:off x="6657" y="3656"/>
              <a:ext cx="132" cy="121"/>
            </a:xfrm>
            <a:prstGeom prst="rect">
              <a:avLst/>
            </a:prstGeom>
            <a:solidFill>
              <a:srgbClr val="CCCCCC"/>
            </a:solidFill>
            <a:ln w="9525">
              <a:noFill/>
              <a:miter lim="800000"/>
              <a:headEnd/>
              <a:tailEnd/>
            </a:ln>
            <a:effectLst/>
          </p:spPr>
          <p:txBody>
            <a:bodyPr wrap="none" anchor="ctr"/>
            <a:lstStyle/>
            <a:p>
              <a:pPr defTabSz="913514">
                <a:buClr>
                  <a:srgbClr val="CC9900"/>
                </a:buClr>
                <a:buFont typeface="Wingdings" pitchFamily="2" charset="2"/>
                <a:buChar char="n"/>
              </a:pPr>
              <a:endParaRPr lang="zh-CN" altLang="en-US" sz="1700" b="1" dirty="0">
                <a:solidFill>
                  <a:srgbClr val="000000"/>
                </a:solidFill>
                <a:latin typeface="Arial" charset="0"/>
              </a:endParaRPr>
            </a:p>
          </p:txBody>
        </p:sp>
        <p:sp>
          <p:nvSpPr>
            <p:cNvPr id="1487957" name="Rectangle 85"/>
            <p:cNvSpPr>
              <a:spLocks noChangeArrowheads="1"/>
            </p:cNvSpPr>
            <p:nvPr/>
          </p:nvSpPr>
          <p:spPr bwMode="auto">
            <a:xfrm flipV="1">
              <a:off x="6789" y="3656"/>
              <a:ext cx="132" cy="121"/>
            </a:xfrm>
            <a:prstGeom prst="rect">
              <a:avLst/>
            </a:prstGeom>
            <a:solidFill>
              <a:srgbClr val="FF9900"/>
            </a:solidFill>
            <a:ln w="9525">
              <a:noFill/>
              <a:miter lim="800000"/>
              <a:headEnd/>
              <a:tailEnd/>
            </a:ln>
            <a:effectLst/>
          </p:spPr>
          <p:txBody>
            <a:bodyPr wrap="none" anchor="ctr"/>
            <a:lstStyle/>
            <a:p>
              <a:pPr defTabSz="913514">
                <a:buClr>
                  <a:srgbClr val="CC9900"/>
                </a:buClr>
                <a:buFont typeface="Wingdings" pitchFamily="2" charset="2"/>
                <a:buChar char="n"/>
              </a:pPr>
              <a:endParaRPr lang="zh-CN" altLang="en-US" sz="1700" b="1" dirty="0">
                <a:solidFill>
                  <a:srgbClr val="000000"/>
                </a:solidFill>
                <a:latin typeface="Arial" charset="0"/>
              </a:endParaRPr>
            </a:p>
          </p:txBody>
        </p:sp>
        <p:sp>
          <p:nvSpPr>
            <p:cNvPr id="1487958" name="Rectangle 86"/>
            <p:cNvSpPr>
              <a:spLocks noChangeArrowheads="1"/>
            </p:cNvSpPr>
            <p:nvPr/>
          </p:nvSpPr>
          <p:spPr bwMode="auto">
            <a:xfrm flipV="1">
              <a:off x="6921" y="3656"/>
              <a:ext cx="131" cy="121"/>
            </a:xfrm>
            <a:prstGeom prst="rect">
              <a:avLst/>
            </a:prstGeom>
            <a:solidFill>
              <a:srgbClr val="990000"/>
            </a:solidFill>
            <a:ln w="9525">
              <a:noFill/>
              <a:miter lim="800000"/>
              <a:headEnd/>
              <a:tailEnd/>
            </a:ln>
            <a:effectLst/>
          </p:spPr>
          <p:txBody>
            <a:bodyPr wrap="none" anchor="ctr"/>
            <a:lstStyle/>
            <a:p>
              <a:pPr defTabSz="913514">
                <a:buClr>
                  <a:srgbClr val="CC9900"/>
                </a:buClr>
                <a:buFont typeface="Wingdings" pitchFamily="2" charset="2"/>
                <a:buChar char="n"/>
              </a:pPr>
              <a:endParaRPr lang="zh-CN" altLang="en-US" sz="1700" b="1" dirty="0">
                <a:solidFill>
                  <a:srgbClr val="000000"/>
                </a:solidFill>
                <a:latin typeface="Arial" charset="0"/>
              </a:endParaRPr>
            </a:p>
          </p:txBody>
        </p:sp>
        <p:sp>
          <p:nvSpPr>
            <p:cNvPr id="1487959" name="Rectangle 87"/>
            <p:cNvSpPr>
              <a:spLocks noChangeArrowheads="1"/>
            </p:cNvSpPr>
            <p:nvPr/>
          </p:nvSpPr>
          <p:spPr bwMode="auto">
            <a:xfrm flipV="1">
              <a:off x="7052" y="3656"/>
              <a:ext cx="132" cy="121"/>
            </a:xfrm>
            <a:prstGeom prst="rect">
              <a:avLst/>
            </a:prstGeom>
            <a:solidFill>
              <a:srgbClr val="080808"/>
            </a:solidFill>
            <a:ln w="9525">
              <a:noFill/>
              <a:miter lim="800000"/>
              <a:headEnd/>
              <a:tailEnd/>
            </a:ln>
            <a:effectLst/>
          </p:spPr>
          <p:txBody>
            <a:bodyPr wrap="none" anchor="ctr"/>
            <a:lstStyle/>
            <a:p>
              <a:pPr defTabSz="913514">
                <a:buClr>
                  <a:srgbClr val="CC9900"/>
                </a:buClr>
                <a:buFont typeface="Wingdings" pitchFamily="2" charset="2"/>
                <a:buChar char="n"/>
              </a:pPr>
              <a:endParaRPr lang="zh-CN" altLang="en-US" sz="1700" b="1" dirty="0">
                <a:solidFill>
                  <a:srgbClr val="000000"/>
                </a:solidFill>
                <a:latin typeface="Arial" charset="0"/>
              </a:endParaRPr>
            </a:p>
          </p:txBody>
        </p:sp>
      </p:grpSp>
      <p:grpSp>
        <p:nvGrpSpPr>
          <p:cNvPr id="6" name="Group 88"/>
          <p:cNvGrpSpPr>
            <a:grpSpLocks/>
          </p:cNvGrpSpPr>
          <p:nvPr/>
        </p:nvGrpSpPr>
        <p:grpSpPr bwMode="auto">
          <a:xfrm>
            <a:off x="12473048" y="5958040"/>
            <a:ext cx="989013" cy="182563"/>
            <a:chOff x="6657" y="3941"/>
            <a:chExt cx="527" cy="121"/>
          </a:xfrm>
        </p:grpSpPr>
        <p:sp>
          <p:nvSpPr>
            <p:cNvPr id="1487961" name="Rectangle 89"/>
            <p:cNvSpPr>
              <a:spLocks noChangeArrowheads="1"/>
            </p:cNvSpPr>
            <p:nvPr/>
          </p:nvSpPr>
          <p:spPr bwMode="auto">
            <a:xfrm flipV="1">
              <a:off x="6789" y="3941"/>
              <a:ext cx="132" cy="121"/>
            </a:xfrm>
            <a:prstGeom prst="rect">
              <a:avLst/>
            </a:prstGeom>
            <a:solidFill>
              <a:srgbClr val="CCFF99"/>
            </a:solidFill>
            <a:ln w="9525">
              <a:noFill/>
              <a:miter lim="800000"/>
              <a:headEnd/>
              <a:tailEnd/>
            </a:ln>
            <a:effectLst/>
          </p:spPr>
          <p:txBody>
            <a:bodyPr wrap="none" anchor="ctr"/>
            <a:lstStyle/>
            <a:p>
              <a:pPr defTabSz="913514">
                <a:buClr>
                  <a:srgbClr val="CC9900"/>
                </a:buClr>
                <a:buFont typeface="Wingdings" pitchFamily="2" charset="2"/>
                <a:buChar char="n"/>
              </a:pPr>
              <a:endParaRPr lang="zh-CN" altLang="en-US" sz="1700" b="1" dirty="0">
                <a:solidFill>
                  <a:srgbClr val="000000"/>
                </a:solidFill>
                <a:latin typeface="Arial" charset="0"/>
              </a:endParaRPr>
            </a:p>
          </p:txBody>
        </p:sp>
        <p:sp>
          <p:nvSpPr>
            <p:cNvPr id="1487962" name="Rectangle 90"/>
            <p:cNvSpPr>
              <a:spLocks noChangeArrowheads="1"/>
            </p:cNvSpPr>
            <p:nvPr/>
          </p:nvSpPr>
          <p:spPr bwMode="auto">
            <a:xfrm flipV="1">
              <a:off x="6921" y="3941"/>
              <a:ext cx="131" cy="121"/>
            </a:xfrm>
            <a:prstGeom prst="rect">
              <a:avLst/>
            </a:prstGeom>
            <a:solidFill>
              <a:srgbClr val="669900"/>
            </a:solidFill>
            <a:ln w="9525">
              <a:noFill/>
              <a:miter lim="800000"/>
              <a:headEnd/>
              <a:tailEnd/>
            </a:ln>
            <a:effectLst/>
          </p:spPr>
          <p:txBody>
            <a:bodyPr wrap="none" anchor="ctr"/>
            <a:lstStyle/>
            <a:p>
              <a:pPr defTabSz="913514">
                <a:buClr>
                  <a:srgbClr val="CC9900"/>
                </a:buClr>
                <a:buFont typeface="Wingdings" pitchFamily="2" charset="2"/>
                <a:buChar char="n"/>
              </a:pPr>
              <a:endParaRPr lang="zh-CN" altLang="en-US" sz="1700" b="1" dirty="0">
                <a:solidFill>
                  <a:srgbClr val="000000"/>
                </a:solidFill>
                <a:latin typeface="Arial" charset="0"/>
              </a:endParaRPr>
            </a:p>
          </p:txBody>
        </p:sp>
        <p:sp>
          <p:nvSpPr>
            <p:cNvPr id="1487963" name="Rectangle 91"/>
            <p:cNvSpPr>
              <a:spLocks noChangeArrowheads="1"/>
            </p:cNvSpPr>
            <p:nvPr/>
          </p:nvSpPr>
          <p:spPr bwMode="auto">
            <a:xfrm flipV="1">
              <a:off x="7052" y="3941"/>
              <a:ext cx="132" cy="121"/>
            </a:xfrm>
            <a:prstGeom prst="rect">
              <a:avLst/>
            </a:prstGeom>
            <a:solidFill>
              <a:srgbClr val="080808"/>
            </a:solidFill>
            <a:ln w="9525">
              <a:noFill/>
              <a:miter lim="800000"/>
              <a:headEnd/>
              <a:tailEnd/>
            </a:ln>
            <a:effectLst/>
          </p:spPr>
          <p:txBody>
            <a:bodyPr wrap="none" anchor="ctr"/>
            <a:lstStyle/>
            <a:p>
              <a:pPr defTabSz="913514">
                <a:buClr>
                  <a:srgbClr val="CC9900"/>
                </a:buClr>
                <a:buFont typeface="Wingdings" pitchFamily="2" charset="2"/>
                <a:buChar char="n"/>
              </a:pPr>
              <a:endParaRPr lang="zh-CN" altLang="en-US" sz="1700" b="1" dirty="0">
                <a:solidFill>
                  <a:srgbClr val="000000"/>
                </a:solidFill>
                <a:latin typeface="Arial" charset="0"/>
              </a:endParaRPr>
            </a:p>
          </p:txBody>
        </p:sp>
        <p:sp>
          <p:nvSpPr>
            <p:cNvPr id="1487964" name="Rectangle 92"/>
            <p:cNvSpPr>
              <a:spLocks noChangeArrowheads="1"/>
            </p:cNvSpPr>
            <p:nvPr/>
          </p:nvSpPr>
          <p:spPr bwMode="auto">
            <a:xfrm flipV="1">
              <a:off x="6657" y="3941"/>
              <a:ext cx="132" cy="121"/>
            </a:xfrm>
            <a:prstGeom prst="rect">
              <a:avLst/>
            </a:prstGeom>
            <a:solidFill>
              <a:srgbClr val="CCCCCC"/>
            </a:solidFill>
            <a:ln w="9525">
              <a:noFill/>
              <a:miter lim="800000"/>
              <a:headEnd/>
              <a:tailEnd/>
            </a:ln>
            <a:effectLst/>
          </p:spPr>
          <p:txBody>
            <a:bodyPr wrap="none" anchor="ctr"/>
            <a:lstStyle/>
            <a:p>
              <a:pPr defTabSz="913514">
                <a:buClr>
                  <a:srgbClr val="CC9900"/>
                </a:buClr>
                <a:buFont typeface="Wingdings" pitchFamily="2" charset="2"/>
                <a:buChar char="n"/>
              </a:pPr>
              <a:endParaRPr lang="zh-CN" altLang="en-US" sz="1700" b="1" dirty="0">
                <a:solidFill>
                  <a:srgbClr val="000000"/>
                </a:solidFill>
                <a:latin typeface="Arial" charset="0"/>
              </a:endParaRPr>
            </a:p>
          </p:txBody>
        </p:sp>
      </p:grpSp>
      <p:grpSp>
        <p:nvGrpSpPr>
          <p:cNvPr id="7" name="Group 93"/>
          <p:cNvGrpSpPr>
            <a:grpSpLocks/>
          </p:cNvGrpSpPr>
          <p:nvPr/>
        </p:nvGrpSpPr>
        <p:grpSpPr bwMode="auto">
          <a:xfrm>
            <a:off x="12473048" y="6697820"/>
            <a:ext cx="989013" cy="182563"/>
            <a:chOff x="6657" y="4430"/>
            <a:chExt cx="527" cy="121"/>
          </a:xfrm>
        </p:grpSpPr>
        <p:sp>
          <p:nvSpPr>
            <p:cNvPr id="1487966" name="Rectangle 94"/>
            <p:cNvSpPr>
              <a:spLocks noChangeArrowheads="1"/>
            </p:cNvSpPr>
            <p:nvPr/>
          </p:nvSpPr>
          <p:spPr bwMode="auto">
            <a:xfrm flipV="1">
              <a:off x="6789" y="4430"/>
              <a:ext cx="132" cy="121"/>
            </a:xfrm>
            <a:prstGeom prst="rect">
              <a:avLst/>
            </a:prstGeom>
            <a:solidFill>
              <a:srgbClr val="FF9900"/>
            </a:solidFill>
            <a:ln w="9525">
              <a:noFill/>
              <a:miter lim="800000"/>
              <a:headEnd/>
              <a:tailEnd/>
            </a:ln>
            <a:effectLst/>
          </p:spPr>
          <p:txBody>
            <a:bodyPr wrap="none" anchor="ctr"/>
            <a:lstStyle/>
            <a:p>
              <a:pPr defTabSz="913514">
                <a:buClr>
                  <a:srgbClr val="CC9900"/>
                </a:buClr>
                <a:buFont typeface="Wingdings" pitchFamily="2" charset="2"/>
                <a:buChar char="n"/>
              </a:pPr>
              <a:endParaRPr lang="zh-CN" altLang="en-US" sz="1700" b="1" dirty="0">
                <a:solidFill>
                  <a:srgbClr val="000000"/>
                </a:solidFill>
                <a:latin typeface="Arial" charset="0"/>
              </a:endParaRPr>
            </a:p>
          </p:txBody>
        </p:sp>
        <p:sp>
          <p:nvSpPr>
            <p:cNvPr id="1487967" name="Rectangle 95"/>
            <p:cNvSpPr>
              <a:spLocks noChangeArrowheads="1"/>
            </p:cNvSpPr>
            <p:nvPr/>
          </p:nvSpPr>
          <p:spPr bwMode="auto">
            <a:xfrm flipV="1">
              <a:off x="6921" y="4430"/>
              <a:ext cx="131" cy="121"/>
            </a:xfrm>
            <a:prstGeom prst="rect">
              <a:avLst/>
            </a:prstGeom>
            <a:solidFill>
              <a:srgbClr val="006699"/>
            </a:solidFill>
            <a:ln w="9525">
              <a:noFill/>
              <a:miter lim="800000"/>
              <a:headEnd/>
              <a:tailEnd/>
            </a:ln>
            <a:effectLst/>
          </p:spPr>
          <p:txBody>
            <a:bodyPr wrap="none" anchor="ctr"/>
            <a:lstStyle/>
            <a:p>
              <a:pPr defTabSz="913514">
                <a:buClr>
                  <a:srgbClr val="CC9900"/>
                </a:buClr>
                <a:buFont typeface="Wingdings" pitchFamily="2" charset="2"/>
                <a:buChar char="n"/>
              </a:pPr>
              <a:endParaRPr lang="zh-CN" altLang="en-US" sz="1700" b="1" dirty="0">
                <a:solidFill>
                  <a:srgbClr val="000000"/>
                </a:solidFill>
                <a:latin typeface="Arial" charset="0"/>
              </a:endParaRPr>
            </a:p>
          </p:txBody>
        </p:sp>
        <p:sp>
          <p:nvSpPr>
            <p:cNvPr id="1487968" name="Rectangle 96"/>
            <p:cNvSpPr>
              <a:spLocks noChangeArrowheads="1"/>
            </p:cNvSpPr>
            <p:nvPr/>
          </p:nvSpPr>
          <p:spPr bwMode="auto">
            <a:xfrm flipV="1">
              <a:off x="7052" y="4430"/>
              <a:ext cx="132" cy="121"/>
            </a:xfrm>
            <a:prstGeom prst="rect">
              <a:avLst/>
            </a:prstGeom>
            <a:solidFill>
              <a:srgbClr val="080808"/>
            </a:solidFill>
            <a:ln w="9525">
              <a:noFill/>
              <a:miter lim="800000"/>
              <a:headEnd/>
              <a:tailEnd/>
            </a:ln>
            <a:effectLst/>
          </p:spPr>
          <p:txBody>
            <a:bodyPr wrap="none" anchor="ctr"/>
            <a:lstStyle/>
            <a:p>
              <a:pPr defTabSz="913514">
                <a:buClr>
                  <a:srgbClr val="CC9900"/>
                </a:buClr>
                <a:buFont typeface="Wingdings" pitchFamily="2" charset="2"/>
                <a:buChar char="n"/>
              </a:pPr>
              <a:endParaRPr lang="zh-CN" altLang="en-US" sz="1700" b="1" dirty="0">
                <a:solidFill>
                  <a:srgbClr val="000000"/>
                </a:solidFill>
                <a:latin typeface="Arial" charset="0"/>
              </a:endParaRPr>
            </a:p>
          </p:txBody>
        </p:sp>
        <p:sp>
          <p:nvSpPr>
            <p:cNvPr id="1487969" name="Rectangle 97"/>
            <p:cNvSpPr>
              <a:spLocks noChangeArrowheads="1"/>
            </p:cNvSpPr>
            <p:nvPr/>
          </p:nvSpPr>
          <p:spPr bwMode="auto">
            <a:xfrm flipV="1">
              <a:off x="6657" y="4430"/>
              <a:ext cx="132" cy="121"/>
            </a:xfrm>
            <a:prstGeom prst="rect">
              <a:avLst/>
            </a:prstGeom>
            <a:solidFill>
              <a:srgbClr val="99CCFF"/>
            </a:solidFill>
            <a:ln w="9525">
              <a:noFill/>
              <a:miter lim="800000"/>
              <a:headEnd/>
              <a:tailEnd/>
            </a:ln>
            <a:effectLst/>
          </p:spPr>
          <p:txBody>
            <a:bodyPr wrap="none" anchor="ctr"/>
            <a:lstStyle/>
            <a:p>
              <a:pPr defTabSz="913514">
                <a:buClr>
                  <a:srgbClr val="CC9900"/>
                </a:buClr>
                <a:buFont typeface="Wingdings" pitchFamily="2" charset="2"/>
                <a:buChar char="n"/>
              </a:pPr>
              <a:endParaRPr lang="zh-CN" altLang="en-US" sz="1700" b="1" dirty="0">
                <a:solidFill>
                  <a:srgbClr val="000000"/>
                </a:solidFill>
                <a:latin typeface="Arial" charset="0"/>
              </a:endParaRPr>
            </a:p>
          </p:txBody>
        </p:sp>
      </p:grpSp>
      <p:grpSp>
        <p:nvGrpSpPr>
          <p:cNvPr id="8" name="Group 98"/>
          <p:cNvGrpSpPr>
            <a:grpSpLocks/>
          </p:cNvGrpSpPr>
          <p:nvPr/>
        </p:nvGrpSpPr>
        <p:grpSpPr bwMode="auto">
          <a:xfrm>
            <a:off x="12473048" y="5032539"/>
            <a:ext cx="989013" cy="184151"/>
            <a:chOff x="6657" y="3329"/>
            <a:chExt cx="527" cy="122"/>
          </a:xfrm>
        </p:grpSpPr>
        <p:sp>
          <p:nvSpPr>
            <p:cNvPr id="1487971" name="Rectangle 99"/>
            <p:cNvSpPr>
              <a:spLocks noChangeArrowheads="1"/>
            </p:cNvSpPr>
            <p:nvPr/>
          </p:nvSpPr>
          <p:spPr bwMode="auto">
            <a:xfrm flipV="1">
              <a:off x="6789" y="3329"/>
              <a:ext cx="132" cy="122"/>
            </a:xfrm>
            <a:prstGeom prst="rect">
              <a:avLst/>
            </a:prstGeom>
            <a:solidFill>
              <a:srgbClr val="FF9900"/>
            </a:solidFill>
            <a:ln w="9525">
              <a:noFill/>
              <a:miter lim="800000"/>
              <a:headEnd/>
              <a:tailEnd/>
            </a:ln>
            <a:effectLst/>
          </p:spPr>
          <p:txBody>
            <a:bodyPr wrap="none" anchor="ctr"/>
            <a:lstStyle/>
            <a:p>
              <a:pPr defTabSz="913514">
                <a:buClr>
                  <a:srgbClr val="CC9900"/>
                </a:buClr>
                <a:buFont typeface="Wingdings" pitchFamily="2" charset="2"/>
                <a:buChar char="n"/>
              </a:pPr>
              <a:endParaRPr lang="zh-CN" altLang="en-US" sz="1700" b="1" dirty="0">
                <a:solidFill>
                  <a:srgbClr val="000000"/>
                </a:solidFill>
                <a:latin typeface="Arial" charset="0"/>
              </a:endParaRPr>
            </a:p>
          </p:txBody>
        </p:sp>
        <p:sp>
          <p:nvSpPr>
            <p:cNvPr id="1487972" name="Rectangle 100"/>
            <p:cNvSpPr>
              <a:spLocks noChangeArrowheads="1"/>
            </p:cNvSpPr>
            <p:nvPr/>
          </p:nvSpPr>
          <p:spPr bwMode="auto">
            <a:xfrm flipV="1">
              <a:off x="6921" y="3329"/>
              <a:ext cx="131" cy="122"/>
            </a:xfrm>
            <a:prstGeom prst="rect">
              <a:avLst/>
            </a:prstGeom>
            <a:solidFill>
              <a:srgbClr val="99660A"/>
            </a:solidFill>
            <a:ln w="9525">
              <a:noFill/>
              <a:miter lim="800000"/>
              <a:headEnd/>
              <a:tailEnd/>
            </a:ln>
            <a:effectLst/>
          </p:spPr>
          <p:txBody>
            <a:bodyPr wrap="none" anchor="ctr"/>
            <a:lstStyle/>
            <a:p>
              <a:pPr defTabSz="913514">
                <a:buClr>
                  <a:srgbClr val="CC9900"/>
                </a:buClr>
                <a:buFont typeface="Wingdings" pitchFamily="2" charset="2"/>
                <a:buChar char="n"/>
              </a:pPr>
              <a:endParaRPr lang="zh-CN" altLang="en-US" sz="1700" b="1" dirty="0">
                <a:solidFill>
                  <a:srgbClr val="000000"/>
                </a:solidFill>
                <a:latin typeface="Arial" charset="0"/>
              </a:endParaRPr>
            </a:p>
          </p:txBody>
        </p:sp>
        <p:sp>
          <p:nvSpPr>
            <p:cNvPr id="1487973" name="Rectangle 101"/>
            <p:cNvSpPr>
              <a:spLocks noChangeArrowheads="1"/>
            </p:cNvSpPr>
            <p:nvPr/>
          </p:nvSpPr>
          <p:spPr bwMode="auto">
            <a:xfrm flipV="1">
              <a:off x="7052" y="3329"/>
              <a:ext cx="132" cy="122"/>
            </a:xfrm>
            <a:prstGeom prst="rect">
              <a:avLst/>
            </a:prstGeom>
            <a:solidFill>
              <a:srgbClr val="990000"/>
            </a:solidFill>
            <a:ln w="9525">
              <a:noFill/>
              <a:miter lim="800000"/>
              <a:headEnd/>
              <a:tailEnd/>
            </a:ln>
            <a:effectLst/>
          </p:spPr>
          <p:txBody>
            <a:bodyPr wrap="none" anchor="ctr"/>
            <a:lstStyle/>
            <a:p>
              <a:pPr defTabSz="913514">
                <a:buClr>
                  <a:srgbClr val="CC9900"/>
                </a:buClr>
                <a:buFont typeface="Wingdings" pitchFamily="2" charset="2"/>
                <a:buChar char="n"/>
              </a:pPr>
              <a:endParaRPr lang="zh-CN" altLang="en-US" sz="1700" b="1" dirty="0">
                <a:solidFill>
                  <a:srgbClr val="000000"/>
                </a:solidFill>
                <a:latin typeface="Arial" charset="0"/>
              </a:endParaRPr>
            </a:p>
          </p:txBody>
        </p:sp>
        <p:sp>
          <p:nvSpPr>
            <p:cNvPr id="1487974" name="Rectangle 102"/>
            <p:cNvSpPr>
              <a:spLocks noChangeArrowheads="1"/>
            </p:cNvSpPr>
            <p:nvPr/>
          </p:nvSpPr>
          <p:spPr bwMode="auto">
            <a:xfrm flipV="1">
              <a:off x="6657" y="3329"/>
              <a:ext cx="132" cy="122"/>
            </a:xfrm>
            <a:prstGeom prst="rect">
              <a:avLst/>
            </a:prstGeom>
            <a:solidFill>
              <a:srgbClr val="FFCC99"/>
            </a:solidFill>
            <a:ln w="9525">
              <a:noFill/>
              <a:miter lim="800000"/>
              <a:headEnd/>
              <a:tailEnd/>
            </a:ln>
            <a:effectLst/>
          </p:spPr>
          <p:txBody>
            <a:bodyPr wrap="none" anchor="ctr"/>
            <a:lstStyle/>
            <a:p>
              <a:pPr defTabSz="913514">
                <a:buClr>
                  <a:srgbClr val="CC9900"/>
                </a:buClr>
                <a:buFont typeface="Wingdings" pitchFamily="2" charset="2"/>
                <a:buChar char="n"/>
              </a:pPr>
              <a:endParaRPr lang="zh-CN" altLang="en-US" sz="1700" b="1" dirty="0">
                <a:solidFill>
                  <a:srgbClr val="000000"/>
                </a:solidFill>
                <a:latin typeface="Arial" charset="0"/>
              </a:endParaRPr>
            </a:p>
          </p:txBody>
        </p:sp>
      </p:grpSp>
      <p:grpSp>
        <p:nvGrpSpPr>
          <p:cNvPr id="9" name="Group 103"/>
          <p:cNvGrpSpPr>
            <a:grpSpLocks/>
          </p:cNvGrpSpPr>
          <p:nvPr/>
        </p:nvGrpSpPr>
        <p:grpSpPr bwMode="auto">
          <a:xfrm>
            <a:off x="12473048" y="4600813"/>
            <a:ext cx="989013" cy="182563"/>
            <a:chOff x="6657" y="3043"/>
            <a:chExt cx="527" cy="121"/>
          </a:xfrm>
        </p:grpSpPr>
        <p:sp>
          <p:nvSpPr>
            <p:cNvPr id="1487976" name="Rectangle 104"/>
            <p:cNvSpPr>
              <a:spLocks noChangeArrowheads="1"/>
            </p:cNvSpPr>
            <p:nvPr/>
          </p:nvSpPr>
          <p:spPr bwMode="auto">
            <a:xfrm flipV="1">
              <a:off x="6921" y="3043"/>
              <a:ext cx="131" cy="121"/>
            </a:xfrm>
            <a:prstGeom prst="rect">
              <a:avLst/>
            </a:prstGeom>
            <a:solidFill>
              <a:srgbClr val="FF9900"/>
            </a:solidFill>
            <a:ln w="9525">
              <a:noFill/>
              <a:miter lim="800000"/>
              <a:headEnd/>
              <a:tailEnd/>
            </a:ln>
            <a:effectLst/>
          </p:spPr>
          <p:txBody>
            <a:bodyPr wrap="none" anchor="ctr"/>
            <a:lstStyle/>
            <a:p>
              <a:pPr defTabSz="913514">
                <a:buClr>
                  <a:srgbClr val="CC9900"/>
                </a:buClr>
                <a:buFont typeface="Wingdings" pitchFamily="2" charset="2"/>
                <a:buChar char="n"/>
              </a:pPr>
              <a:endParaRPr lang="zh-CN" altLang="en-US" sz="1700" b="1" dirty="0">
                <a:solidFill>
                  <a:srgbClr val="000000"/>
                </a:solidFill>
                <a:latin typeface="Arial" charset="0"/>
              </a:endParaRPr>
            </a:p>
          </p:txBody>
        </p:sp>
        <p:sp>
          <p:nvSpPr>
            <p:cNvPr id="1487977" name="Rectangle 105"/>
            <p:cNvSpPr>
              <a:spLocks noChangeArrowheads="1"/>
            </p:cNvSpPr>
            <p:nvPr/>
          </p:nvSpPr>
          <p:spPr bwMode="auto">
            <a:xfrm flipV="1">
              <a:off x="7052" y="3043"/>
              <a:ext cx="132" cy="121"/>
            </a:xfrm>
            <a:prstGeom prst="rect">
              <a:avLst/>
            </a:prstGeom>
            <a:solidFill>
              <a:srgbClr val="CCCCCC"/>
            </a:solidFill>
            <a:ln w="9525">
              <a:noFill/>
              <a:miter lim="800000"/>
              <a:headEnd/>
              <a:tailEnd/>
            </a:ln>
            <a:effectLst/>
          </p:spPr>
          <p:txBody>
            <a:bodyPr wrap="none" anchor="ctr"/>
            <a:lstStyle/>
            <a:p>
              <a:pPr defTabSz="913514">
                <a:buClr>
                  <a:srgbClr val="CC9900"/>
                </a:buClr>
                <a:buFont typeface="Wingdings" pitchFamily="2" charset="2"/>
                <a:buChar char="n"/>
              </a:pPr>
              <a:endParaRPr lang="zh-CN" altLang="en-US" sz="1700" b="1" dirty="0">
                <a:solidFill>
                  <a:srgbClr val="000000"/>
                </a:solidFill>
                <a:latin typeface="Arial" charset="0"/>
              </a:endParaRPr>
            </a:p>
          </p:txBody>
        </p:sp>
        <p:sp>
          <p:nvSpPr>
            <p:cNvPr id="1487978" name="Rectangle 106"/>
            <p:cNvSpPr>
              <a:spLocks noChangeArrowheads="1"/>
            </p:cNvSpPr>
            <p:nvPr/>
          </p:nvSpPr>
          <p:spPr bwMode="auto">
            <a:xfrm flipV="1">
              <a:off x="6657" y="3043"/>
              <a:ext cx="132" cy="121"/>
            </a:xfrm>
            <a:prstGeom prst="rect">
              <a:avLst/>
            </a:prstGeom>
            <a:solidFill>
              <a:srgbClr val="99CCFF"/>
            </a:solidFill>
            <a:ln w="9525">
              <a:noFill/>
              <a:miter lim="800000"/>
              <a:headEnd/>
              <a:tailEnd/>
            </a:ln>
            <a:effectLst/>
          </p:spPr>
          <p:txBody>
            <a:bodyPr wrap="none" anchor="ctr"/>
            <a:lstStyle/>
            <a:p>
              <a:pPr defTabSz="913514">
                <a:buClr>
                  <a:srgbClr val="CC9900"/>
                </a:buClr>
                <a:buFont typeface="Wingdings" pitchFamily="2" charset="2"/>
                <a:buChar char="n"/>
              </a:pPr>
              <a:endParaRPr lang="zh-CN" altLang="en-US" sz="1700" b="1" dirty="0">
                <a:solidFill>
                  <a:srgbClr val="000000"/>
                </a:solidFill>
                <a:latin typeface="Arial" charset="0"/>
              </a:endParaRPr>
            </a:p>
          </p:txBody>
        </p:sp>
        <p:sp>
          <p:nvSpPr>
            <p:cNvPr id="1487979" name="Rectangle 107"/>
            <p:cNvSpPr>
              <a:spLocks noChangeArrowheads="1"/>
            </p:cNvSpPr>
            <p:nvPr/>
          </p:nvSpPr>
          <p:spPr bwMode="auto">
            <a:xfrm flipV="1">
              <a:off x="6789" y="3043"/>
              <a:ext cx="132" cy="121"/>
            </a:xfrm>
            <a:prstGeom prst="rect">
              <a:avLst/>
            </a:prstGeom>
            <a:solidFill>
              <a:srgbClr val="669900"/>
            </a:solidFill>
            <a:ln w="9525">
              <a:noFill/>
              <a:miter lim="800000"/>
              <a:headEnd/>
              <a:tailEnd/>
            </a:ln>
            <a:effectLst/>
          </p:spPr>
          <p:txBody>
            <a:bodyPr wrap="none" anchor="ctr"/>
            <a:lstStyle/>
            <a:p>
              <a:pPr defTabSz="913514">
                <a:buClr>
                  <a:srgbClr val="CC9900"/>
                </a:buClr>
                <a:buFont typeface="Wingdings" pitchFamily="2" charset="2"/>
                <a:buChar char="n"/>
              </a:pPr>
              <a:endParaRPr lang="zh-CN" altLang="en-US" sz="1700" b="1" dirty="0">
                <a:solidFill>
                  <a:srgbClr val="000000"/>
                </a:solidFill>
                <a:latin typeface="Arial" charset="0"/>
              </a:endParaRPr>
            </a:p>
          </p:txBody>
        </p:sp>
      </p:grpSp>
      <p:grpSp>
        <p:nvGrpSpPr>
          <p:cNvPr id="10" name="Group 108"/>
          <p:cNvGrpSpPr>
            <a:grpSpLocks/>
          </p:cNvGrpSpPr>
          <p:nvPr/>
        </p:nvGrpSpPr>
        <p:grpSpPr bwMode="auto">
          <a:xfrm>
            <a:off x="12473048" y="4354675"/>
            <a:ext cx="989013" cy="184151"/>
            <a:chOff x="6657" y="2881"/>
            <a:chExt cx="527" cy="121"/>
          </a:xfrm>
        </p:grpSpPr>
        <p:sp>
          <p:nvSpPr>
            <p:cNvPr id="1487981" name="Rectangle 109"/>
            <p:cNvSpPr>
              <a:spLocks noChangeArrowheads="1"/>
            </p:cNvSpPr>
            <p:nvPr/>
          </p:nvSpPr>
          <p:spPr bwMode="auto">
            <a:xfrm flipV="1">
              <a:off x="6921" y="2881"/>
              <a:ext cx="131" cy="121"/>
            </a:xfrm>
            <a:prstGeom prst="rect">
              <a:avLst/>
            </a:prstGeom>
            <a:solidFill>
              <a:srgbClr val="B2B2B2"/>
            </a:solidFill>
            <a:ln w="9525">
              <a:noFill/>
              <a:miter lim="800000"/>
              <a:headEnd/>
              <a:tailEnd/>
            </a:ln>
            <a:effectLst/>
          </p:spPr>
          <p:txBody>
            <a:bodyPr wrap="none" anchor="ctr"/>
            <a:lstStyle/>
            <a:p>
              <a:pPr defTabSz="913514">
                <a:buClr>
                  <a:srgbClr val="CC9900"/>
                </a:buClr>
                <a:buFont typeface="Wingdings" pitchFamily="2" charset="2"/>
                <a:buChar char="n"/>
              </a:pPr>
              <a:endParaRPr lang="zh-CN" altLang="en-US" sz="1700" b="1" dirty="0">
                <a:solidFill>
                  <a:srgbClr val="000000"/>
                </a:solidFill>
                <a:latin typeface="Arial" charset="0"/>
              </a:endParaRPr>
            </a:p>
          </p:txBody>
        </p:sp>
        <p:sp>
          <p:nvSpPr>
            <p:cNvPr id="1487982" name="Rectangle 110"/>
            <p:cNvSpPr>
              <a:spLocks noChangeArrowheads="1"/>
            </p:cNvSpPr>
            <p:nvPr/>
          </p:nvSpPr>
          <p:spPr bwMode="auto">
            <a:xfrm flipV="1">
              <a:off x="7052" y="2881"/>
              <a:ext cx="132" cy="121"/>
            </a:xfrm>
            <a:prstGeom prst="rect">
              <a:avLst/>
            </a:prstGeom>
            <a:solidFill>
              <a:srgbClr val="EAEAEA"/>
            </a:solidFill>
            <a:ln w="9525">
              <a:noFill/>
              <a:miter lim="800000"/>
              <a:headEnd/>
              <a:tailEnd/>
            </a:ln>
            <a:effectLst/>
          </p:spPr>
          <p:txBody>
            <a:bodyPr wrap="none" anchor="ctr"/>
            <a:lstStyle/>
            <a:p>
              <a:pPr defTabSz="913514">
                <a:buClr>
                  <a:srgbClr val="CC9900"/>
                </a:buClr>
                <a:buFont typeface="Wingdings" pitchFamily="2" charset="2"/>
                <a:buChar char="n"/>
              </a:pPr>
              <a:endParaRPr lang="zh-CN" altLang="en-US" sz="1700" b="1" dirty="0">
                <a:solidFill>
                  <a:srgbClr val="000000"/>
                </a:solidFill>
                <a:latin typeface="Arial" charset="0"/>
              </a:endParaRPr>
            </a:p>
          </p:txBody>
        </p:sp>
        <p:sp>
          <p:nvSpPr>
            <p:cNvPr id="1487983" name="Rectangle 111"/>
            <p:cNvSpPr>
              <a:spLocks noChangeArrowheads="1"/>
            </p:cNvSpPr>
            <p:nvPr/>
          </p:nvSpPr>
          <p:spPr bwMode="auto">
            <a:xfrm flipV="1">
              <a:off x="6657" y="2881"/>
              <a:ext cx="132" cy="121"/>
            </a:xfrm>
            <a:prstGeom prst="rect">
              <a:avLst/>
            </a:prstGeom>
            <a:solidFill>
              <a:srgbClr val="990000"/>
            </a:solidFill>
            <a:ln w="9525">
              <a:noFill/>
              <a:miter lim="800000"/>
              <a:headEnd/>
              <a:tailEnd/>
            </a:ln>
            <a:effectLst/>
          </p:spPr>
          <p:txBody>
            <a:bodyPr wrap="none" anchor="ctr"/>
            <a:lstStyle/>
            <a:p>
              <a:pPr defTabSz="913514">
                <a:buClr>
                  <a:srgbClr val="CC9900"/>
                </a:buClr>
                <a:buFont typeface="Wingdings" pitchFamily="2" charset="2"/>
                <a:buChar char="n"/>
              </a:pPr>
              <a:endParaRPr lang="zh-CN" altLang="en-US" sz="1700" b="1" dirty="0">
                <a:solidFill>
                  <a:srgbClr val="000000"/>
                </a:solidFill>
                <a:latin typeface="Arial" charset="0"/>
              </a:endParaRPr>
            </a:p>
          </p:txBody>
        </p:sp>
        <p:sp>
          <p:nvSpPr>
            <p:cNvPr id="1487984" name="Rectangle 112"/>
            <p:cNvSpPr>
              <a:spLocks noChangeArrowheads="1"/>
            </p:cNvSpPr>
            <p:nvPr/>
          </p:nvSpPr>
          <p:spPr bwMode="auto">
            <a:xfrm flipV="1">
              <a:off x="6789" y="2881"/>
              <a:ext cx="132" cy="121"/>
            </a:xfrm>
            <a:prstGeom prst="rect">
              <a:avLst/>
            </a:prstGeom>
            <a:solidFill>
              <a:srgbClr val="080808"/>
            </a:solidFill>
            <a:ln w="9525">
              <a:noFill/>
              <a:miter lim="800000"/>
              <a:headEnd/>
              <a:tailEnd/>
            </a:ln>
            <a:effectLst/>
          </p:spPr>
          <p:txBody>
            <a:bodyPr wrap="none" anchor="ctr"/>
            <a:lstStyle/>
            <a:p>
              <a:pPr defTabSz="913514">
                <a:buClr>
                  <a:srgbClr val="CC9900"/>
                </a:buClr>
                <a:buFont typeface="Wingdings" pitchFamily="2" charset="2"/>
                <a:buChar char="n"/>
              </a:pPr>
              <a:endParaRPr lang="zh-CN" altLang="en-US" sz="1700" b="1" dirty="0">
                <a:solidFill>
                  <a:srgbClr val="000000"/>
                </a:solidFill>
                <a:latin typeface="Arial" charset="0"/>
              </a:endParaRPr>
            </a:p>
          </p:txBody>
        </p:sp>
      </p:grpSp>
      <p:sp>
        <p:nvSpPr>
          <p:cNvPr id="1487985" name="Rectangle 113"/>
          <p:cNvSpPr>
            <a:spLocks noChangeArrowheads="1"/>
          </p:cNvSpPr>
          <p:nvPr/>
        </p:nvSpPr>
        <p:spPr bwMode="auto">
          <a:xfrm>
            <a:off x="12269835" y="2263775"/>
            <a:ext cx="1401762" cy="2654300"/>
          </a:xfrm>
          <a:prstGeom prst="rect">
            <a:avLst/>
          </a:prstGeom>
          <a:noFill/>
          <a:ln w="9525">
            <a:noFill/>
            <a:miter lim="800000"/>
            <a:headEnd/>
            <a:tailEnd/>
          </a:ln>
          <a:effectLst/>
        </p:spPr>
        <p:txBody>
          <a:bodyPr lIns="87666" tIns="43829" rIns="87666" bIns="43829"/>
          <a:lstStyle/>
          <a:p>
            <a:pPr marL="342384" indent="-342384" defTabSz="913514">
              <a:lnSpc>
                <a:spcPct val="120000"/>
              </a:lnSpc>
              <a:spcBef>
                <a:spcPct val="20000"/>
              </a:spcBef>
              <a:buClr>
                <a:srgbClr val="990000"/>
              </a:buClr>
            </a:pPr>
            <a:r>
              <a:rPr lang="zh-CN" altLang="en-US" sz="1200" dirty="0">
                <a:solidFill>
                  <a:srgbClr val="F8F8F8"/>
                </a:solidFill>
                <a:latin typeface="华文细黑" pitchFamily="2" charset="-122"/>
              </a:rPr>
              <a:t>配色参考方案：</a:t>
            </a:r>
          </a:p>
          <a:p>
            <a:pPr marL="342384" indent="-342384" defTabSz="913514">
              <a:lnSpc>
                <a:spcPct val="120000"/>
              </a:lnSpc>
              <a:spcBef>
                <a:spcPct val="20000"/>
              </a:spcBef>
              <a:buClr>
                <a:srgbClr val="990000"/>
              </a:buClr>
            </a:pPr>
            <a:r>
              <a:rPr lang="zh-CN" altLang="en-US" sz="1200" dirty="0">
                <a:solidFill>
                  <a:srgbClr val="F8F8F8"/>
                </a:solidFill>
                <a:latin typeface="华文细黑" pitchFamily="2" charset="-122"/>
              </a:rPr>
              <a:t>建议同一页面内不超过四种颜色，以下是９组配色方案，同一页面内只选择一组使用。</a:t>
            </a:r>
          </a:p>
          <a:p>
            <a:pPr marL="342384" indent="-342384" defTabSz="913514">
              <a:lnSpc>
                <a:spcPct val="120000"/>
              </a:lnSpc>
              <a:spcBef>
                <a:spcPct val="20000"/>
              </a:spcBef>
              <a:buClr>
                <a:srgbClr val="990000"/>
              </a:buClr>
            </a:pPr>
            <a:r>
              <a:rPr lang="zh-CN" altLang="en-US" sz="1200" dirty="0">
                <a:solidFill>
                  <a:srgbClr val="F8F8F8"/>
                </a:solidFill>
                <a:latin typeface="华文细黑" pitchFamily="2" charset="-122"/>
              </a:rPr>
              <a:t>（仅供参考）</a:t>
            </a:r>
          </a:p>
        </p:txBody>
      </p:sp>
      <p:sp>
        <p:nvSpPr>
          <p:cNvPr id="1487986" name="Rectangle 114"/>
          <p:cNvSpPr>
            <a:spLocks noChangeArrowheads="1"/>
          </p:cNvSpPr>
          <p:nvPr/>
        </p:nvSpPr>
        <p:spPr bwMode="auto">
          <a:xfrm>
            <a:off x="12269835" y="-61903"/>
            <a:ext cx="1401762" cy="838201"/>
          </a:xfrm>
          <a:prstGeom prst="rect">
            <a:avLst/>
          </a:prstGeom>
          <a:noFill/>
          <a:ln w="9525">
            <a:noFill/>
            <a:miter lim="800000"/>
            <a:headEnd/>
            <a:tailEnd/>
          </a:ln>
          <a:effectLst/>
        </p:spPr>
        <p:txBody>
          <a:bodyPr lIns="87666" tIns="43829" rIns="87666" bIns="43829"/>
          <a:lstStyle/>
          <a:p>
            <a:pPr marL="342384" indent="-342384" defTabSz="913514">
              <a:lnSpc>
                <a:spcPct val="120000"/>
              </a:lnSpc>
              <a:spcBef>
                <a:spcPct val="20000"/>
              </a:spcBef>
              <a:buClr>
                <a:srgbClr val="990000"/>
              </a:buClr>
            </a:pPr>
            <a:r>
              <a:rPr lang="zh-CN" altLang="en-US" sz="1200" dirty="0">
                <a:solidFill>
                  <a:srgbClr val="F8F8F8"/>
                </a:solidFill>
                <a:latin typeface="华文细黑" pitchFamily="2" charset="-122"/>
              </a:rPr>
              <a:t>客户或者合作伙伴的标志放在右上角</a:t>
            </a:r>
            <a:r>
              <a:rPr lang="en-US" altLang="zh-CN" sz="1200" dirty="0">
                <a:solidFill>
                  <a:srgbClr val="F8F8F8"/>
                </a:solidFill>
                <a:latin typeface="华文细黑" pitchFamily="2" charset="-122"/>
              </a:rPr>
              <a:t>.</a:t>
            </a:r>
          </a:p>
        </p:txBody>
      </p:sp>
      <p:pic>
        <p:nvPicPr>
          <p:cNvPr id="56" name="Picture 79" descr="5"/>
          <p:cNvPicPr>
            <a:picLocks noChangeAspect="1" noChangeArrowheads="1"/>
          </p:cNvPicPr>
          <p:nvPr/>
        </p:nvPicPr>
        <p:blipFill>
          <a:blip r:embed="rId6" cstate="email">
            <a:extLst>
              <a:ext uri="{28A0092B-C50C-407E-A947-70E740481C1C}">
                <a14:useLocalDpi xmlns:a14="http://schemas.microsoft.com/office/drawing/2010/main" val="0"/>
              </a:ext>
            </a:extLst>
          </a:blip>
          <a:srcRect/>
          <a:stretch>
            <a:fillRect/>
          </a:stretch>
        </p:blipFill>
        <p:spPr bwMode="auto">
          <a:xfrm>
            <a:off x="117" y="5616821"/>
            <a:ext cx="12195175" cy="1241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9" name="TextBox 58"/>
          <p:cNvSpPr txBox="1"/>
          <p:nvPr/>
        </p:nvSpPr>
        <p:spPr>
          <a:xfrm>
            <a:off x="876390" y="4437207"/>
            <a:ext cx="10442574" cy="1092506"/>
          </a:xfrm>
          <a:prstGeom prst="rect">
            <a:avLst/>
          </a:prstGeom>
          <a:noFill/>
        </p:spPr>
        <p:txBody>
          <a:bodyPr wrap="square" lIns="91305" tIns="45650" rIns="91305" bIns="45650" rtlCol="0">
            <a:spAutoFit/>
          </a:bodyPr>
          <a:lstStyle/>
          <a:p>
            <a:pPr algn="just" defTabSz="913030" fontAlgn="auto">
              <a:spcBef>
                <a:spcPts val="0"/>
              </a:spcBef>
              <a:spcAft>
                <a:spcPts val="0"/>
              </a:spcAft>
              <a:defRPr/>
            </a:pPr>
            <a:r>
              <a:rPr lang="en-US" altLang="zh-CN" sz="1300" b="1" dirty="0">
                <a:solidFill>
                  <a:srgbClr val="000000"/>
                </a:solidFill>
                <a:latin typeface="Calibri" pitchFamily="34" charset="0"/>
                <a:ea typeface="宋体" charset="-122"/>
              </a:rPr>
              <a:t>Copyright©2011 Huawei Technologies Co., Ltd. All Rights Reserved.</a:t>
            </a:r>
            <a:endParaRPr lang="zh-CN" altLang="zh-CN" sz="1300" dirty="0">
              <a:solidFill>
                <a:srgbClr val="000000"/>
              </a:solidFill>
              <a:latin typeface="Calibri" pitchFamily="34" charset="0"/>
              <a:ea typeface="宋体" charset="-122"/>
            </a:endParaRPr>
          </a:p>
          <a:p>
            <a:pPr algn="just" defTabSz="913030" fontAlgn="auto">
              <a:spcBef>
                <a:spcPts val="0"/>
              </a:spcBef>
              <a:spcAft>
                <a:spcPts val="0"/>
              </a:spcAft>
              <a:defRPr/>
            </a:pPr>
            <a:r>
              <a:rPr lang="en-US" altLang="zh-CN" sz="1300" dirty="0">
                <a:solidFill>
                  <a:srgbClr val="000000"/>
                </a:solidFill>
                <a:latin typeface="Calibri" pitchFamily="34" charset="0"/>
                <a:ea typeface="宋体" charset="-122"/>
              </a:rPr>
              <a:t>The information in this document may contain predictive statements including, without limitation, statements regarding the future financial and operating results, future product portfolio, new technology, etc. There are a number of factors that could cause actual results and developments to differ materially from those expressed or implied in the predictive statements. Therefore, such information is provided for reference purpose only and constitutes neither an offer nor an acceptance. Huawei may change the information at any time without notice. </a:t>
            </a:r>
            <a:endParaRPr lang="zh-CN" altLang="zh-CN" sz="1300" dirty="0">
              <a:solidFill>
                <a:srgbClr val="000000"/>
              </a:solidFill>
              <a:latin typeface="Calibri" pitchFamily="34" charset="0"/>
              <a:ea typeface="宋体" charset="-122"/>
            </a:endParaRPr>
          </a:p>
        </p:txBody>
      </p:sp>
    </p:spTree>
  </p:cSld>
  <p:clrMap bg1="lt1" tx1="dk1" bg2="lt2" tx2="dk2" accent1="accent1" accent2="accent2" accent3="accent3" accent4="accent4" accent5="accent5" accent6="accent6" hlink="hlink" folHlink="folHlink"/>
  <p:sldLayoutIdLst>
    <p:sldLayoutId id="2147494847" r:id="rId1"/>
    <p:sldLayoutId id="2147494849" r:id="rId2"/>
    <p:sldLayoutId id="2147494852" r:id="rId3"/>
  </p:sldLayoutIdLst>
  <p:transition/>
  <p:txStyles>
    <p:titleStyle>
      <a:lvl1pPr algn="l" rtl="0" eaLnBrk="1" fontAlgn="base" hangingPunct="1">
        <a:spcBef>
          <a:spcPct val="0"/>
        </a:spcBef>
        <a:spcAft>
          <a:spcPct val="0"/>
        </a:spcAft>
        <a:defRPr sz="3200" b="1">
          <a:solidFill>
            <a:srgbClr val="990000"/>
          </a:solidFill>
          <a:latin typeface="+mj-lt"/>
          <a:ea typeface="+mj-ea"/>
          <a:cs typeface="+mj-cs"/>
        </a:defRPr>
      </a:lvl1pPr>
      <a:lvl2pPr algn="l" rtl="0" eaLnBrk="1" fontAlgn="base" hangingPunct="1">
        <a:spcBef>
          <a:spcPct val="0"/>
        </a:spcBef>
        <a:spcAft>
          <a:spcPct val="0"/>
        </a:spcAft>
        <a:defRPr sz="3200" b="1">
          <a:solidFill>
            <a:srgbClr val="990000"/>
          </a:solidFill>
          <a:latin typeface="FrutigerNext LT Medium" pitchFamily="34" charset="0"/>
          <a:ea typeface="SimSun" pitchFamily="2" charset="-122"/>
        </a:defRPr>
      </a:lvl2pPr>
      <a:lvl3pPr algn="l" rtl="0" eaLnBrk="1" fontAlgn="base" hangingPunct="1">
        <a:spcBef>
          <a:spcPct val="0"/>
        </a:spcBef>
        <a:spcAft>
          <a:spcPct val="0"/>
        </a:spcAft>
        <a:defRPr sz="3200" b="1">
          <a:solidFill>
            <a:srgbClr val="990000"/>
          </a:solidFill>
          <a:latin typeface="FrutigerNext LT Medium" pitchFamily="34" charset="0"/>
          <a:ea typeface="SimSun" pitchFamily="2" charset="-122"/>
        </a:defRPr>
      </a:lvl3pPr>
      <a:lvl4pPr algn="l" rtl="0" eaLnBrk="1" fontAlgn="base" hangingPunct="1">
        <a:spcBef>
          <a:spcPct val="0"/>
        </a:spcBef>
        <a:spcAft>
          <a:spcPct val="0"/>
        </a:spcAft>
        <a:defRPr sz="3200" b="1">
          <a:solidFill>
            <a:srgbClr val="990000"/>
          </a:solidFill>
          <a:latin typeface="FrutigerNext LT Medium" pitchFamily="34" charset="0"/>
          <a:ea typeface="SimSun" pitchFamily="2" charset="-122"/>
        </a:defRPr>
      </a:lvl4pPr>
      <a:lvl5pPr algn="l" rtl="0" eaLnBrk="1" fontAlgn="base" hangingPunct="1">
        <a:spcBef>
          <a:spcPct val="0"/>
        </a:spcBef>
        <a:spcAft>
          <a:spcPct val="0"/>
        </a:spcAft>
        <a:defRPr sz="3200" b="1">
          <a:solidFill>
            <a:srgbClr val="990000"/>
          </a:solidFill>
          <a:latin typeface="FrutigerNext LT Medium" pitchFamily="34" charset="0"/>
          <a:ea typeface="SimSun" pitchFamily="2" charset="-122"/>
        </a:defRPr>
      </a:lvl5pPr>
      <a:lvl6pPr marL="456519" algn="l" rtl="0" eaLnBrk="1" fontAlgn="base" hangingPunct="1">
        <a:spcBef>
          <a:spcPct val="0"/>
        </a:spcBef>
        <a:spcAft>
          <a:spcPct val="0"/>
        </a:spcAft>
        <a:defRPr sz="3200" b="1">
          <a:solidFill>
            <a:srgbClr val="990000"/>
          </a:solidFill>
          <a:latin typeface="FrutigerNext LT Medium" pitchFamily="34" charset="0"/>
          <a:ea typeface="SimSun" pitchFamily="2" charset="-122"/>
        </a:defRPr>
      </a:lvl6pPr>
      <a:lvl7pPr marL="913030" algn="l" rtl="0" eaLnBrk="1" fontAlgn="base" hangingPunct="1">
        <a:spcBef>
          <a:spcPct val="0"/>
        </a:spcBef>
        <a:spcAft>
          <a:spcPct val="0"/>
        </a:spcAft>
        <a:defRPr sz="3200" b="1">
          <a:solidFill>
            <a:srgbClr val="990000"/>
          </a:solidFill>
          <a:latin typeface="FrutigerNext LT Medium" pitchFamily="34" charset="0"/>
          <a:ea typeface="SimSun" pitchFamily="2" charset="-122"/>
        </a:defRPr>
      </a:lvl7pPr>
      <a:lvl8pPr marL="1369546" algn="l" rtl="0" eaLnBrk="1" fontAlgn="base" hangingPunct="1">
        <a:spcBef>
          <a:spcPct val="0"/>
        </a:spcBef>
        <a:spcAft>
          <a:spcPct val="0"/>
        </a:spcAft>
        <a:defRPr sz="3200" b="1">
          <a:solidFill>
            <a:srgbClr val="990000"/>
          </a:solidFill>
          <a:latin typeface="FrutigerNext LT Medium" pitchFamily="34" charset="0"/>
          <a:ea typeface="SimSun" pitchFamily="2" charset="-122"/>
        </a:defRPr>
      </a:lvl8pPr>
      <a:lvl9pPr marL="1826059" algn="l" rtl="0" eaLnBrk="1" fontAlgn="base" hangingPunct="1">
        <a:spcBef>
          <a:spcPct val="0"/>
        </a:spcBef>
        <a:spcAft>
          <a:spcPct val="0"/>
        </a:spcAft>
        <a:defRPr sz="3200" b="1">
          <a:solidFill>
            <a:srgbClr val="990000"/>
          </a:solidFill>
          <a:latin typeface="FrutigerNext LT Medium" pitchFamily="34" charset="0"/>
          <a:ea typeface="SimSun" pitchFamily="2" charset="-122"/>
        </a:defRPr>
      </a:lvl9pPr>
    </p:titleStyle>
    <p:bodyStyle>
      <a:lvl1pPr marL="342384" indent="-342384" algn="l" rtl="0" eaLnBrk="1" fontAlgn="base" hangingPunct="1">
        <a:spcBef>
          <a:spcPct val="20000"/>
        </a:spcBef>
        <a:spcAft>
          <a:spcPct val="0"/>
        </a:spcAft>
        <a:buClr>
          <a:srgbClr val="990000"/>
        </a:buClr>
        <a:buChar char="•"/>
        <a:defRPr sz="2400" b="1">
          <a:solidFill>
            <a:schemeClr val="tx1"/>
          </a:solidFill>
          <a:latin typeface="+mn-lt"/>
          <a:ea typeface="+mn-ea"/>
          <a:cs typeface="+mn-cs"/>
        </a:defRPr>
      </a:lvl1pPr>
      <a:lvl2pPr marL="741836" indent="-285324" algn="l" rtl="0" eaLnBrk="1" fontAlgn="base" hangingPunct="1">
        <a:spcBef>
          <a:spcPct val="20000"/>
        </a:spcBef>
        <a:spcAft>
          <a:spcPct val="0"/>
        </a:spcAft>
        <a:buFont typeface="Arial" charset="0"/>
        <a:buChar char="›"/>
        <a:defRPr sz="2000">
          <a:solidFill>
            <a:schemeClr val="tx1"/>
          </a:solidFill>
          <a:latin typeface="+mn-lt"/>
          <a:ea typeface="+mn-ea"/>
        </a:defRPr>
      </a:lvl2pPr>
      <a:lvl3pPr marL="1141286" indent="-228259" algn="l" rtl="0" eaLnBrk="1" fontAlgn="base" hangingPunct="1">
        <a:spcBef>
          <a:spcPct val="20000"/>
        </a:spcBef>
        <a:spcAft>
          <a:spcPct val="0"/>
        </a:spcAft>
        <a:buFont typeface="FrutigerNext LT Medium" pitchFamily="34" charset="0"/>
        <a:buChar char="»"/>
        <a:defRPr>
          <a:solidFill>
            <a:schemeClr val="tx1"/>
          </a:solidFill>
          <a:latin typeface="+mn-lt"/>
          <a:ea typeface="+mn-ea"/>
        </a:defRPr>
      </a:lvl3pPr>
      <a:lvl4pPr marL="1597803" indent="-228259" algn="l" rtl="0" eaLnBrk="1" fontAlgn="base" hangingPunct="1">
        <a:spcBef>
          <a:spcPct val="20000"/>
        </a:spcBef>
        <a:spcAft>
          <a:spcPct val="0"/>
        </a:spcAft>
        <a:buChar char="–"/>
        <a:defRPr sz="1600">
          <a:solidFill>
            <a:schemeClr val="tx1"/>
          </a:solidFill>
          <a:latin typeface="+mn-lt"/>
          <a:ea typeface="+mn-ea"/>
        </a:defRPr>
      </a:lvl4pPr>
      <a:lvl5pPr marL="2054318" indent="-228259" algn="l" rtl="0" eaLnBrk="1" fontAlgn="base" hangingPunct="1">
        <a:spcBef>
          <a:spcPct val="20000"/>
        </a:spcBef>
        <a:spcAft>
          <a:spcPct val="0"/>
        </a:spcAft>
        <a:buFont typeface="Arial" charset="0"/>
        <a:buChar char="~"/>
        <a:defRPr sz="1600">
          <a:solidFill>
            <a:schemeClr val="tx1"/>
          </a:solidFill>
          <a:latin typeface="+mn-lt"/>
          <a:ea typeface="+mn-ea"/>
        </a:defRPr>
      </a:lvl5pPr>
      <a:lvl6pPr marL="2510831" indent="-228259" algn="l" rtl="0" eaLnBrk="1" fontAlgn="base" hangingPunct="1">
        <a:spcBef>
          <a:spcPct val="20000"/>
        </a:spcBef>
        <a:spcAft>
          <a:spcPct val="0"/>
        </a:spcAft>
        <a:buFont typeface="Arial" charset="0"/>
        <a:buChar char="~"/>
        <a:defRPr sz="1600">
          <a:solidFill>
            <a:schemeClr val="tx1"/>
          </a:solidFill>
          <a:latin typeface="+mn-lt"/>
          <a:ea typeface="+mn-ea"/>
        </a:defRPr>
      </a:lvl6pPr>
      <a:lvl7pPr marL="2967346" indent="-228259" algn="l" rtl="0" eaLnBrk="1" fontAlgn="base" hangingPunct="1">
        <a:spcBef>
          <a:spcPct val="20000"/>
        </a:spcBef>
        <a:spcAft>
          <a:spcPct val="0"/>
        </a:spcAft>
        <a:buFont typeface="Arial" charset="0"/>
        <a:buChar char="~"/>
        <a:defRPr sz="1600">
          <a:solidFill>
            <a:schemeClr val="tx1"/>
          </a:solidFill>
          <a:latin typeface="+mn-lt"/>
          <a:ea typeface="+mn-ea"/>
        </a:defRPr>
      </a:lvl7pPr>
      <a:lvl8pPr marL="3423863" indent="-228259" algn="l" rtl="0" eaLnBrk="1" fontAlgn="base" hangingPunct="1">
        <a:spcBef>
          <a:spcPct val="20000"/>
        </a:spcBef>
        <a:spcAft>
          <a:spcPct val="0"/>
        </a:spcAft>
        <a:buFont typeface="Arial" charset="0"/>
        <a:buChar char="~"/>
        <a:defRPr sz="1600">
          <a:solidFill>
            <a:schemeClr val="tx1"/>
          </a:solidFill>
          <a:latin typeface="+mn-lt"/>
          <a:ea typeface="+mn-ea"/>
        </a:defRPr>
      </a:lvl8pPr>
      <a:lvl9pPr marL="3880378" indent="-228259" algn="l" rtl="0" eaLnBrk="1" fontAlgn="base" hangingPunct="1">
        <a:spcBef>
          <a:spcPct val="20000"/>
        </a:spcBef>
        <a:spcAft>
          <a:spcPct val="0"/>
        </a:spcAft>
        <a:buFont typeface="Arial" charset="0"/>
        <a:buChar char="~"/>
        <a:defRPr sz="1600">
          <a:solidFill>
            <a:schemeClr val="tx1"/>
          </a:solidFill>
          <a:latin typeface="+mn-lt"/>
          <a:ea typeface="+mn-ea"/>
        </a:defRPr>
      </a:lvl9pPr>
    </p:bodyStyle>
    <p:otherStyle>
      <a:defPPr>
        <a:defRPr lang="zh-CN"/>
      </a:defPPr>
      <a:lvl1pPr marL="0" algn="l" defTabSz="913030" rtl="0" eaLnBrk="1" latinLnBrk="0" hangingPunct="1">
        <a:defRPr sz="1700" kern="1200">
          <a:solidFill>
            <a:schemeClr val="tx1"/>
          </a:solidFill>
          <a:latin typeface="+mn-lt"/>
          <a:ea typeface="+mn-ea"/>
          <a:cs typeface="+mn-cs"/>
        </a:defRPr>
      </a:lvl1pPr>
      <a:lvl2pPr marL="456519" algn="l" defTabSz="913030" rtl="0" eaLnBrk="1" latinLnBrk="0" hangingPunct="1">
        <a:defRPr sz="1700" kern="1200">
          <a:solidFill>
            <a:schemeClr val="tx1"/>
          </a:solidFill>
          <a:latin typeface="+mn-lt"/>
          <a:ea typeface="+mn-ea"/>
          <a:cs typeface="+mn-cs"/>
        </a:defRPr>
      </a:lvl2pPr>
      <a:lvl3pPr marL="913030" algn="l" defTabSz="913030" rtl="0" eaLnBrk="1" latinLnBrk="0" hangingPunct="1">
        <a:defRPr sz="1700" kern="1200">
          <a:solidFill>
            <a:schemeClr val="tx1"/>
          </a:solidFill>
          <a:latin typeface="+mn-lt"/>
          <a:ea typeface="+mn-ea"/>
          <a:cs typeface="+mn-cs"/>
        </a:defRPr>
      </a:lvl3pPr>
      <a:lvl4pPr marL="1369546" algn="l" defTabSz="913030" rtl="0" eaLnBrk="1" latinLnBrk="0" hangingPunct="1">
        <a:defRPr sz="1700" kern="1200">
          <a:solidFill>
            <a:schemeClr val="tx1"/>
          </a:solidFill>
          <a:latin typeface="+mn-lt"/>
          <a:ea typeface="+mn-ea"/>
          <a:cs typeface="+mn-cs"/>
        </a:defRPr>
      </a:lvl4pPr>
      <a:lvl5pPr marL="1826059" algn="l" defTabSz="913030" rtl="0" eaLnBrk="1" latinLnBrk="0" hangingPunct="1">
        <a:defRPr sz="1700" kern="1200">
          <a:solidFill>
            <a:schemeClr val="tx1"/>
          </a:solidFill>
          <a:latin typeface="+mn-lt"/>
          <a:ea typeface="+mn-ea"/>
          <a:cs typeface="+mn-cs"/>
        </a:defRPr>
      </a:lvl5pPr>
      <a:lvl6pPr marL="2282574" algn="l" defTabSz="913030" rtl="0" eaLnBrk="1" latinLnBrk="0" hangingPunct="1">
        <a:defRPr sz="1700" kern="1200">
          <a:solidFill>
            <a:schemeClr val="tx1"/>
          </a:solidFill>
          <a:latin typeface="+mn-lt"/>
          <a:ea typeface="+mn-ea"/>
          <a:cs typeface="+mn-cs"/>
        </a:defRPr>
      </a:lvl6pPr>
      <a:lvl7pPr marL="2739091" algn="l" defTabSz="913030" rtl="0" eaLnBrk="1" latinLnBrk="0" hangingPunct="1">
        <a:defRPr sz="1700" kern="1200">
          <a:solidFill>
            <a:schemeClr val="tx1"/>
          </a:solidFill>
          <a:latin typeface="+mn-lt"/>
          <a:ea typeface="+mn-ea"/>
          <a:cs typeface="+mn-cs"/>
        </a:defRPr>
      </a:lvl7pPr>
      <a:lvl8pPr marL="3195605" algn="l" defTabSz="913030" rtl="0" eaLnBrk="1" latinLnBrk="0" hangingPunct="1">
        <a:defRPr sz="1700" kern="1200">
          <a:solidFill>
            <a:schemeClr val="tx1"/>
          </a:solidFill>
          <a:latin typeface="+mn-lt"/>
          <a:ea typeface="+mn-ea"/>
          <a:cs typeface="+mn-cs"/>
        </a:defRPr>
      </a:lvl8pPr>
      <a:lvl9pPr marL="3652120" algn="l" defTabSz="913030" rtl="0" eaLnBrk="1" latinLnBrk="0" hangingPunct="1">
        <a:defRPr sz="17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grpSp>
        <p:nvGrpSpPr>
          <p:cNvPr id="2" name="Group 97"/>
          <p:cNvGrpSpPr>
            <a:grpSpLocks/>
          </p:cNvGrpSpPr>
          <p:nvPr/>
        </p:nvGrpSpPr>
        <p:grpSpPr bwMode="auto">
          <a:xfrm>
            <a:off x="121" y="6223011"/>
            <a:ext cx="12195175" cy="635000"/>
            <a:chOff x="0" y="3920"/>
            <a:chExt cx="7682" cy="400"/>
          </a:xfrm>
        </p:grpSpPr>
        <p:pic>
          <p:nvPicPr>
            <p:cNvPr id="236624" name="Picture 98" descr="图片1"/>
            <p:cNvPicPr>
              <a:picLocks noChangeAspect="1" noChangeArrowheads="1"/>
            </p:cNvPicPr>
            <p:nvPr userDrawn="1"/>
          </p:nvPicPr>
          <p:blipFill>
            <a:blip r:embed="rId6" cstate="print"/>
            <a:srcRect/>
            <a:stretch>
              <a:fillRect/>
            </a:stretch>
          </p:blipFill>
          <p:spPr bwMode="auto">
            <a:xfrm>
              <a:off x="0" y="3920"/>
              <a:ext cx="5760" cy="400"/>
            </a:xfrm>
            <a:prstGeom prst="rect">
              <a:avLst/>
            </a:prstGeom>
            <a:noFill/>
            <a:ln w="9525">
              <a:noFill/>
              <a:miter lim="800000"/>
              <a:headEnd/>
              <a:tailEnd/>
            </a:ln>
          </p:spPr>
        </p:pic>
        <p:pic>
          <p:nvPicPr>
            <p:cNvPr id="236625" name="Picture 99" descr="图片1"/>
            <p:cNvPicPr>
              <a:picLocks noChangeAspect="1" noChangeArrowheads="1"/>
            </p:cNvPicPr>
            <p:nvPr userDrawn="1"/>
          </p:nvPicPr>
          <p:blipFill>
            <a:blip r:embed="rId6" cstate="print"/>
            <a:srcRect/>
            <a:stretch>
              <a:fillRect/>
            </a:stretch>
          </p:blipFill>
          <p:spPr bwMode="auto">
            <a:xfrm>
              <a:off x="1539" y="3920"/>
              <a:ext cx="5760" cy="400"/>
            </a:xfrm>
            <a:prstGeom prst="rect">
              <a:avLst/>
            </a:prstGeom>
            <a:noFill/>
            <a:ln w="9525">
              <a:noFill/>
              <a:miter lim="800000"/>
              <a:headEnd/>
              <a:tailEnd/>
            </a:ln>
          </p:spPr>
        </p:pic>
        <p:pic>
          <p:nvPicPr>
            <p:cNvPr id="236626" name="Picture 100" descr="图片1"/>
            <p:cNvPicPr>
              <a:picLocks noChangeAspect="1" noChangeArrowheads="1"/>
            </p:cNvPicPr>
            <p:nvPr userDrawn="1"/>
          </p:nvPicPr>
          <p:blipFill>
            <a:blip r:embed="rId6" cstate="print"/>
            <a:srcRect/>
            <a:stretch>
              <a:fillRect/>
            </a:stretch>
          </p:blipFill>
          <p:spPr bwMode="auto">
            <a:xfrm rot="10800000">
              <a:off x="6619" y="3920"/>
              <a:ext cx="1063" cy="400"/>
            </a:xfrm>
            <a:prstGeom prst="rect">
              <a:avLst/>
            </a:prstGeom>
            <a:noFill/>
            <a:ln w="9525">
              <a:noFill/>
              <a:miter lim="800000"/>
              <a:headEnd/>
              <a:tailEnd/>
            </a:ln>
          </p:spPr>
        </p:pic>
      </p:grpSp>
      <p:pic>
        <p:nvPicPr>
          <p:cNvPr id="236547" name="Picture 101" descr="图片3副本"/>
          <p:cNvPicPr>
            <a:picLocks noChangeAspect="1" noChangeArrowheads="1"/>
          </p:cNvPicPr>
          <p:nvPr/>
        </p:nvPicPr>
        <p:blipFill>
          <a:blip r:embed="rId7" cstate="print"/>
          <a:srcRect/>
          <a:stretch>
            <a:fillRect/>
          </a:stretch>
        </p:blipFill>
        <p:spPr bwMode="auto">
          <a:xfrm>
            <a:off x="10182249" y="6393139"/>
            <a:ext cx="1295400" cy="307975"/>
          </a:xfrm>
          <a:prstGeom prst="rect">
            <a:avLst/>
          </a:prstGeom>
          <a:noFill/>
          <a:ln w="9525">
            <a:noFill/>
            <a:miter lim="800000"/>
            <a:headEnd/>
            <a:tailEnd/>
          </a:ln>
        </p:spPr>
      </p:pic>
      <p:sp>
        <p:nvSpPr>
          <p:cNvPr id="154" name="Text Box 8"/>
          <p:cNvSpPr txBox="1">
            <a:spLocks noChangeArrowheads="1"/>
          </p:cNvSpPr>
          <p:nvPr/>
        </p:nvSpPr>
        <p:spPr bwMode="auto">
          <a:xfrm>
            <a:off x="876324" y="6502411"/>
            <a:ext cx="2685580" cy="185137"/>
          </a:xfrm>
          <a:prstGeom prst="rect">
            <a:avLst/>
          </a:prstGeom>
          <a:noFill/>
          <a:ln>
            <a:noFill/>
          </a:ln>
          <a:extLst/>
        </p:spPr>
        <p:txBody>
          <a:bodyPr wrap="none" lIns="0" tIns="0" rIns="79923" bIns="0">
            <a:spAutoFit/>
          </a:bodyPr>
          <a:lstStyle>
            <a:lvl1pPr defTabSz="801688" eaLnBrk="0" hangingPunct="0">
              <a:defRPr>
                <a:solidFill>
                  <a:schemeClr val="tx1"/>
                </a:solidFill>
                <a:latin typeface="Calibri" pitchFamily="34" charset="0"/>
                <a:ea typeface="宋体" pitchFamily="2" charset="-122"/>
              </a:defRPr>
            </a:lvl1pPr>
            <a:lvl2pPr marL="742950" indent="-285750" defTabSz="801688" eaLnBrk="0" hangingPunct="0">
              <a:defRPr>
                <a:solidFill>
                  <a:schemeClr val="tx1"/>
                </a:solidFill>
                <a:latin typeface="Calibri" pitchFamily="34" charset="0"/>
                <a:ea typeface="宋体" pitchFamily="2" charset="-122"/>
              </a:defRPr>
            </a:lvl2pPr>
            <a:lvl3pPr marL="1143000" indent="-228600" defTabSz="801688" eaLnBrk="0" hangingPunct="0">
              <a:defRPr>
                <a:solidFill>
                  <a:schemeClr val="tx1"/>
                </a:solidFill>
                <a:latin typeface="Calibri" pitchFamily="34" charset="0"/>
                <a:ea typeface="宋体" pitchFamily="2" charset="-122"/>
              </a:defRPr>
            </a:lvl3pPr>
            <a:lvl4pPr marL="1600200" indent="-228600" defTabSz="801688" eaLnBrk="0" hangingPunct="0">
              <a:defRPr>
                <a:solidFill>
                  <a:schemeClr val="tx1"/>
                </a:solidFill>
                <a:latin typeface="Calibri" pitchFamily="34" charset="0"/>
                <a:ea typeface="宋体" pitchFamily="2" charset="-122"/>
              </a:defRPr>
            </a:lvl4pPr>
            <a:lvl5pPr marL="2057400" indent="-228600" defTabSz="801688" eaLnBrk="0" hangingPunct="0">
              <a:defRPr>
                <a:solidFill>
                  <a:schemeClr val="tx1"/>
                </a:solidFill>
                <a:latin typeface="Calibri" pitchFamily="34" charset="0"/>
                <a:ea typeface="宋体" pitchFamily="2" charset="-122"/>
              </a:defRPr>
            </a:lvl5pPr>
            <a:lvl6pPr marL="2514600" indent="-228600" defTabSz="801688"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defTabSz="801688"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defTabSz="801688"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defTabSz="801688"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200" dirty="0" smtClean="0">
                <a:solidFill>
                  <a:prstClr val="black"/>
                </a:solidFill>
                <a:latin typeface="FrutigerNext LT Bold" pitchFamily="34" charset="0"/>
                <a:ea typeface="MS PGothic" pitchFamily="34" charset="-128"/>
                <a:sym typeface="Lucida Grande"/>
              </a:rPr>
              <a:t>HUAWEI TECHNOLOGIES CO., LTD.</a:t>
            </a:r>
          </a:p>
        </p:txBody>
      </p:sp>
      <p:sp>
        <p:nvSpPr>
          <p:cNvPr id="236549" name="Rectangle 13"/>
          <p:cNvSpPr>
            <a:spLocks noGrp="1" noChangeArrowheads="1"/>
          </p:cNvSpPr>
          <p:nvPr>
            <p:ph type="title"/>
          </p:nvPr>
        </p:nvSpPr>
        <p:spPr bwMode="auto">
          <a:xfrm>
            <a:off x="876306" y="325479"/>
            <a:ext cx="10440988" cy="871537"/>
          </a:xfrm>
          <a:prstGeom prst="rect">
            <a:avLst/>
          </a:prstGeom>
          <a:noFill/>
          <a:ln w="9525">
            <a:noFill/>
            <a:miter lim="800000"/>
            <a:headEnd/>
            <a:tailEnd/>
          </a:ln>
        </p:spPr>
        <p:txBody>
          <a:bodyPr vert="horz" wrap="square" lIns="0" tIns="39971" rIns="79944" bIns="39971" numCol="1" anchor="ctr" anchorCtr="0" compatLnSpc="1">
            <a:prstTxWarp prst="textNoShape">
              <a:avLst/>
            </a:prstTxWarp>
          </a:bodyPr>
          <a:lstStyle/>
          <a:p>
            <a:pPr lvl="0"/>
            <a:r>
              <a:rPr lang="en-US" altLang="zh-CN" smtClean="0"/>
              <a:t>Click to edit Master title style</a:t>
            </a:r>
            <a:endParaRPr lang="zh-CN" altLang="en-US" smtClean="0"/>
          </a:p>
        </p:txBody>
      </p:sp>
      <p:sp>
        <p:nvSpPr>
          <p:cNvPr id="10247" name="Rectangle 21"/>
          <p:cNvSpPr>
            <a:spLocks noChangeArrowheads="1"/>
          </p:cNvSpPr>
          <p:nvPr/>
        </p:nvSpPr>
        <p:spPr bwMode="auto">
          <a:xfrm>
            <a:off x="5137215" y="6502409"/>
            <a:ext cx="1568543" cy="185137"/>
          </a:xfrm>
          <a:prstGeom prst="rect">
            <a:avLst/>
          </a:prstGeom>
          <a:noFill/>
          <a:ln w="9525" algn="ctr">
            <a:noFill/>
            <a:miter lim="800000"/>
            <a:headEnd/>
            <a:tailEnd/>
          </a:ln>
          <a:effectLst/>
        </p:spPr>
        <p:txBody>
          <a:bodyPr wrap="none" lIns="79889" tIns="0" rIns="79889" bIns="0">
            <a:spAutoFit/>
          </a:bodyPr>
          <a:lstStyle/>
          <a:p>
            <a:pPr defTabSz="799835" eaLnBrk="0" hangingPunct="0">
              <a:defRPr/>
            </a:pPr>
            <a:r>
              <a:rPr lang="en-US" altLang="zh-CN" sz="1200" dirty="0">
                <a:solidFill>
                  <a:prstClr val="black"/>
                </a:solidFill>
                <a:latin typeface="FrutigerNext LT Bold" pitchFamily="20" charset="0"/>
                <a:ea typeface="MS PGothic" pitchFamily="34" charset="-128"/>
                <a:sym typeface="Lucida Grande"/>
              </a:rPr>
              <a:t>Huawei Confidential </a:t>
            </a:r>
          </a:p>
        </p:txBody>
      </p:sp>
      <p:sp>
        <p:nvSpPr>
          <p:cNvPr id="236551" name="Rectangle 68"/>
          <p:cNvSpPr>
            <a:spLocks noGrp="1" noChangeArrowheads="1"/>
          </p:cNvSpPr>
          <p:nvPr>
            <p:ph type="body" idx="1"/>
          </p:nvPr>
        </p:nvSpPr>
        <p:spPr bwMode="auto">
          <a:xfrm>
            <a:off x="876306" y="1628782"/>
            <a:ext cx="10440988" cy="4194175"/>
          </a:xfrm>
          <a:prstGeom prst="rect">
            <a:avLst/>
          </a:prstGeom>
          <a:noFill/>
          <a:ln w="9525">
            <a:noFill/>
            <a:miter lim="800000"/>
            <a:headEnd/>
            <a:tailEnd/>
          </a:ln>
        </p:spPr>
        <p:txBody>
          <a:bodyPr vert="horz" wrap="square" lIns="79957" tIns="39978" rIns="79957" bIns="39978" numCol="1" anchor="t" anchorCtr="0" compatLnSpc="1">
            <a:prstTxWarp prst="textNoShape">
              <a:avLst/>
            </a:prstTxWarp>
          </a:bodyPr>
          <a:lstStyle/>
          <a:p>
            <a:pPr lvl="0"/>
            <a:r>
              <a:rPr lang="en-US" altLang="zh-CN" smtClean="0"/>
              <a:t>Click to edit Master text styles</a:t>
            </a:r>
            <a:endParaRPr lang="zh-CN" altLang="en-US" smtClean="0"/>
          </a:p>
          <a:p>
            <a:pPr lvl="1"/>
            <a:r>
              <a:rPr lang="en-US" altLang="zh-CN" smtClean="0"/>
              <a:t>Second level</a:t>
            </a:r>
            <a:endParaRPr lang="zh-CN" altLang="en-US" smtClean="0"/>
          </a:p>
          <a:p>
            <a:pPr lvl="2"/>
            <a:r>
              <a:rPr lang="en-US" altLang="zh-CN" smtClean="0"/>
              <a:t>Third level</a:t>
            </a:r>
            <a:endParaRPr lang="zh-CN" altLang="en-US" smtClean="0"/>
          </a:p>
          <a:p>
            <a:pPr lvl="3"/>
            <a:r>
              <a:rPr lang="en-US" altLang="zh-CN" smtClean="0"/>
              <a:t>Fourth level</a:t>
            </a:r>
            <a:endParaRPr lang="zh-CN" altLang="en-US" smtClean="0"/>
          </a:p>
          <a:p>
            <a:pPr lvl="4"/>
            <a:r>
              <a:rPr lang="en-US" altLang="zh-CN" smtClean="0"/>
              <a:t>Fifth level</a:t>
            </a:r>
            <a:endParaRPr lang="zh-CN" altLang="en-US" smtClean="0"/>
          </a:p>
        </p:txBody>
      </p:sp>
      <p:grpSp>
        <p:nvGrpSpPr>
          <p:cNvPr id="3" name="Group 88"/>
          <p:cNvGrpSpPr>
            <a:grpSpLocks/>
          </p:cNvGrpSpPr>
          <p:nvPr/>
        </p:nvGrpSpPr>
        <p:grpSpPr bwMode="auto">
          <a:xfrm>
            <a:off x="12436618" y="3832260"/>
            <a:ext cx="1152525" cy="3025775"/>
            <a:chOff x="5874" y="2414"/>
            <a:chExt cx="544" cy="1906"/>
          </a:xfrm>
        </p:grpSpPr>
        <p:sp>
          <p:nvSpPr>
            <p:cNvPr id="10326" name="Rectangle 86"/>
            <p:cNvSpPr>
              <a:spLocks noChangeArrowheads="1"/>
            </p:cNvSpPr>
            <p:nvPr userDrawn="1"/>
          </p:nvSpPr>
          <p:spPr bwMode="auto">
            <a:xfrm>
              <a:off x="5874" y="2414"/>
              <a:ext cx="544" cy="1906"/>
            </a:xfrm>
            <a:prstGeom prst="rect">
              <a:avLst/>
            </a:prstGeom>
            <a:solidFill>
              <a:schemeClr val="bg1"/>
            </a:solidFill>
            <a:ln w="9525">
              <a:noFill/>
              <a:miter lim="800000"/>
              <a:headEnd/>
              <a:tailEnd/>
            </a:ln>
            <a:effectLst/>
          </p:spPr>
          <p:txBody>
            <a:bodyPr wrap="none" anchor="ctr"/>
            <a:lstStyle/>
            <a:p>
              <a:pPr defTabSz="913514">
                <a:defRPr/>
              </a:pPr>
              <a:endParaRPr lang="zh-CN" altLang="en-US" sz="1700" dirty="0">
                <a:solidFill>
                  <a:prstClr val="black"/>
                </a:solidFill>
                <a:latin typeface="Calibri" pitchFamily="34" charset="0"/>
                <a:sym typeface="Lucida Grande"/>
              </a:endParaRPr>
            </a:p>
          </p:txBody>
        </p:sp>
        <p:grpSp>
          <p:nvGrpSpPr>
            <p:cNvPr id="4" name="Group 87"/>
            <p:cNvGrpSpPr>
              <a:grpSpLocks/>
            </p:cNvGrpSpPr>
            <p:nvPr userDrawn="1"/>
          </p:nvGrpSpPr>
          <p:grpSpPr bwMode="auto">
            <a:xfrm>
              <a:off x="5941" y="2475"/>
              <a:ext cx="409" cy="1783"/>
              <a:chOff x="5921" y="2387"/>
              <a:chExt cx="409" cy="1783"/>
            </a:xfrm>
          </p:grpSpPr>
          <p:grpSp>
            <p:nvGrpSpPr>
              <p:cNvPr id="5" name="Group 18"/>
              <p:cNvGrpSpPr>
                <a:grpSpLocks noChangeAspect="1"/>
              </p:cNvGrpSpPr>
              <p:nvPr userDrawn="1"/>
            </p:nvGrpSpPr>
            <p:grpSpPr bwMode="auto">
              <a:xfrm>
                <a:off x="5921" y="2506"/>
                <a:ext cx="409" cy="101"/>
                <a:chOff x="5893" y="2387"/>
                <a:chExt cx="466" cy="115"/>
              </a:xfrm>
            </p:grpSpPr>
            <p:sp>
              <p:nvSpPr>
                <p:cNvPr id="10315" name="Rectangle 19"/>
                <p:cNvSpPr>
                  <a:spLocks noChangeAspect="1" noChangeArrowheads="1"/>
                </p:cNvSpPr>
                <p:nvPr userDrawn="1"/>
              </p:nvSpPr>
              <p:spPr bwMode="auto">
                <a:xfrm flipV="1">
                  <a:off x="6010" y="2387"/>
                  <a:ext cx="116" cy="115"/>
                </a:xfrm>
                <a:prstGeom prst="rect">
                  <a:avLst/>
                </a:prstGeom>
                <a:solidFill>
                  <a:srgbClr val="FFCC66"/>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316" name="Rectangle 20"/>
                <p:cNvSpPr>
                  <a:spLocks noChangeAspect="1" noChangeArrowheads="1"/>
                </p:cNvSpPr>
                <p:nvPr userDrawn="1"/>
              </p:nvSpPr>
              <p:spPr bwMode="auto">
                <a:xfrm flipV="1">
                  <a:off x="6126" y="2387"/>
                  <a:ext cx="116" cy="115"/>
                </a:xfrm>
                <a:prstGeom prst="rect">
                  <a:avLst/>
                </a:prstGeom>
                <a:solidFill>
                  <a:srgbClr val="FF9900"/>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317" name="Rectangle 21"/>
                <p:cNvSpPr>
                  <a:spLocks noChangeAspect="1" noChangeArrowheads="1"/>
                </p:cNvSpPr>
                <p:nvPr userDrawn="1"/>
              </p:nvSpPr>
              <p:spPr bwMode="auto">
                <a:xfrm flipV="1">
                  <a:off x="6242" y="2387"/>
                  <a:ext cx="117" cy="115"/>
                </a:xfrm>
                <a:prstGeom prst="rect">
                  <a:avLst/>
                </a:prstGeom>
                <a:solidFill>
                  <a:srgbClr val="99660A"/>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318" name="Rectangle 22"/>
                <p:cNvSpPr>
                  <a:spLocks noChangeAspect="1" noChangeArrowheads="1"/>
                </p:cNvSpPr>
                <p:nvPr userDrawn="1"/>
              </p:nvSpPr>
              <p:spPr bwMode="auto">
                <a:xfrm flipV="1">
                  <a:off x="5893" y="2387"/>
                  <a:ext cx="117" cy="115"/>
                </a:xfrm>
                <a:prstGeom prst="rect">
                  <a:avLst/>
                </a:prstGeom>
                <a:solidFill>
                  <a:srgbClr val="FFCC99"/>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grpSp>
          <p:grpSp>
            <p:nvGrpSpPr>
              <p:cNvPr id="6" name="Group 23"/>
              <p:cNvGrpSpPr>
                <a:grpSpLocks noChangeAspect="1"/>
              </p:cNvGrpSpPr>
              <p:nvPr userDrawn="1"/>
            </p:nvGrpSpPr>
            <p:grpSpPr bwMode="auto">
              <a:xfrm>
                <a:off x="5921" y="2626"/>
                <a:ext cx="409" cy="101"/>
                <a:chOff x="5893" y="2523"/>
                <a:chExt cx="466" cy="115"/>
              </a:xfrm>
            </p:grpSpPr>
            <p:sp>
              <p:nvSpPr>
                <p:cNvPr id="10311" name="Rectangle 24"/>
                <p:cNvSpPr>
                  <a:spLocks noChangeAspect="1" noChangeArrowheads="1"/>
                </p:cNvSpPr>
                <p:nvPr userDrawn="1"/>
              </p:nvSpPr>
              <p:spPr bwMode="auto">
                <a:xfrm flipV="1">
                  <a:off x="6010" y="2523"/>
                  <a:ext cx="116" cy="115"/>
                </a:xfrm>
                <a:prstGeom prst="rect">
                  <a:avLst/>
                </a:prstGeom>
                <a:solidFill>
                  <a:srgbClr val="99CCFF"/>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312" name="Rectangle 25"/>
                <p:cNvSpPr>
                  <a:spLocks noChangeAspect="1" noChangeArrowheads="1"/>
                </p:cNvSpPr>
                <p:nvPr userDrawn="1"/>
              </p:nvSpPr>
              <p:spPr bwMode="auto">
                <a:xfrm flipV="1">
                  <a:off x="6126" y="2523"/>
                  <a:ext cx="116" cy="115"/>
                </a:xfrm>
                <a:prstGeom prst="rect">
                  <a:avLst/>
                </a:prstGeom>
                <a:solidFill>
                  <a:srgbClr val="99CCCC"/>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313" name="Rectangle 26"/>
                <p:cNvSpPr>
                  <a:spLocks noChangeAspect="1" noChangeArrowheads="1"/>
                </p:cNvSpPr>
                <p:nvPr userDrawn="1"/>
              </p:nvSpPr>
              <p:spPr bwMode="auto">
                <a:xfrm flipV="1">
                  <a:off x="6242" y="2523"/>
                  <a:ext cx="117" cy="115"/>
                </a:xfrm>
                <a:prstGeom prst="rect">
                  <a:avLst/>
                </a:prstGeom>
                <a:solidFill>
                  <a:srgbClr val="009999"/>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314" name="Rectangle 27"/>
                <p:cNvSpPr>
                  <a:spLocks noChangeAspect="1" noChangeArrowheads="1"/>
                </p:cNvSpPr>
                <p:nvPr userDrawn="1"/>
              </p:nvSpPr>
              <p:spPr bwMode="auto">
                <a:xfrm flipV="1">
                  <a:off x="5893" y="2523"/>
                  <a:ext cx="117" cy="115"/>
                </a:xfrm>
                <a:prstGeom prst="rect">
                  <a:avLst/>
                </a:prstGeom>
                <a:solidFill>
                  <a:srgbClr val="CCCCFF"/>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grpSp>
          <p:grpSp>
            <p:nvGrpSpPr>
              <p:cNvPr id="7" name="Group 28"/>
              <p:cNvGrpSpPr>
                <a:grpSpLocks noChangeAspect="1"/>
              </p:cNvGrpSpPr>
              <p:nvPr userDrawn="1"/>
            </p:nvGrpSpPr>
            <p:grpSpPr bwMode="auto">
              <a:xfrm>
                <a:off x="5921" y="2745"/>
                <a:ext cx="409" cy="101"/>
                <a:chOff x="5893" y="2659"/>
                <a:chExt cx="466" cy="115"/>
              </a:xfrm>
            </p:grpSpPr>
            <p:sp>
              <p:nvSpPr>
                <p:cNvPr id="10307" name="Rectangle 29"/>
                <p:cNvSpPr>
                  <a:spLocks noChangeAspect="1" noChangeArrowheads="1"/>
                </p:cNvSpPr>
                <p:nvPr userDrawn="1"/>
              </p:nvSpPr>
              <p:spPr bwMode="auto">
                <a:xfrm flipV="1">
                  <a:off x="6010" y="2659"/>
                  <a:ext cx="116" cy="115"/>
                </a:xfrm>
                <a:prstGeom prst="rect">
                  <a:avLst/>
                </a:prstGeom>
                <a:solidFill>
                  <a:srgbClr val="99CCCC"/>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308" name="Rectangle 30"/>
                <p:cNvSpPr>
                  <a:spLocks noChangeAspect="1" noChangeArrowheads="1"/>
                </p:cNvSpPr>
                <p:nvPr userDrawn="1"/>
              </p:nvSpPr>
              <p:spPr bwMode="auto">
                <a:xfrm flipV="1">
                  <a:off x="6126" y="2659"/>
                  <a:ext cx="116" cy="115"/>
                </a:xfrm>
                <a:prstGeom prst="rect">
                  <a:avLst/>
                </a:prstGeom>
                <a:solidFill>
                  <a:srgbClr val="0099CC"/>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309" name="Rectangle 31"/>
                <p:cNvSpPr>
                  <a:spLocks noChangeAspect="1" noChangeArrowheads="1"/>
                </p:cNvSpPr>
                <p:nvPr userDrawn="1"/>
              </p:nvSpPr>
              <p:spPr bwMode="auto">
                <a:xfrm flipV="1">
                  <a:off x="6242" y="2659"/>
                  <a:ext cx="117" cy="115"/>
                </a:xfrm>
                <a:prstGeom prst="rect">
                  <a:avLst/>
                </a:prstGeom>
                <a:solidFill>
                  <a:srgbClr val="006699"/>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310" name="Rectangle 32"/>
                <p:cNvSpPr>
                  <a:spLocks noChangeAspect="1" noChangeArrowheads="1"/>
                </p:cNvSpPr>
                <p:nvPr userDrawn="1"/>
              </p:nvSpPr>
              <p:spPr bwMode="auto">
                <a:xfrm flipV="1">
                  <a:off x="5893" y="2659"/>
                  <a:ext cx="117" cy="115"/>
                </a:xfrm>
                <a:prstGeom prst="rect">
                  <a:avLst/>
                </a:prstGeom>
                <a:solidFill>
                  <a:srgbClr val="CCFF99"/>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grpSp>
          <p:grpSp>
            <p:nvGrpSpPr>
              <p:cNvPr id="8" name="Group 33"/>
              <p:cNvGrpSpPr>
                <a:grpSpLocks noChangeAspect="1"/>
              </p:cNvGrpSpPr>
              <p:nvPr userDrawn="1"/>
            </p:nvGrpSpPr>
            <p:grpSpPr bwMode="auto">
              <a:xfrm>
                <a:off x="5921" y="2387"/>
                <a:ext cx="409" cy="104"/>
                <a:chOff x="5893" y="2251"/>
                <a:chExt cx="466" cy="119"/>
              </a:xfrm>
            </p:grpSpPr>
            <p:sp>
              <p:nvSpPr>
                <p:cNvPr id="10303" name="Rectangle 34"/>
                <p:cNvSpPr>
                  <a:spLocks noChangeAspect="1" noChangeArrowheads="1"/>
                </p:cNvSpPr>
                <p:nvPr userDrawn="1"/>
              </p:nvSpPr>
              <p:spPr bwMode="auto">
                <a:xfrm flipV="1">
                  <a:off x="6126" y="2251"/>
                  <a:ext cx="116" cy="119"/>
                </a:xfrm>
                <a:prstGeom prst="rect">
                  <a:avLst/>
                </a:prstGeom>
                <a:solidFill>
                  <a:srgbClr val="FF9900"/>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304" name="Rectangle 35"/>
                <p:cNvSpPr>
                  <a:spLocks noChangeAspect="1" noChangeArrowheads="1"/>
                </p:cNvSpPr>
                <p:nvPr userDrawn="1"/>
              </p:nvSpPr>
              <p:spPr bwMode="auto">
                <a:xfrm flipV="1">
                  <a:off x="6242" y="2251"/>
                  <a:ext cx="117" cy="119"/>
                </a:xfrm>
                <a:prstGeom prst="rect">
                  <a:avLst/>
                </a:prstGeom>
                <a:solidFill>
                  <a:srgbClr val="CCCCCC"/>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305" name="Rectangle 36"/>
                <p:cNvSpPr>
                  <a:spLocks noChangeAspect="1" noChangeArrowheads="1"/>
                </p:cNvSpPr>
                <p:nvPr userDrawn="1"/>
              </p:nvSpPr>
              <p:spPr bwMode="auto">
                <a:xfrm flipV="1">
                  <a:off x="5893" y="2251"/>
                  <a:ext cx="117" cy="119"/>
                </a:xfrm>
                <a:prstGeom prst="rect">
                  <a:avLst/>
                </a:prstGeom>
                <a:solidFill>
                  <a:srgbClr val="99CCFF"/>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306" name="Rectangle 37"/>
                <p:cNvSpPr>
                  <a:spLocks noChangeAspect="1" noChangeArrowheads="1"/>
                </p:cNvSpPr>
                <p:nvPr userDrawn="1"/>
              </p:nvSpPr>
              <p:spPr bwMode="auto">
                <a:xfrm flipV="1">
                  <a:off x="6010" y="2251"/>
                  <a:ext cx="116" cy="119"/>
                </a:xfrm>
                <a:prstGeom prst="rect">
                  <a:avLst/>
                </a:prstGeom>
                <a:solidFill>
                  <a:srgbClr val="669900"/>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grpSp>
          <p:grpSp>
            <p:nvGrpSpPr>
              <p:cNvPr id="9" name="Group 38"/>
              <p:cNvGrpSpPr>
                <a:grpSpLocks noChangeAspect="1"/>
              </p:cNvGrpSpPr>
              <p:nvPr userDrawn="1"/>
            </p:nvGrpSpPr>
            <p:grpSpPr bwMode="auto">
              <a:xfrm>
                <a:off x="5921" y="2944"/>
                <a:ext cx="409" cy="101"/>
                <a:chOff x="5893" y="2886"/>
                <a:chExt cx="466" cy="115"/>
              </a:xfrm>
            </p:grpSpPr>
            <p:sp>
              <p:nvSpPr>
                <p:cNvPr id="10299" name="Rectangle 39"/>
                <p:cNvSpPr>
                  <a:spLocks noChangeAspect="1" noChangeArrowheads="1"/>
                </p:cNvSpPr>
                <p:nvPr userDrawn="1"/>
              </p:nvSpPr>
              <p:spPr bwMode="auto">
                <a:xfrm flipV="1">
                  <a:off x="6010" y="2886"/>
                  <a:ext cx="116" cy="115"/>
                </a:xfrm>
                <a:prstGeom prst="rect">
                  <a:avLst/>
                </a:prstGeom>
                <a:solidFill>
                  <a:srgbClr val="FF9900"/>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300" name="Rectangle 40"/>
                <p:cNvSpPr>
                  <a:spLocks noChangeAspect="1" noChangeArrowheads="1"/>
                </p:cNvSpPr>
                <p:nvPr userDrawn="1"/>
              </p:nvSpPr>
              <p:spPr bwMode="auto">
                <a:xfrm flipV="1">
                  <a:off x="6126" y="2886"/>
                  <a:ext cx="116" cy="115"/>
                </a:xfrm>
                <a:prstGeom prst="rect">
                  <a:avLst/>
                </a:prstGeom>
                <a:solidFill>
                  <a:srgbClr val="FFCC99"/>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301" name="Rectangle 41"/>
                <p:cNvSpPr>
                  <a:spLocks noChangeAspect="1" noChangeArrowheads="1"/>
                </p:cNvSpPr>
                <p:nvPr userDrawn="1"/>
              </p:nvSpPr>
              <p:spPr bwMode="auto">
                <a:xfrm flipV="1">
                  <a:off x="6242" y="2886"/>
                  <a:ext cx="117" cy="115"/>
                </a:xfrm>
                <a:prstGeom prst="rect">
                  <a:avLst/>
                </a:prstGeom>
                <a:solidFill>
                  <a:srgbClr val="FFCC66"/>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302" name="Rectangle 42"/>
                <p:cNvSpPr>
                  <a:spLocks noChangeAspect="1" noChangeArrowheads="1"/>
                </p:cNvSpPr>
                <p:nvPr userDrawn="1"/>
              </p:nvSpPr>
              <p:spPr bwMode="auto">
                <a:xfrm flipV="1">
                  <a:off x="5893" y="2886"/>
                  <a:ext cx="117" cy="115"/>
                </a:xfrm>
                <a:prstGeom prst="rect">
                  <a:avLst/>
                </a:prstGeom>
                <a:solidFill>
                  <a:schemeClr val="tx2"/>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grpSp>
          <p:grpSp>
            <p:nvGrpSpPr>
              <p:cNvPr id="10" name="Group 43"/>
              <p:cNvGrpSpPr>
                <a:grpSpLocks noChangeAspect="1"/>
              </p:cNvGrpSpPr>
              <p:nvPr userDrawn="1"/>
            </p:nvGrpSpPr>
            <p:grpSpPr bwMode="auto">
              <a:xfrm>
                <a:off x="5921" y="3064"/>
                <a:ext cx="409" cy="101"/>
                <a:chOff x="5893" y="3022"/>
                <a:chExt cx="466" cy="115"/>
              </a:xfrm>
            </p:grpSpPr>
            <p:sp>
              <p:nvSpPr>
                <p:cNvPr id="10295" name="Rectangle 44"/>
                <p:cNvSpPr>
                  <a:spLocks noChangeAspect="1" noChangeArrowheads="1"/>
                </p:cNvSpPr>
                <p:nvPr userDrawn="1"/>
              </p:nvSpPr>
              <p:spPr bwMode="auto">
                <a:xfrm flipV="1">
                  <a:off x="6010" y="3022"/>
                  <a:ext cx="116" cy="115"/>
                </a:xfrm>
                <a:prstGeom prst="rect">
                  <a:avLst/>
                </a:prstGeom>
                <a:solidFill>
                  <a:srgbClr val="006699"/>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296" name="Rectangle 45"/>
                <p:cNvSpPr>
                  <a:spLocks noChangeAspect="1" noChangeArrowheads="1"/>
                </p:cNvSpPr>
                <p:nvPr userDrawn="1"/>
              </p:nvSpPr>
              <p:spPr bwMode="auto">
                <a:xfrm flipV="1">
                  <a:off x="6126" y="3022"/>
                  <a:ext cx="116" cy="115"/>
                </a:xfrm>
                <a:prstGeom prst="rect">
                  <a:avLst/>
                </a:prstGeom>
                <a:solidFill>
                  <a:srgbClr val="99CCFF"/>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297" name="Rectangle 46"/>
                <p:cNvSpPr>
                  <a:spLocks noChangeAspect="1" noChangeArrowheads="1"/>
                </p:cNvSpPr>
                <p:nvPr userDrawn="1"/>
              </p:nvSpPr>
              <p:spPr bwMode="auto">
                <a:xfrm flipV="1">
                  <a:off x="6242" y="3022"/>
                  <a:ext cx="117" cy="115"/>
                </a:xfrm>
                <a:prstGeom prst="rect">
                  <a:avLst/>
                </a:prstGeom>
                <a:solidFill>
                  <a:srgbClr val="CCCCFF"/>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298" name="Rectangle 47"/>
                <p:cNvSpPr>
                  <a:spLocks noChangeAspect="1" noChangeArrowheads="1"/>
                </p:cNvSpPr>
                <p:nvPr userDrawn="1"/>
              </p:nvSpPr>
              <p:spPr bwMode="auto">
                <a:xfrm flipV="1">
                  <a:off x="5893" y="3022"/>
                  <a:ext cx="117" cy="115"/>
                </a:xfrm>
                <a:prstGeom prst="rect">
                  <a:avLst/>
                </a:prstGeom>
                <a:solidFill>
                  <a:srgbClr val="990000"/>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grpSp>
          <p:grpSp>
            <p:nvGrpSpPr>
              <p:cNvPr id="11" name="Group 48"/>
              <p:cNvGrpSpPr>
                <a:grpSpLocks noChangeAspect="1"/>
              </p:cNvGrpSpPr>
              <p:nvPr userDrawn="1"/>
            </p:nvGrpSpPr>
            <p:grpSpPr bwMode="auto">
              <a:xfrm>
                <a:off x="5921" y="3183"/>
                <a:ext cx="409" cy="101"/>
                <a:chOff x="5893" y="3158"/>
                <a:chExt cx="466" cy="115"/>
              </a:xfrm>
            </p:grpSpPr>
            <p:sp>
              <p:nvSpPr>
                <p:cNvPr id="10291" name="Rectangle 49"/>
                <p:cNvSpPr>
                  <a:spLocks noChangeAspect="1" noChangeArrowheads="1"/>
                </p:cNvSpPr>
                <p:nvPr userDrawn="1"/>
              </p:nvSpPr>
              <p:spPr bwMode="auto">
                <a:xfrm flipV="1">
                  <a:off x="6010" y="3158"/>
                  <a:ext cx="116" cy="115"/>
                </a:xfrm>
                <a:prstGeom prst="rect">
                  <a:avLst/>
                </a:prstGeom>
                <a:solidFill>
                  <a:srgbClr val="009999"/>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292" name="Rectangle 50"/>
                <p:cNvSpPr>
                  <a:spLocks noChangeAspect="1" noChangeArrowheads="1"/>
                </p:cNvSpPr>
                <p:nvPr userDrawn="1"/>
              </p:nvSpPr>
              <p:spPr bwMode="auto">
                <a:xfrm flipV="1">
                  <a:off x="6126" y="3158"/>
                  <a:ext cx="116" cy="115"/>
                </a:xfrm>
                <a:prstGeom prst="rect">
                  <a:avLst/>
                </a:prstGeom>
                <a:solidFill>
                  <a:srgbClr val="CCFF99"/>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293" name="Rectangle 51"/>
                <p:cNvSpPr>
                  <a:spLocks noChangeAspect="1" noChangeArrowheads="1"/>
                </p:cNvSpPr>
                <p:nvPr userDrawn="1"/>
              </p:nvSpPr>
              <p:spPr bwMode="auto">
                <a:xfrm flipV="1">
                  <a:off x="6242" y="3158"/>
                  <a:ext cx="117" cy="115"/>
                </a:xfrm>
                <a:prstGeom prst="rect">
                  <a:avLst/>
                </a:prstGeom>
                <a:solidFill>
                  <a:srgbClr val="99CCCC"/>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294" name="Rectangle 52"/>
                <p:cNvSpPr>
                  <a:spLocks noChangeAspect="1" noChangeArrowheads="1"/>
                </p:cNvSpPr>
                <p:nvPr userDrawn="1"/>
              </p:nvSpPr>
              <p:spPr bwMode="auto">
                <a:xfrm flipV="1">
                  <a:off x="5893" y="3158"/>
                  <a:ext cx="117" cy="115"/>
                </a:xfrm>
                <a:prstGeom prst="rect">
                  <a:avLst/>
                </a:prstGeom>
                <a:solidFill>
                  <a:srgbClr val="990000"/>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grpSp>
          <p:grpSp>
            <p:nvGrpSpPr>
              <p:cNvPr id="12" name="Group 53"/>
              <p:cNvGrpSpPr>
                <a:grpSpLocks noChangeAspect="1"/>
              </p:cNvGrpSpPr>
              <p:nvPr userDrawn="1"/>
            </p:nvGrpSpPr>
            <p:grpSpPr bwMode="auto">
              <a:xfrm>
                <a:off x="5921" y="3383"/>
                <a:ext cx="409" cy="100"/>
                <a:chOff x="5893" y="3385"/>
                <a:chExt cx="466" cy="115"/>
              </a:xfrm>
            </p:grpSpPr>
            <p:sp>
              <p:nvSpPr>
                <p:cNvPr id="10287" name="Rectangle 54"/>
                <p:cNvSpPr>
                  <a:spLocks noChangeAspect="1" noChangeArrowheads="1"/>
                </p:cNvSpPr>
                <p:nvPr userDrawn="1"/>
              </p:nvSpPr>
              <p:spPr bwMode="auto">
                <a:xfrm flipV="1">
                  <a:off x="6010" y="3385"/>
                  <a:ext cx="116" cy="115"/>
                </a:xfrm>
                <a:prstGeom prst="rect">
                  <a:avLst/>
                </a:prstGeom>
                <a:solidFill>
                  <a:srgbClr val="FF9900"/>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288" name="Rectangle 55"/>
                <p:cNvSpPr>
                  <a:spLocks noChangeAspect="1" noChangeArrowheads="1"/>
                </p:cNvSpPr>
                <p:nvPr userDrawn="1"/>
              </p:nvSpPr>
              <p:spPr bwMode="auto">
                <a:xfrm flipV="1">
                  <a:off x="6126" y="3385"/>
                  <a:ext cx="116" cy="115"/>
                </a:xfrm>
                <a:prstGeom prst="rect">
                  <a:avLst/>
                </a:prstGeom>
                <a:solidFill>
                  <a:srgbClr val="FFCC99"/>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289" name="Rectangle 56"/>
                <p:cNvSpPr>
                  <a:spLocks noChangeAspect="1" noChangeArrowheads="1"/>
                </p:cNvSpPr>
                <p:nvPr userDrawn="1"/>
              </p:nvSpPr>
              <p:spPr bwMode="auto">
                <a:xfrm flipV="1">
                  <a:off x="6242" y="3385"/>
                  <a:ext cx="117" cy="115"/>
                </a:xfrm>
                <a:prstGeom prst="rect">
                  <a:avLst/>
                </a:prstGeom>
                <a:solidFill>
                  <a:srgbClr val="FFCC66"/>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290" name="Rectangle 57"/>
                <p:cNvSpPr>
                  <a:spLocks noChangeAspect="1" noChangeArrowheads="1"/>
                </p:cNvSpPr>
                <p:nvPr userDrawn="1"/>
              </p:nvSpPr>
              <p:spPr bwMode="auto">
                <a:xfrm flipV="1">
                  <a:off x="5893" y="3385"/>
                  <a:ext cx="117" cy="115"/>
                </a:xfrm>
                <a:prstGeom prst="rect">
                  <a:avLst/>
                </a:prstGeom>
                <a:solidFill>
                  <a:schemeClr val="tx1"/>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grpSp>
          <p:grpSp>
            <p:nvGrpSpPr>
              <p:cNvPr id="13" name="Group 58"/>
              <p:cNvGrpSpPr>
                <a:grpSpLocks noChangeAspect="1"/>
              </p:cNvGrpSpPr>
              <p:nvPr userDrawn="1"/>
            </p:nvGrpSpPr>
            <p:grpSpPr bwMode="auto">
              <a:xfrm>
                <a:off x="5921" y="3502"/>
                <a:ext cx="409" cy="101"/>
                <a:chOff x="5893" y="3521"/>
                <a:chExt cx="466" cy="115"/>
              </a:xfrm>
            </p:grpSpPr>
            <p:sp>
              <p:nvSpPr>
                <p:cNvPr id="10283" name="Rectangle 59"/>
                <p:cNvSpPr>
                  <a:spLocks noChangeAspect="1" noChangeArrowheads="1"/>
                </p:cNvSpPr>
                <p:nvPr userDrawn="1"/>
              </p:nvSpPr>
              <p:spPr bwMode="auto">
                <a:xfrm flipV="1">
                  <a:off x="6010" y="3521"/>
                  <a:ext cx="116" cy="115"/>
                </a:xfrm>
                <a:prstGeom prst="rect">
                  <a:avLst/>
                </a:prstGeom>
                <a:solidFill>
                  <a:srgbClr val="006699"/>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284" name="Rectangle 60"/>
                <p:cNvSpPr>
                  <a:spLocks noChangeAspect="1" noChangeArrowheads="1"/>
                </p:cNvSpPr>
                <p:nvPr userDrawn="1"/>
              </p:nvSpPr>
              <p:spPr bwMode="auto">
                <a:xfrm flipV="1">
                  <a:off x="6126" y="3521"/>
                  <a:ext cx="116" cy="115"/>
                </a:xfrm>
                <a:prstGeom prst="rect">
                  <a:avLst/>
                </a:prstGeom>
                <a:solidFill>
                  <a:srgbClr val="99CCFF"/>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285" name="Rectangle 61"/>
                <p:cNvSpPr>
                  <a:spLocks noChangeAspect="1" noChangeArrowheads="1"/>
                </p:cNvSpPr>
                <p:nvPr userDrawn="1"/>
              </p:nvSpPr>
              <p:spPr bwMode="auto">
                <a:xfrm flipV="1">
                  <a:off x="6242" y="3521"/>
                  <a:ext cx="117" cy="115"/>
                </a:xfrm>
                <a:prstGeom prst="rect">
                  <a:avLst/>
                </a:prstGeom>
                <a:solidFill>
                  <a:srgbClr val="CCCCFF"/>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286" name="Rectangle 62"/>
                <p:cNvSpPr>
                  <a:spLocks noChangeAspect="1" noChangeArrowheads="1"/>
                </p:cNvSpPr>
                <p:nvPr userDrawn="1"/>
              </p:nvSpPr>
              <p:spPr bwMode="auto">
                <a:xfrm flipV="1">
                  <a:off x="5893" y="3521"/>
                  <a:ext cx="117" cy="115"/>
                </a:xfrm>
                <a:prstGeom prst="rect">
                  <a:avLst/>
                </a:prstGeom>
                <a:solidFill>
                  <a:schemeClr val="tx1"/>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grpSp>
          <p:grpSp>
            <p:nvGrpSpPr>
              <p:cNvPr id="14" name="Group 63"/>
              <p:cNvGrpSpPr>
                <a:grpSpLocks noChangeAspect="1"/>
              </p:cNvGrpSpPr>
              <p:nvPr userDrawn="1"/>
            </p:nvGrpSpPr>
            <p:grpSpPr bwMode="auto">
              <a:xfrm>
                <a:off x="5921" y="3621"/>
                <a:ext cx="409" cy="101"/>
                <a:chOff x="5893" y="3657"/>
                <a:chExt cx="466" cy="115"/>
              </a:xfrm>
            </p:grpSpPr>
            <p:sp>
              <p:nvSpPr>
                <p:cNvPr id="10279" name="Rectangle 64"/>
                <p:cNvSpPr>
                  <a:spLocks noChangeAspect="1" noChangeArrowheads="1"/>
                </p:cNvSpPr>
                <p:nvPr userDrawn="1"/>
              </p:nvSpPr>
              <p:spPr bwMode="auto">
                <a:xfrm flipV="1">
                  <a:off x="6010" y="3657"/>
                  <a:ext cx="116" cy="115"/>
                </a:xfrm>
                <a:prstGeom prst="rect">
                  <a:avLst/>
                </a:prstGeom>
                <a:solidFill>
                  <a:srgbClr val="009999"/>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280" name="Rectangle 65"/>
                <p:cNvSpPr>
                  <a:spLocks noChangeAspect="1" noChangeArrowheads="1"/>
                </p:cNvSpPr>
                <p:nvPr userDrawn="1"/>
              </p:nvSpPr>
              <p:spPr bwMode="auto">
                <a:xfrm flipV="1">
                  <a:off x="6126" y="3657"/>
                  <a:ext cx="116" cy="115"/>
                </a:xfrm>
                <a:prstGeom prst="rect">
                  <a:avLst/>
                </a:prstGeom>
                <a:solidFill>
                  <a:srgbClr val="CCFF99"/>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281" name="Rectangle 66"/>
                <p:cNvSpPr>
                  <a:spLocks noChangeAspect="1" noChangeArrowheads="1"/>
                </p:cNvSpPr>
                <p:nvPr userDrawn="1"/>
              </p:nvSpPr>
              <p:spPr bwMode="auto">
                <a:xfrm flipV="1">
                  <a:off x="6242" y="3657"/>
                  <a:ext cx="117" cy="115"/>
                </a:xfrm>
                <a:prstGeom prst="rect">
                  <a:avLst/>
                </a:prstGeom>
                <a:solidFill>
                  <a:srgbClr val="99CCCC"/>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282" name="Rectangle 67"/>
                <p:cNvSpPr>
                  <a:spLocks noChangeAspect="1" noChangeArrowheads="1"/>
                </p:cNvSpPr>
                <p:nvPr userDrawn="1"/>
              </p:nvSpPr>
              <p:spPr bwMode="auto">
                <a:xfrm flipV="1">
                  <a:off x="5893" y="3657"/>
                  <a:ext cx="117" cy="115"/>
                </a:xfrm>
                <a:prstGeom prst="rect">
                  <a:avLst/>
                </a:prstGeom>
                <a:solidFill>
                  <a:schemeClr val="tx1"/>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grpSp>
          <p:grpSp>
            <p:nvGrpSpPr>
              <p:cNvPr id="15" name="Group 68"/>
              <p:cNvGrpSpPr>
                <a:grpSpLocks noChangeAspect="1"/>
              </p:cNvGrpSpPr>
              <p:nvPr userDrawn="1"/>
            </p:nvGrpSpPr>
            <p:grpSpPr bwMode="auto">
              <a:xfrm>
                <a:off x="5921" y="3821"/>
                <a:ext cx="409" cy="101"/>
                <a:chOff x="5893" y="3884"/>
                <a:chExt cx="466" cy="115"/>
              </a:xfrm>
            </p:grpSpPr>
            <p:sp>
              <p:nvSpPr>
                <p:cNvPr id="10275" name="Rectangle 69"/>
                <p:cNvSpPr>
                  <a:spLocks noChangeAspect="1" noChangeArrowheads="1"/>
                </p:cNvSpPr>
                <p:nvPr userDrawn="1"/>
              </p:nvSpPr>
              <p:spPr bwMode="auto">
                <a:xfrm flipV="1">
                  <a:off x="6010" y="3884"/>
                  <a:ext cx="116" cy="115"/>
                </a:xfrm>
                <a:prstGeom prst="rect">
                  <a:avLst/>
                </a:prstGeom>
                <a:solidFill>
                  <a:srgbClr val="FF9900"/>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276" name="Rectangle 70"/>
                <p:cNvSpPr>
                  <a:spLocks noChangeAspect="1" noChangeArrowheads="1"/>
                </p:cNvSpPr>
                <p:nvPr userDrawn="1"/>
              </p:nvSpPr>
              <p:spPr bwMode="auto">
                <a:xfrm flipV="1">
                  <a:off x="6126" y="3884"/>
                  <a:ext cx="116" cy="115"/>
                </a:xfrm>
                <a:prstGeom prst="rect">
                  <a:avLst/>
                </a:prstGeom>
                <a:solidFill>
                  <a:srgbClr val="FFCC99"/>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277" name="Rectangle 71"/>
                <p:cNvSpPr>
                  <a:spLocks noChangeAspect="1" noChangeArrowheads="1"/>
                </p:cNvSpPr>
                <p:nvPr userDrawn="1"/>
              </p:nvSpPr>
              <p:spPr bwMode="auto">
                <a:xfrm flipV="1">
                  <a:off x="6242" y="3884"/>
                  <a:ext cx="117" cy="115"/>
                </a:xfrm>
                <a:prstGeom prst="rect">
                  <a:avLst/>
                </a:prstGeom>
                <a:solidFill>
                  <a:srgbClr val="FFCC66"/>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278" name="Rectangle 72"/>
                <p:cNvSpPr>
                  <a:spLocks noChangeAspect="1" noChangeArrowheads="1"/>
                </p:cNvSpPr>
                <p:nvPr userDrawn="1"/>
              </p:nvSpPr>
              <p:spPr bwMode="auto">
                <a:xfrm flipV="1">
                  <a:off x="5893" y="3884"/>
                  <a:ext cx="117" cy="115"/>
                </a:xfrm>
                <a:prstGeom prst="rect">
                  <a:avLst/>
                </a:prstGeom>
                <a:solidFill>
                  <a:schemeClr val="bg2"/>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grpSp>
          <p:grpSp>
            <p:nvGrpSpPr>
              <p:cNvPr id="16" name="Group 73"/>
              <p:cNvGrpSpPr>
                <a:grpSpLocks noChangeAspect="1"/>
              </p:cNvGrpSpPr>
              <p:nvPr userDrawn="1"/>
            </p:nvGrpSpPr>
            <p:grpSpPr bwMode="auto">
              <a:xfrm>
                <a:off x="5921" y="3945"/>
                <a:ext cx="409" cy="101"/>
                <a:chOff x="5893" y="4026"/>
                <a:chExt cx="466" cy="115"/>
              </a:xfrm>
            </p:grpSpPr>
            <p:sp>
              <p:nvSpPr>
                <p:cNvPr id="10271" name="Rectangle 74"/>
                <p:cNvSpPr>
                  <a:spLocks noChangeAspect="1" noChangeArrowheads="1"/>
                </p:cNvSpPr>
                <p:nvPr userDrawn="1"/>
              </p:nvSpPr>
              <p:spPr bwMode="auto">
                <a:xfrm flipV="1">
                  <a:off x="6010" y="4026"/>
                  <a:ext cx="116" cy="115"/>
                </a:xfrm>
                <a:prstGeom prst="rect">
                  <a:avLst/>
                </a:prstGeom>
                <a:solidFill>
                  <a:srgbClr val="006699"/>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272" name="Rectangle 75"/>
                <p:cNvSpPr>
                  <a:spLocks noChangeAspect="1" noChangeArrowheads="1"/>
                </p:cNvSpPr>
                <p:nvPr userDrawn="1"/>
              </p:nvSpPr>
              <p:spPr bwMode="auto">
                <a:xfrm flipV="1">
                  <a:off x="6126" y="4026"/>
                  <a:ext cx="116" cy="115"/>
                </a:xfrm>
                <a:prstGeom prst="rect">
                  <a:avLst/>
                </a:prstGeom>
                <a:solidFill>
                  <a:srgbClr val="99CCFF"/>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273" name="Rectangle 76"/>
                <p:cNvSpPr>
                  <a:spLocks noChangeAspect="1" noChangeArrowheads="1"/>
                </p:cNvSpPr>
                <p:nvPr userDrawn="1"/>
              </p:nvSpPr>
              <p:spPr bwMode="auto">
                <a:xfrm flipV="1">
                  <a:off x="6242" y="4026"/>
                  <a:ext cx="117" cy="115"/>
                </a:xfrm>
                <a:prstGeom prst="rect">
                  <a:avLst/>
                </a:prstGeom>
                <a:solidFill>
                  <a:srgbClr val="CCCCFF"/>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274" name="Rectangle 77"/>
                <p:cNvSpPr>
                  <a:spLocks noChangeAspect="1" noChangeArrowheads="1"/>
                </p:cNvSpPr>
                <p:nvPr userDrawn="1"/>
              </p:nvSpPr>
              <p:spPr bwMode="auto">
                <a:xfrm flipV="1">
                  <a:off x="5893" y="4026"/>
                  <a:ext cx="117" cy="115"/>
                </a:xfrm>
                <a:prstGeom prst="rect">
                  <a:avLst/>
                </a:prstGeom>
                <a:solidFill>
                  <a:schemeClr val="bg2"/>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grpSp>
          <p:grpSp>
            <p:nvGrpSpPr>
              <p:cNvPr id="17" name="Group 78"/>
              <p:cNvGrpSpPr>
                <a:grpSpLocks noChangeAspect="1"/>
              </p:cNvGrpSpPr>
              <p:nvPr userDrawn="1"/>
            </p:nvGrpSpPr>
            <p:grpSpPr bwMode="auto">
              <a:xfrm>
                <a:off x="5921" y="4069"/>
                <a:ext cx="409" cy="101"/>
                <a:chOff x="5893" y="4167"/>
                <a:chExt cx="466" cy="115"/>
              </a:xfrm>
            </p:grpSpPr>
            <p:sp>
              <p:nvSpPr>
                <p:cNvPr id="10267" name="Rectangle 79"/>
                <p:cNvSpPr>
                  <a:spLocks noChangeAspect="1" noChangeArrowheads="1"/>
                </p:cNvSpPr>
                <p:nvPr userDrawn="1"/>
              </p:nvSpPr>
              <p:spPr bwMode="auto">
                <a:xfrm flipV="1">
                  <a:off x="6010" y="4167"/>
                  <a:ext cx="116" cy="115"/>
                </a:xfrm>
                <a:prstGeom prst="rect">
                  <a:avLst/>
                </a:prstGeom>
                <a:solidFill>
                  <a:schemeClr val="hlink"/>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268" name="Rectangle 80"/>
                <p:cNvSpPr>
                  <a:spLocks noChangeAspect="1" noChangeArrowheads="1"/>
                </p:cNvSpPr>
                <p:nvPr userDrawn="1"/>
              </p:nvSpPr>
              <p:spPr bwMode="auto">
                <a:xfrm flipV="1">
                  <a:off x="6126" y="4167"/>
                  <a:ext cx="116" cy="115"/>
                </a:xfrm>
                <a:prstGeom prst="rect">
                  <a:avLst/>
                </a:prstGeom>
                <a:solidFill>
                  <a:schemeClr val="accent2"/>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269" name="Rectangle 81"/>
                <p:cNvSpPr>
                  <a:spLocks noChangeAspect="1" noChangeArrowheads="1"/>
                </p:cNvSpPr>
                <p:nvPr userDrawn="1"/>
              </p:nvSpPr>
              <p:spPr bwMode="auto">
                <a:xfrm flipV="1">
                  <a:off x="6242" y="4167"/>
                  <a:ext cx="117" cy="115"/>
                </a:xfrm>
                <a:prstGeom prst="rect">
                  <a:avLst/>
                </a:prstGeom>
                <a:solidFill>
                  <a:schemeClr val="accent1"/>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270" name="Rectangle 82"/>
                <p:cNvSpPr>
                  <a:spLocks noChangeAspect="1" noChangeArrowheads="1"/>
                </p:cNvSpPr>
                <p:nvPr userDrawn="1"/>
              </p:nvSpPr>
              <p:spPr bwMode="auto">
                <a:xfrm flipV="1">
                  <a:off x="5893" y="4167"/>
                  <a:ext cx="117" cy="115"/>
                </a:xfrm>
                <a:prstGeom prst="rect">
                  <a:avLst/>
                </a:prstGeom>
                <a:solidFill>
                  <a:schemeClr val="bg2"/>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grpSp>
        </p:grpSp>
      </p:grpSp>
      <p:sp>
        <p:nvSpPr>
          <p:cNvPr id="6149" name="Rectangle 5"/>
          <p:cNvSpPr>
            <a:spLocks noChangeArrowheads="1"/>
          </p:cNvSpPr>
          <p:nvPr/>
        </p:nvSpPr>
        <p:spPr bwMode="auto">
          <a:xfrm>
            <a:off x="8483738" y="6502673"/>
            <a:ext cx="2797175" cy="455613"/>
          </a:xfrm>
          <a:prstGeom prst="rect">
            <a:avLst/>
          </a:prstGeom>
          <a:noFill/>
          <a:ln w="9525">
            <a:noFill/>
            <a:miter lim="800000"/>
            <a:headEnd/>
            <a:tailEnd/>
          </a:ln>
        </p:spPr>
        <p:txBody>
          <a:bodyPr lIns="0" tIns="0" rIns="0" bIns="0"/>
          <a:lstStyle/>
          <a:p>
            <a:pPr defTabSz="913514" eaLnBrk="0" hangingPunct="0">
              <a:lnSpc>
                <a:spcPct val="85000"/>
              </a:lnSpc>
              <a:defRPr/>
            </a:pPr>
            <a:r>
              <a:rPr lang="de-DE" altLang="zh-CN" sz="1200" dirty="0">
                <a:solidFill>
                  <a:srgbClr val="000000"/>
                </a:solidFill>
                <a:latin typeface="FrutigerNext LT Bold" pitchFamily="20" charset="0"/>
                <a:ea typeface="MS PGothic" pitchFamily="34" charset="-128"/>
                <a:sym typeface="Lucida Grande"/>
              </a:rPr>
              <a:t>Page </a:t>
            </a:r>
            <a:fld id="{41617B6D-A209-4E64-B918-0E0F2EC90EB8}" type="slidenum">
              <a:rPr lang="de-DE" altLang="zh-CN" sz="1200">
                <a:solidFill>
                  <a:srgbClr val="000000"/>
                </a:solidFill>
                <a:latin typeface="FrutigerNext LT Bold" pitchFamily="20" charset="0"/>
                <a:ea typeface="MS PGothic" pitchFamily="34" charset="-128"/>
                <a:sym typeface="Lucida Grande"/>
              </a:rPr>
              <a:pPr defTabSz="913514" eaLnBrk="0" hangingPunct="0">
                <a:lnSpc>
                  <a:spcPct val="85000"/>
                </a:lnSpc>
                <a:defRPr/>
              </a:pPr>
              <a:t>‹#›</a:t>
            </a:fld>
            <a:endParaRPr lang="en-GB" altLang="zh-CN" sz="1200" dirty="0">
              <a:solidFill>
                <a:srgbClr val="000000"/>
              </a:solidFill>
              <a:latin typeface="FrutigerNext LT Bold" pitchFamily="20" charset="0"/>
              <a:ea typeface="MS PGothic" pitchFamily="34" charset="-128"/>
              <a:sym typeface="Lucida Grande"/>
            </a:endParaRPr>
          </a:p>
        </p:txBody>
      </p:sp>
      <p:sp>
        <p:nvSpPr>
          <p:cNvPr id="10321" name="Text Box 81"/>
          <p:cNvSpPr txBox="1">
            <a:spLocks noChangeArrowheads="1"/>
          </p:cNvSpPr>
          <p:nvPr/>
        </p:nvSpPr>
        <p:spPr bwMode="auto">
          <a:xfrm>
            <a:off x="-3846507" y="1330353"/>
            <a:ext cx="3702050" cy="3904626"/>
          </a:xfrm>
          <a:prstGeom prst="rect">
            <a:avLst/>
          </a:prstGeom>
          <a:noFill/>
          <a:ln w="9525" algn="ctr">
            <a:noFill/>
            <a:miter lim="800000"/>
            <a:headEnd/>
            <a:tailEnd/>
          </a:ln>
          <a:effectLst/>
        </p:spPr>
        <p:txBody>
          <a:bodyPr lIns="78159" tIns="39084" rIns="78159" bIns="39084">
            <a:spAutoFit/>
          </a:bodyPr>
          <a:lstStyle/>
          <a:p>
            <a:pPr algn="r" defTabSz="782411">
              <a:spcBef>
                <a:spcPct val="20000"/>
              </a:spcBef>
              <a:defRPr/>
            </a:pPr>
            <a:r>
              <a:rPr lang="zh-CN" altLang="zh-CN" sz="1100" dirty="0">
                <a:solidFill>
                  <a:srgbClr val="FFFFFF"/>
                </a:solidFill>
                <a:latin typeface="FrutigerNext LT Regular" pitchFamily="34" charset="0"/>
                <a:sym typeface="Lucida Grande"/>
              </a:rPr>
              <a:t>Slide title :32-35pt  </a:t>
            </a:r>
          </a:p>
          <a:p>
            <a:pPr algn="r" defTabSz="782411">
              <a:spcBef>
                <a:spcPct val="20000"/>
              </a:spcBef>
              <a:defRPr/>
            </a:pPr>
            <a:r>
              <a:rPr lang="zh-CN" altLang="zh-CN" sz="1100" dirty="0">
                <a:solidFill>
                  <a:srgbClr val="FFFFFF"/>
                </a:solidFill>
                <a:latin typeface="FrutigerNext LT Regular" pitchFamily="34" charset="0"/>
                <a:sym typeface="Lucida Grande"/>
              </a:rPr>
              <a:t>Color: R153 G0 B0</a:t>
            </a:r>
          </a:p>
          <a:p>
            <a:pPr algn="r" defTabSz="782411">
              <a:spcBef>
                <a:spcPct val="20000"/>
              </a:spcBef>
              <a:defRPr/>
            </a:pPr>
            <a:r>
              <a:rPr lang="zh-CN" altLang="zh-CN" sz="1100" dirty="0">
                <a:solidFill>
                  <a:srgbClr val="FFFFFF"/>
                </a:solidFill>
                <a:latin typeface="FrutigerNext LT Regular" pitchFamily="34" charset="0"/>
                <a:sym typeface="Lucida Grande"/>
              </a:rPr>
              <a:t>Corporate Font :</a:t>
            </a:r>
          </a:p>
          <a:p>
            <a:pPr algn="r" defTabSz="782411">
              <a:spcBef>
                <a:spcPct val="20000"/>
              </a:spcBef>
              <a:defRPr/>
            </a:pPr>
            <a:r>
              <a:rPr lang="zh-CN" altLang="zh-CN" sz="1100" dirty="0">
                <a:solidFill>
                  <a:srgbClr val="FFFFFF"/>
                </a:solidFill>
                <a:latin typeface="FrutigerNext LT Regular" pitchFamily="34" charset="0"/>
                <a:sym typeface="Lucida Grande"/>
              </a:rPr>
              <a:t>FrutigerNext LT Medium</a:t>
            </a:r>
          </a:p>
          <a:p>
            <a:pPr algn="r" defTabSz="782411">
              <a:spcBef>
                <a:spcPct val="20000"/>
              </a:spcBef>
              <a:defRPr/>
            </a:pPr>
            <a:r>
              <a:rPr lang="zh-CN" altLang="zh-CN" sz="1100" dirty="0">
                <a:solidFill>
                  <a:srgbClr val="FFFFFF"/>
                </a:solidFill>
                <a:latin typeface="FrutigerNext LT Regular" pitchFamily="34" charset="0"/>
                <a:sym typeface="Lucida Grande"/>
              </a:rPr>
              <a:t>Font to be used by customers and </a:t>
            </a:r>
          </a:p>
          <a:p>
            <a:pPr algn="r" defTabSz="782411">
              <a:spcBef>
                <a:spcPct val="20000"/>
              </a:spcBef>
              <a:defRPr/>
            </a:pPr>
            <a:r>
              <a:rPr lang="zh-CN" altLang="zh-CN" sz="1100" dirty="0">
                <a:solidFill>
                  <a:srgbClr val="FFFFFF"/>
                </a:solidFill>
                <a:latin typeface="FrutigerNext LT Regular" pitchFamily="34" charset="0"/>
                <a:sym typeface="Lucida Grande"/>
              </a:rPr>
              <a:t>partners : </a:t>
            </a:r>
          </a:p>
          <a:p>
            <a:pPr algn="r" defTabSz="782411">
              <a:spcBef>
                <a:spcPct val="20000"/>
              </a:spcBef>
              <a:defRPr/>
            </a:pPr>
            <a:r>
              <a:rPr lang="zh-CN" altLang="zh-CN" sz="1100" dirty="0">
                <a:solidFill>
                  <a:srgbClr val="FFFFFF"/>
                </a:solidFill>
                <a:latin typeface="FrutigerNext LT Regular" pitchFamily="34" charset="0"/>
                <a:sym typeface="Lucida Grande"/>
              </a:rPr>
              <a:t>Arial</a:t>
            </a:r>
          </a:p>
          <a:p>
            <a:pPr algn="r" defTabSz="782411">
              <a:spcBef>
                <a:spcPct val="20000"/>
              </a:spcBef>
              <a:defRPr/>
            </a:pPr>
            <a:endParaRPr lang="zh-CN" altLang="zh-CN" sz="1100" dirty="0">
              <a:solidFill>
                <a:srgbClr val="FFFFFF"/>
              </a:solidFill>
              <a:latin typeface="FrutigerNext LT Regular" pitchFamily="34" charset="0"/>
              <a:sym typeface="Lucida Grande"/>
            </a:endParaRPr>
          </a:p>
          <a:p>
            <a:pPr algn="r" defTabSz="782411">
              <a:spcBef>
                <a:spcPct val="20000"/>
              </a:spcBef>
              <a:defRPr/>
            </a:pPr>
            <a:endParaRPr lang="zh-CN" altLang="zh-CN" sz="1100" dirty="0">
              <a:solidFill>
                <a:srgbClr val="FFFFFF"/>
              </a:solidFill>
              <a:latin typeface="FrutigerNext LT Regular" pitchFamily="34" charset="0"/>
              <a:sym typeface="Lucida Grande"/>
            </a:endParaRPr>
          </a:p>
          <a:p>
            <a:pPr algn="r" defTabSz="782411">
              <a:spcBef>
                <a:spcPct val="20000"/>
              </a:spcBef>
              <a:defRPr/>
            </a:pPr>
            <a:endParaRPr lang="zh-CN" altLang="zh-CN" sz="1100" dirty="0">
              <a:solidFill>
                <a:srgbClr val="FFFFFF"/>
              </a:solidFill>
              <a:latin typeface="FrutigerNext LT Regular" pitchFamily="34" charset="0"/>
              <a:sym typeface="Lucida Grande"/>
            </a:endParaRPr>
          </a:p>
          <a:p>
            <a:pPr algn="r" defTabSz="782411">
              <a:spcBef>
                <a:spcPct val="20000"/>
              </a:spcBef>
              <a:defRPr/>
            </a:pPr>
            <a:r>
              <a:rPr lang="zh-CN" altLang="zh-CN" sz="1100" dirty="0">
                <a:solidFill>
                  <a:srgbClr val="FFFFFF"/>
                </a:solidFill>
                <a:latin typeface="FrutigerNext LT Regular" pitchFamily="34" charset="0"/>
                <a:sym typeface="Lucida Grande"/>
              </a:rPr>
              <a:t>Slide text :20-22pt</a:t>
            </a:r>
          </a:p>
          <a:p>
            <a:pPr algn="r" defTabSz="782411">
              <a:spcBef>
                <a:spcPct val="20000"/>
              </a:spcBef>
              <a:defRPr/>
            </a:pPr>
            <a:r>
              <a:rPr lang="zh-CN" altLang="zh-CN" sz="1100" dirty="0">
                <a:solidFill>
                  <a:srgbClr val="FFFFFF"/>
                </a:solidFill>
                <a:latin typeface="FrutigerNext LT Regular" pitchFamily="34" charset="0"/>
                <a:sym typeface="Lucida Grande"/>
              </a:rPr>
              <a:t>Bullets level 2-5:</a:t>
            </a:r>
          </a:p>
          <a:p>
            <a:pPr algn="r" defTabSz="782411">
              <a:spcBef>
                <a:spcPct val="20000"/>
              </a:spcBef>
              <a:defRPr/>
            </a:pPr>
            <a:r>
              <a:rPr lang="zh-CN" altLang="zh-CN" sz="1100" dirty="0">
                <a:solidFill>
                  <a:srgbClr val="FFFFFF"/>
                </a:solidFill>
                <a:latin typeface="FrutigerNext LT Regular" pitchFamily="34" charset="0"/>
                <a:sym typeface="Lucida Grande"/>
              </a:rPr>
              <a:t> 18pt  </a:t>
            </a:r>
          </a:p>
          <a:p>
            <a:pPr algn="r" defTabSz="782411">
              <a:spcBef>
                <a:spcPct val="20000"/>
              </a:spcBef>
              <a:defRPr/>
            </a:pPr>
            <a:r>
              <a:rPr lang="zh-CN" altLang="zh-CN" sz="1100" dirty="0">
                <a:solidFill>
                  <a:srgbClr val="FFFFFF"/>
                </a:solidFill>
                <a:latin typeface="FrutigerNext LT Regular" pitchFamily="34" charset="0"/>
                <a:sym typeface="Lucida Grande"/>
              </a:rPr>
              <a:t>Color:Black</a:t>
            </a:r>
          </a:p>
          <a:p>
            <a:pPr algn="r" defTabSz="782411">
              <a:spcBef>
                <a:spcPct val="20000"/>
              </a:spcBef>
              <a:defRPr/>
            </a:pPr>
            <a:r>
              <a:rPr lang="zh-CN" altLang="zh-CN" sz="1100" dirty="0">
                <a:solidFill>
                  <a:srgbClr val="FFFFFF"/>
                </a:solidFill>
                <a:latin typeface="FrutigerNext LT Regular" pitchFamily="34" charset="0"/>
                <a:sym typeface="Lucida Grande"/>
              </a:rPr>
              <a:t>Corporate Font :</a:t>
            </a:r>
          </a:p>
          <a:p>
            <a:pPr algn="r" defTabSz="782411">
              <a:spcBef>
                <a:spcPct val="20000"/>
              </a:spcBef>
              <a:defRPr/>
            </a:pPr>
            <a:r>
              <a:rPr lang="zh-CN" altLang="zh-CN" sz="1100" dirty="0">
                <a:solidFill>
                  <a:srgbClr val="FFFFFF"/>
                </a:solidFill>
                <a:latin typeface="FrutigerNext LT Regular" pitchFamily="34" charset="0"/>
                <a:sym typeface="Lucida Grande"/>
              </a:rPr>
              <a:t>FrutigerNext LT Medium</a:t>
            </a:r>
          </a:p>
          <a:p>
            <a:pPr algn="r" defTabSz="782411">
              <a:spcBef>
                <a:spcPct val="20000"/>
              </a:spcBef>
              <a:defRPr/>
            </a:pPr>
            <a:r>
              <a:rPr lang="zh-CN" altLang="zh-CN" sz="1100" dirty="0">
                <a:solidFill>
                  <a:srgbClr val="FFFFFF"/>
                </a:solidFill>
                <a:latin typeface="FrutigerNext LT Regular" pitchFamily="34" charset="0"/>
                <a:sym typeface="Lucida Grande"/>
              </a:rPr>
              <a:t>Font to be used by customers and </a:t>
            </a:r>
          </a:p>
          <a:p>
            <a:pPr algn="r" defTabSz="782411">
              <a:spcBef>
                <a:spcPct val="20000"/>
              </a:spcBef>
              <a:defRPr/>
            </a:pPr>
            <a:r>
              <a:rPr lang="zh-CN" altLang="zh-CN" sz="1100" dirty="0">
                <a:solidFill>
                  <a:srgbClr val="FFFFFF"/>
                </a:solidFill>
                <a:latin typeface="FrutigerNext LT Regular" pitchFamily="34" charset="0"/>
                <a:sym typeface="Lucida Grande"/>
              </a:rPr>
              <a:t>partners : </a:t>
            </a:r>
          </a:p>
          <a:p>
            <a:pPr algn="r" defTabSz="782411">
              <a:spcBef>
                <a:spcPct val="20000"/>
              </a:spcBef>
              <a:defRPr/>
            </a:pPr>
            <a:r>
              <a:rPr lang="zh-CN" altLang="zh-CN" sz="1100" dirty="0">
                <a:solidFill>
                  <a:srgbClr val="FFFFFF"/>
                </a:solidFill>
                <a:latin typeface="FrutigerNext LT Regular" pitchFamily="34" charset="0"/>
                <a:sym typeface="Lucida Grande"/>
              </a:rPr>
              <a:t>Arial</a:t>
            </a:r>
          </a:p>
        </p:txBody>
      </p:sp>
      <p:sp>
        <p:nvSpPr>
          <p:cNvPr id="10324" name="Text Box 84"/>
          <p:cNvSpPr txBox="1">
            <a:spLocks noChangeArrowheads="1"/>
          </p:cNvSpPr>
          <p:nvPr/>
        </p:nvSpPr>
        <p:spPr bwMode="auto">
          <a:xfrm>
            <a:off x="12339647" y="57164"/>
            <a:ext cx="1727200" cy="1107816"/>
          </a:xfrm>
          <a:prstGeom prst="rect">
            <a:avLst/>
          </a:prstGeom>
          <a:noFill/>
          <a:ln w="9525">
            <a:noFill/>
            <a:miter lim="800000"/>
            <a:headEnd/>
            <a:tailEnd/>
          </a:ln>
          <a:effectLst/>
        </p:spPr>
        <p:txBody>
          <a:bodyPr lIns="91228" tIns="45611" rIns="91228" bIns="45611">
            <a:spAutoFit/>
          </a:bodyPr>
          <a:lstStyle/>
          <a:p>
            <a:pPr defTabSz="913514">
              <a:defRPr/>
            </a:pPr>
            <a:r>
              <a:rPr lang="en-US" altLang="zh-CN" sz="1100" dirty="0">
                <a:solidFill>
                  <a:srgbClr val="FFFFFF"/>
                </a:solidFill>
                <a:latin typeface="FrutigerNext LT Regular" pitchFamily="34" charset="0"/>
                <a:sym typeface="Lucida Grande"/>
              </a:rPr>
              <a:t>Top right  corner  for   field-mark, customer or partner logotypes. </a:t>
            </a:r>
          </a:p>
          <a:p>
            <a:pPr defTabSz="913514">
              <a:defRPr/>
            </a:pPr>
            <a:endParaRPr lang="en-US" altLang="zh-CN" sz="1100" dirty="0">
              <a:solidFill>
                <a:srgbClr val="FFFFFF"/>
              </a:solidFill>
              <a:latin typeface="FrutigerNext LT Regular" pitchFamily="34" charset="0"/>
              <a:sym typeface="Lucida Grande"/>
            </a:endParaRPr>
          </a:p>
          <a:p>
            <a:pPr defTabSz="913514">
              <a:defRPr/>
            </a:pPr>
            <a:r>
              <a:rPr lang="en-US" altLang="zh-CN" sz="1100" dirty="0">
                <a:solidFill>
                  <a:srgbClr val="FFFFFF"/>
                </a:solidFill>
                <a:latin typeface="FrutigerNext LT Regular" pitchFamily="34" charset="0"/>
                <a:sym typeface="Lucida Grande"/>
              </a:rPr>
              <a:t>----------------   </a:t>
            </a:r>
          </a:p>
          <a:p>
            <a:pPr defTabSz="913514">
              <a:defRPr/>
            </a:pPr>
            <a:endParaRPr lang="zh-CN" altLang="en-US" sz="1100" dirty="0">
              <a:solidFill>
                <a:srgbClr val="FFFFFF"/>
              </a:solidFill>
              <a:latin typeface="FrutigerNext LT Regular" pitchFamily="34" charset="0"/>
              <a:sym typeface="Lucida Grande"/>
            </a:endParaRPr>
          </a:p>
        </p:txBody>
      </p:sp>
      <p:sp>
        <p:nvSpPr>
          <p:cNvPr id="10325" name="Text Box 85"/>
          <p:cNvSpPr txBox="1">
            <a:spLocks noChangeArrowheads="1"/>
          </p:cNvSpPr>
          <p:nvPr/>
        </p:nvSpPr>
        <p:spPr bwMode="auto">
          <a:xfrm>
            <a:off x="12339647" y="1197011"/>
            <a:ext cx="1727200" cy="2128686"/>
          </a:xfrm>
          <a:prstGeom prst="rect">
            <a:avLst/>
          </a:prstGeom>
          <a:noFill/>
          <a:ln w="9525">
            <a:noFill/>
            <a:miter lim="800000"/>
            <a:headEnd/>
            <a:tailEnd/>
          </a:ln>
          <a:effectLst/>
        </p:spPr>
        <p:txBody>
          <a:bodyPr lIns="91228" tIns="45611" rIns="91228" bIns="45611">
            <a:spAutoFit/>
          </a:bodyPr>
          <a:lstStyle/>
          <a:p>
            <a:pPr defTabSz="913514">
              <a:defRPr/>
            </a:pPr>
            <a:r>
              <a:rPr lang="en-US" altLang="zh-CN" sz="1100" dirty="0">
                <a:solidFill>
                  <a:srgbClr val="FFFFFF"/>
                </a:solidFill>
                <a:latin typeface="FrutigerNext LT Regular" pitchFamily="34" charset="0"/>
                <a:sym typeface="Lucida Grande"/>
              </a:rPr>
              <a:t>The following nine groups of colors are an example of how our design colors can be used, please take note that you should only use one design color group per slide. </a:t>
            </a:r>
          </a:p>
          <a:p>
            <a:pPr defTabSz="913514">
              <a:defRPr/>
            </a:pPr>
            <a:r>
              <a:rPr lang="en-US" altLang="zh-CN" sz="1100" dirty="0">
                <a:solidFill>
                  <a:srgbClr val="FFFFFF"/>
                </a:solidFill>
                <a:latin typeface="FrutigerNext LT Regular" pitchFamily="34" charset="0"/>
                <a:sym typeface="Lucida Grande"/>
              </a:rPr>
              <a:t> For specific usage details, refer to the “Typesetting Standard”.</a:t>
            </a:r>
          </a:p>
        </p:txBody>
      </p:sp>
    </p:spTree>
  </p:cSld>
  <p:clrMap bg1="lt1" tx1="dk1" bg2="lt2" tx2="dk2" accent1="accent1" accent2="accent2" accent3="accent3" accent4="accent4" accent5="accent5" accent6="accent6" hlink="hlink" folHlink="folHlink"/>
  <p:sldLayoutIdLst>
    <p:sldLayoutId id="2147494854" r:id="rId1"/>
    <p:sldLayoutId id="2147494855" r:id="rId2"/>
    <p:sldLayoutId id="2147494856" r:id="rId3"/>
    <p:sldLayoutId id="2147494858" r:id="rId4"/>
  </p:sldLayoutIdLst>
  <p:transition advClick="0"/>
  <p:timing>
    <p:tnLst>
      <p:par>
        <p:cTn id="1" dur="indefinite" restart="never" nodeType="tmRoot"/>
      </p:par>
    </p:tnLst>
  </p:timing>
  <p:txStyles>
    <p:titleStyle>
      <a:lvl1pPr algn="l" rtl="0" eaLnBrk="0" fontAlgn="base" hangingPunct="0">
        <a:spcBef>
          <a:spcPct val="0"/>
        </a:spcBef>
        <a:spcAft>
          <a:spcPct val="0"/>
        </a:spcAft>
        <a:defRPr sz="2900" b="1">
          <a:solidFill>
            <a:srgbClr val="990000"/>
          </a:solidFill>
          <a:latin typeface="Arial" pitchFamily="34" charset="0"/>
          <a:ea typeface="黑体" pitchFamily="49" charset="-122"/>
          <a:cs typeface="Arial" pitchFamily="34" charset="0"/>
        </a:defRPr>
      </a:lvl1pPr>
      <a:lvl2pPr algn="l" rtl="0" eaLnBrk="0" fontAlgn="base" hangingPunct="0">
        <a:spcBef>
          <a:spcPct val="0"/>
        </a:spcBef>
        <a:spcAft>
          <a:spcPct val="0"/>
        </a:spcAft>
        <a:defRPr sz="2900" b="1">
          <a:solidFill>
            <a:srgbClr val="990000"/>
          </a:solidFill>
          <a:latin typeface="Arial" charset="0"/>
          <a:ea typeface="黑体" pitchFamily="49" charset="-122"/>
          <a:cs typeface="Arial" charset="0"/>
        </a:defRPr>
      </a:lvl2pPr>
      <a:lvl3pPr algn="l" rtl="0" eaLnBrk="0" fontAlgn="base" hangingPunct="0">
        <a:spcBef>
          <a:spcPct val="0"/>
        </a:spcBef>
        <a:spcAft>
          <a:spcPct val="0"/>
        </a:spcAft>
        <a:defRPr sz="2900" b="1">
          <a:solidFill>
            <a:srgbClr val="990000"/>
          </a:solidFill>
          <a:latin typeface="Arial" charset="0"/>
          <a:ea typeface="黑体" pitchFamily="49" charset="-122"/>
          <a:cs typeface="Arial" charset="0"/>
        </a:defRPr>
      </a:lvl3pPr>
      <a:lvl4pPr algn="l" rtl="0" eaLnBrk="0" fontAlgn="base" hangingPunct="0">
        <a:spcBef>
          <a:spcPct val="0"/>
        </a:spcBef>
        <a:spcAft>
          <a:spcPct val="0"/>
        </a:spcAft>
        <a:defRPr sz="2900" b="1">
          <a:solidFill>
            <a:srgbClr val="990000"/>
          </a:solidFill>
          <a:latin typeface="Arial" charset="0"/>
          <a:ea typeface="黑体" pitchFamily="49" charset="-122"/>
          <a:cs typeface="Arial" charset="0"/>
        </a:defRPr>
      </a:lvl4pPr>
      <a:lvl5pPr algn="l" rtl="0" eaLnBrk="0" fontAlgn="base" hangingPunct="0">
        <a:spcBef>
          <a:spcPct val="0"/>
        </a:spcBef>
        <a:spcAft>
          <a:spcPct val="0"/>
        </a:spcAft>
        <a:defRPr sz="2900" b="1">
          <a:solidFill>
            <a:srgbClr val="990000"/>
          </a:solidFill>
          <a:latin typeface="Arial" charset="0"/>
          <a:ea typeface="黑体" pitchFamily="49" charset="-122"/>
          <a:cs typeface="Arial" charset="0"/>
        </a:defRPr>
      </a:lvl5pPr>
      <a:lvl6pPr marL="456152"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2289"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68431"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4573"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0763" indent="-340763" algn="l" rtl="0" eaLnBrk="0" fontAlgn="base" hangingPunct="0">
        <a:lnSpc>
          <a:spcPct val="140000"/>
        </a:lnSpc>
        <a:spcBef>
          <a:spcPct val="0"/>
        </a:spcBef>
        <a:spcAft>
          <a:spcPct val="0"/>
        </a:spcAft>
        <a:buClr>
          <a:srgbClr val="777777"/>
        </a:buClr>
        <a:buSzPct val="60000"/>
        <a:buFont typeface="Wingdings" pitchFamily="2" charset="2"/>
        <a:buChar char="l"/>
        <a:defRPr sz="2000" b="1">
          <a:solidFill>
            <a:schemeClr val="tx1"/>
          </a:solidFill>
          <a:latin typeface="Arial" pitchFamily="34" charset="0"/>
          <a:ea typeface="黑体" pitchFamily="49" charset="-122"/>
          <a:cs typeface="Arial" pitchFamily="34" charset="0"/>
        </a:defRPr>
      </a:lvl1pPr>
      <a:lvl2pPr marL="740173" indent="-283707" algn="l" rtl="0" eaLnBrk="0" fontAlgn="base" hangingPunct="0">
        <a:lnSpc>
          <a:spcPct val="140000"/>
        </a:lnSpc>
        <a:spcBef>
          <a:spcPct val="0"/>
        </a:spcBef>
        <a:spcAft>
          <a:spcPct val="0"/>
        </a:spcAft>
        <a:buSzPct val="50000"/>
        <a:buFont typeface="Wingdings" pitchFamily="2" charset="2"/>
        <a:buChar char="p"/>
        <a:defRPr>
          <a:solidFill>
            <a:schemeClr val="tx1"/>
          </a:solidFill>
          <a:latin typeface="Arial" pitchFamily="34" charset="0"/>
          <a:ea typeface="+mn-ea"/>
          <a:cs typeface="Arial" pitchFamily="34" charset="0"/>
        </a:defRPr>
      </a:lvl2pPr>
      <a:lvl3pPr marL="1139584" indent="-226651" algn="l" rtl="0" eaLnBrk="0" fontAlgn="base" hangingPunct="0">
        <a:lnSpc>
          <a:spcPct val="140000"/>
        </a:lnSpc>
        <a:spcBef>
          <a:spcPct val="0"/>
        </a:spcBef>
        <a:spcAft>
          <a:spcPct val="0"/>
        </a:spcAft>
        <a:buSzPct val="50000"/>
        <a:buFont typeface="Wingdings" pitchFamily="2" charset="2"/>
        <a:buChar char="n"/>
        <a:defRPr sz="1600">
          <a:solidFill>
            <a:schemeClr val="tx1"/>
          </a:solidFill>
          <a:latin typeface="Arial" pitchFamily="34" charset="0"/>
          <a:ea typeface="+mn-ea"/>
          <a:cs typeface="Arial" pitchFamily="34" charset="0"/>
        </a:defRPr>
      </a:lvl3pPr>
      <a:lvl4pPr marL="1596048" indent="-226651" algn="l" rtl="0" eaLnBrk="0" fontAlgn="base" hangingPunct="0">
        <a:lnSpc>
          <a:spcPct val="140000"/>
        </a:lnSpc>
        <a:spcBef>
          <a:spcPct val="0"/>
        </a:spcBef>
        <a:spcAft>
          <a:spcPct val="0"/>
        </a:spcAft>
        <a:buChar char="–"/>
        <a:defRPr sz="1300">
          <a:solidFill>
            <a:schemeClr val="tx1"/>
          </a:solidFill>
          <a:latin typeface="Arial" pitchFamily="34" charset="0"/>
          <a:ea typeface="+mn-ea"/>
          <a:cs typeface="Arial" pitchFamily="34" charset="0"/>
        </a:defRPr>
      </a:lvl4pPr>
      <a:lvl5pPr marL="2052515" indent="-226651" algn="l" rtl="0" eaLnBrk="0" fontAlgn="base" hangingPunct="0">
        <a:lnSpc>
          <a:spcPct val="140000"/>
        </a:lnSpc>
        <a:spcBef>
          <a:spcPct val="0"/>
        </a:spcBef>
        <a:spcAft>
          <a:spcPct val="0"/>
        </a:spcAft>
        <a:buFont typeface="Arial" charset="0"/>
        <a:buChar char="~"/>
        <a:defRPr sz="1200">
          <a:solidFill>
            <a:schemeClr val="tx1"/>
          </a:solidFill>
          <a:latin typeface="Arial" pitchFamily="34" charset="0"/>
          <a:ea typeface="+mn-ea"/>
          <a:cs typeface="Arial" pitchFamily="34" charset="0"/>
        </a:defRPr>
      </a:lvl5pPr>
      <a:lvl6pPr marL="2508788" indent="-228072"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64932" indent="-228072"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1074" indent="-228072"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77219" indent="-228072"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2289" rtl="0" eaLnBrk="1" latinLnBrk="0" hangingPunct="1">
        <a:defRPr sz="1700" kern="1200">
          <a:solidFill>
            <a:schemeClr val="tx1"/>
          </a:solidFill>
          <a:latin typeface="+mn-lt"/>
          <a:ea typeface="+mn-ea"/>
          <a:cs typeface="+mn-cs"/>
        </a:defRPr>
      </a:lvl1pPr>
      <a:lvl2pPr marL="456152" algn="l" defTabSz="912289" rtl="0" eaLnBrk="1" latinLnBrk="0" hangingPunct="1">
        <a:defRPr sz="1700" kern="1200">
          <a:solidFill>
            <a:schemeClr val="tx1"/>
          </a:solidFill>
          <a:latin typeface="+mn-lt"/>
          <a:ea typeface="+mn-ea"/>
          <a:cs typeface="+mn-cs"/>
        </a:defRPr>
      </a:lvl2pPr>
      <a:lvl3pPr marL="912289" algn="l" defTabSz="912289" rtl="0" eaLnBrk="1" latinLnBrk="0" hangingPunct="1">
        <a:defRPr sz="1700" kern="1200">
          <a:solidFill>
            <a:schemeClr val="tx1"/>
          </a:solidFill>
          <a:latin typeface="+mn-lt"/>
          <a:ea typeface="+mn-ea"/>
          <a:cs typeface="+mn-cs"/>
        </a:defRPr>
      </a:lvl3pPr>
      <a:lvl4pPr marL="1368431" algn="l" defTabSz="912289" rtl="0" eaLnBrk="1" latinLnBrk="0" hangingPunct="1">
        <a:defRPr sz="1700" kern="1200">
          <a:solidFill>
            <a:schemeClr val="tx1"/>
          </a:solidFill>
          <a:latin typeface="+mn-lt"/>
          <a:ea typeface="+mn-ea"/>
          <a:cs typeface="+mn-cs"/>
        </a:defRPr>
      </a:lvl4pPr>
      <a:lvl5pPr marL="1824573" algn="l" defTabSz="912289" rtl="0" eaLnBrk="1" latinLnBrk="0" hangingPunct="1">
        <a:defRPr sz="1700" kern="1200">
          <a:solidFill>
            <a:schemeClr val="tx1"/>
          </a:solidFill>
          <a:latin typeface="+mn-lt"/>
          <a:ea typeface="+mn-ea"/>
          <a:cs typeface="+mn-cs"/>
        </a:defRPr>
      </a:lvl5pPr>
      <a:lvl6pPr marL="2280716" algn="l" defTabSz="912289" rtl="0" eaLnBrk="1" latinLnBrk="0" hangingPunct="1">
        <a:defRPr sz="1700" kern="1200">
          <a:solidFill>
            <a:schemeClr val="tx1"/>
          </a:solidFill>
          <a:latin typeface="+mn-lt"/>
          <a:ea typeface="+mn-ea"/>
          <a:cs typeface="+mn-cs"/>
        </a:defRPr>
      </a:lvl6pPr>
      <a:lvl7pPr marL="2736864" algn="l" defTabSz="912289" rtl="0" eaLnBrk="1" latinLnBrk="0" hangingPunct="1">
        <a:defRPr sz="1700" kern="1200">
          <a:solidFill>
            <a:schemeClr val="tx1"/>
          </a:solidFill>
          <a:latin typeface="+mn-lt"/>
          <a:ea typeface="+mn-ea"/>
          <a:cs typeface="+mn-cs"/>
        </a:defRPr>
      </a:lvl7pPr>
      <a:lvl8pPr marL="3193003" algn="l" defTabSz="912289" rtl="0" eaLnBrk="1" latinLnBrk="0" hangingPunct="1">
        <a:defRPr sz="1700" kern="1200">
          <a:solidFill>
            <a:schemeClr val="tx1"/>
          </a:solidFill>
          <a:latin typeface="+mn-lt"/>
          <a:ea typeface="+mn-ea"/>
          <a:cs typeface="+mn-cs"/>
        </a:defRPr>
      </a:lvl8pPr>
      <a:lvl9pPr marL="3649141" algn="l" defTabSz="912289" rtl="0" eaLnBrk="1" latinLnBrk="0" hangingPunct="1">
        <a:defRPr sz="17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62" name="图片 61"/>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3202839" y="481682"/>
            <a:ext cx="8992336" cy="5707974"/>
          </a:xfrm>
          <a:prstGeom prst="rect">
            <a:avLst/>
          </a:prstGeom>
        </p:spPr>
      </p:pic>
      <p:grpSp>
        <p:nvGrpSpPr>
          <p:cNvPr id="2" name="Group 81"/>
          <p:cNvGrpSpPr>
            <a:grpSpLocks/>
          </p:cNvGrpSpPr>
          <p:nvPr/>
        </p:nvGrpSpPr>
        <p:grpSpPr bwMode="auto">
          <a:xfrm>
            <a:off x="4" y="6216650"/>
            <a:ext cx="12195175" cy="635000"/>
            <a:chOff x="0" y="3920"/>
            <a:chExt cx="7682" cy="400"/>
          </a:xfrm>
        </p:grpSpPr>
        <p:pic>
          <p:nvPicPr>
            <p:cNvPr id="1470546" name="Picture 82" descr="图片1"/>
            <p:cNvPicPr>
              <a:picLocks noChangeAspect="1" noChangeArrowheads="1"/>
            </p:cNvPicPr>
            <p:nvPr userDrawn="1"/>
          </p:nvPicPr>
          <p:blipFill>
            <a:blip r:embed="rId14" cstate="print"/>
            <a:srcRect/>
            <a:stretch>
              <a:fillRect/>
            </a:stretch>
          </p:blipFill>
          <p:spPr bwMode="auto">
            <a:xfrm>
              <a:off x="0" y="3920"/>
              <a:ext cx="5760" cy="400"/>
            </a:xfrm>
            <a:prstGeom prst="rect">
              <a:avLst/>
            </a:prstGeom>
            <a:noFill/>
          </p:spPr>
        </p:pic>
        <p:pic>
          <p:nvPicPr>
            <p:cNvPr id="1470547" name="Picture 83" descr="图片1"/>
            <p:cNvPicPr>
              <a:picLocks noChangeAspect="1" noChangeArrowheads="1"/>
            </p:cNvPicPr>
            <p:nvPr userDrawn="1"/>
          </p:nvPicPr>
          <p:blipFill>
            <a:blip r:embed="rId14" cstate="print"/>
            <a:srcRect/>
            <a:stretch>
              <a:fillRect/>
            </a:stretch>
          </p:blipFill>
          <p:spPr bwMode="auto">
            <a:xfrm>
              <a:off x="1539" y="3920"/>
              <a:ext cx="5760" cy="400"/>
            </a:xfrm>
            <a:prstGeom prst="rect">
              <a:avLst/>
            </a:prstGeom>
            <a:noFill/>
          </p:spPr>
        </p:pic>
        <p:pic>
          <p:nvPicPr>
            <p:cNvPr id="1470548" name="Picture 84" descr="图片1"/>
            <p:cNvPicPr>
              <a:picLocks noChangeAspect="1" noChangeArrowheads="1"/>
            </p:cNvPicPr>
            <p:nvPr userDrawn="1"/>
          </p:nvPicPr>
          <p:blipFill>
            <a:blip r:embed="rId14" cstate="print"/>
            <a:srcRect/>
            <a:stretch>
              <a:fillRect/>
            </a:stretch>
          </p:blipFill>
          <p:spPr bwMode="auto">
            <a:xfrm rot="10800000">
              <a:off x="6619" y="3920"/>
              <a:ext cx="1063" cy="400"/>
            </a:xfrm>
            <a:prstGeom prst="rect">
              <a:avLst/>
            </a:prstGeom>
            <a:noFill/>
          </p:spPr>
        </p:pic>
      </p:grpSp>
      <p:sp>
        <p:nvSpPr>
          <p:cNvPr id="1470550" name="Rectangle 86"/>
          <p:cNvSpPr>
            <a:spLocks noChangeArrowheads="1"/>
          </p:cNvSpPr>
          <p:nvPr/>
        </p:nvSpPr>
        <p:spPr bwMode="auto">
          <a:xfrm>
            <a:off x="7910513" y="6396042"/>
            <a:ext cx="1409700" cy="1101725"/>
          </a:xfrm>
          <a:prstGeom prst="rect">
            <a:avLst/>
          </a:prstGeom>
          <a:noFill/>
          <a:ln w="9525">
            <a:noFill/>
            <a:miter lim="800000"/>
            <a:headEnd/>
            <a:tailEnd/>
          </a:ln>
          <a:effectLst/>
        </p:spPr>
        <p:txBody>
          <a:bodyPr lIns="0" tIns="0" rIns="0" bIns="0"/>
          <a:lstStyle/>
          <a:p>
            <a:pPr defTabSz="783895" eaLnBrk="0" hangingPunct="0">
              <a:lnSpc>
                <a:spcPct val="85000"/>
              </a:lnSpc>
            </a:pPr>
            <a:endParaRPr lang="de-DE" sz="1000" dirty="0">
              <a:solidFill>
                <a:srgbClr val="000000"/>
              </a:solidFill>
              <a:latin typeface="Arial" charset="0"/>
              <a:ea typeface="MS PGothic" pitchFamily="34" charset="-128"/>
            </a:endParaRPr>
          </a:p>
          <a:p>
            <a:pPr defTabSz="783895" eaLnBrk="0" hangingPunct="0">
              <a:lnSpc>
                <a:spcPct val="85000"/>
              </a:lnSpc>
            </a:pPr>
            <a:r>
              <a:rPr lang="de-DE" sz="1000" dirty="0">
                <a:solidFill>
                  <a:srgbClr val="000000"/>
                </a:solidFill>
                <a:latin typeface="Arial" charset="0"/>
                <a:ea typeface="MS PGothic" pitchFamily="34" charset="-128"/>
              </a:rPr>
              <a:t>Page </a:t>
            </a:r>
            <a:fld id="{E68EC476-442B-4BB7-9603-F1440C241F3D}" type="slidenum">
              <a:rPr lang="de-DE" sz="1000">
                <a:solidFill>
                  <a:srgbClr val="000000"/>
                </a:solidFill>
                <a:latin typeface="Arial" charset="0"/>
                <a:ea typeface="MS PGothic" pitchFamily="34" charset="-128"/>
              </a:rPr>
              <a:pPr defTabSz="783895" eaLnBrk="0" hangingPunct="0">
                <a:lnSpc>
                  <a:spcPct val="85000"/>
                </a:lnSpc>
              </a:pPr>
              <a:t>‹#›</a:t>
            </a:fld>
            <a:endParaRPr lang="en-GB" sz="1000" dirty="0">
              <a:solidFill>
                <a:srgbClr val="000000"/>
              </a:solidFill>
              <a:latin typeface="Arial" charset="0"/>
              <a:ea typeface="MS PGothic" pitchFamily="34" charset="-128"/>
            </a:endParaRPr>
          </a:p>
        </p:txBody>
      </p:sp>
      <p:sp>
        <p:nvSpPr>
          <p:cNvPr id="1470549" name="Text Box 85"/>
          <p:cNvSpPr txBox="1">
            <a:spLocks noChangeArrowheads="1"/>
          </p:cNvSpPr>
          <p:nvPr/>
        </p:nvSpPr>
        <p:spPr bwMode="auto">
          <a:xfrm>
            <a:off x="869950" y="6457954"/>
            <a:ext cx="2776538" cy="261938"/>
          </a:xfrm>
          <a:prstGeom prst="rect">
            <a:avLst/>
          </a:prstGeom>
          <a:noFill/>
          <a:ln w="9525">
            <a:noFill/>
            <a:miter lim="800000"/>
            <a:headEnd/>
            <a:tailEnd/>
          </a:ln>
        </p:spPr>
        <p:txBody>
          <a:bodyPr wrap="none" lIns="78328" tIns="39164" rIns="78328" bIns="39164">
            <a:spAutoFit/>
          </a:bodyPr>
          <a:lstStyle/>
          <a:p>
            <a:pPr defTabSz="783895" eaLnBrk="0" hangingPunct="0"/>
            <a:r>
              <a:rPr lang="en-US" altLang="zh-CN" sz="1200" b="1" dirty="0">
                <a:solidFill>
                  <a:srgbClr val="000000"/>
                </a:solidFill>
                <a:latin typeface="Arial" charset="0"/>
                <a:ea typeface="MS PGothic" pitchFamily="34" charset="-128"/>
              </a:rPr>
              <a:t>HUAWEI TECHNOLOGIES CO., LTD.</a:t>
            </a:r>
          </a:p>
        </p:txBody>
      </p:sp>
      <p:pic>
        <p:nvPicPr>
          <p:cNvPr id="1470551" name="Picture 87" descr="图片3副本"/>
          <p:cNvPicPr>
            <a:picLocks noChangeAspect="1" noChangeArrowheads="1"/>
          </p:cNvPicPr>
          <p:nvPr/>
        </p:nvPicPr>
        <p:blipFill>
          <a:blip r:embed="rId15" cstate="print"/>
          <a:srcRect/>
          <a:stretch>
            <a:fillRect/>
          </a:stretch>
        </p:blipFill>
        <p:spPr bwMode="auto">
          <a:xfrm>
            <a:off x="10182225" y="6386517"/>
            <a:ext cx="1295400" cy="307975"/>
          </a:xfrm>
          <a:prstGeom prst="rect">
            <a:avLst/>
          </a:prstGeom>
          <a:noFill/>
        </p:spPr>
      </p:pic>
      <p:sp>
        <p:nvSpPr>
          <p:cNvPr id="1470552" name="Rectangle 88"/>
          <p:cNvSpPr>
            <a:spLocks noGrp="1" noChangeArrowheads="1"/>
          </p:cNvSpPr>
          <p:nvPr>
            <p:ph type="title"/>
          </p:nvPr>
        </p:nvSpPr>
        <p:spPr bwMode="auto">
          <a:xfrm>
            <a:off x="781054" y="274638"/>
            <a:ext cx="10975975" cy="1143000"/>
          </a:xfrm>
          <a:prstGeom prst="rect">
            <a:avLst/>
          </a:prstGeom>
          <a:noFill/>
          <a:ln w="9525" algn="ctr">
            <a:noFill/>
            <a:miter lim="800000"/>
            <a:headEnd/>
            <a:tailEnd/>
          </a:ln>
          <a:effectLst/>
        </p:spPr>
        <p:txBody>
          <a:bodyPr vert="horz" wrap="square" lIns="91404" tIns="45700" rIns="91404" bIns="45700" numCol="1" anchor="ctr" anchorCtr="0" compatLnSpc="1">
            <a:prstTxWarp prst="textNoShape">
              <a:avLst/>
            </a:prstTxWarp>
          </a:bodyPr>
          <a:lstStyle/>
          <a:p>
            <a:pPr lvl="0"/>
            <a:r>
              <a:rPr lang="zh-CN" altLang="en-US" smtClean="0"/>
              <a:t>单击此处编辑母版标题样式</a:t>
            </a:r>
          </a:p>
        </p:txBody>
      </p:sp>
      <p:sp>
        <p:nvSpPr>
          <p:cNvPr id="1470553" name="Rectangle 89"/>
          <p:cNvSpPr>
            <a:spLocks noGrp="1" noChangeArrowheads="1"/>
          </p:cNvSpPr>
          <p:nvPr>
            <p:ph type="body" idx="1"/>
          </p:nvPr>
        </p:nvSpPr>
        <p:spPr bwMode="auto">
          <a:xfrm>
            <a:off x="781054" y="1600204"/>
            <a:ext cx="10975975" cy="4525963"/>
          </a:xfrm>
          <a:prstGeom prst="rect">
            <a:avLst/>
          </a:prstGeom>
          <a:noFill/>
          <a:ln w="9525" algn="ctr">
            <a:noFill/>
            <a:miter lim="800000"/>
            <a:headEnd/>
            <a:tailEnd/>
          </a:ln>
          <a:effectLst/>
        </p:spPr>
        <p:txBody>
          <a:bodyPr vert="horz" wrap="square" lIns="91404" tIns="45700" rIns="91404" bIns="4570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1470602" name="Rectangle 138"/>
          <p:cNvSpPr>
            <a:spLocks noChangeArrowheads="1"/>
          </p:cNvSpPr>
          <p:nvPr/>
        </p:nvSpPr>
        <p:spPr bwMode="auto">
          <a:xfrm>
            <a:off x="-2460625" y="528638"/>
            <a:ext cx="2460625" cy="5307012"/>
          </a:xfrm>
          <a:prstGeom prst="rect">
            <a:avLst/>
          </a:prstGeom>
          <a:noFill/>
          <a:ln w="9525">
            <a:noFill/>
            <a:miter lim="800000"/>
            <a:headEnd/>
            <a:tailEnd/>
          </a:ln>
          <a:effectLst/>
        </p:spPr>
        <p:txBody>
          <a:bodyPr lIns="87762" tIns="43880" rIns="87762" bIns="43880"/>
          <a:lstStyle/>
          <a:p>
            <a:pPr marL="342755" indent="-342755" algn="r">
              <a:lnSpc>
                <a:spcPct val="125000"/>
              </a:lnSpc>
              <a:spcBef>
                <a:spcPct val="20000"/>
              </a:spcBef>
              <a:buClr>
                <a:srgbClr val="990000"/>
              </a:buClr>
            </a:pPr>
            <a:r>
              <a:rPr lang="zh-CN" altLang="en-US" sz="1200" dirty="0">
                <a:solidFill>
                  <a:srgbClr val="F8F8F8"/>
                </a:solidFill>
                <a:latin typeface="Arial" charset="0"/>
                <a:ea typeface="华文细黑" pitchFamily="2" charset="-122"/>
                <a:cs typeface="SimSun" pitchFamily="2" charset="-122"/>
              </a:rPr>
              <a:t>英文标题</a:t>
            </a:r>
            <a:r>
              <a:rPr lang="en-US" altLang="zh-CN" sz="1200" dirty="0">
                <a:solidFill>
                  <a:srgbClr val="F8F8F8"/>
                </a:solidFill>
                <a:latin typeface="Arial" charset="0"/>
                <a:ea typeface="华文细黑" pitchFamily="2" charset="-122"/>
                <a:cs typeface="SimSun" pitchFamily="2" charset="-122"/>
              </a:rPr>
              <a:t>:32-35pt  </a:t>
            </a:r>
          </a:p>
          <a:p>
            <a:pPr marL="342755" indent="-342755" algn="r">
              <a:lnSpc>
                <a:spcPct val="125000"/>
              </a:lnSpc>
              <a:spcBef>
                <a:spcPct val="20000"/>
              </a:spcBef>
              <a:buClr>
                <a:srgbClr val="990000"/>
              </a:buClr>
            </a:pPr>
            <a:r>
              <a:rPr lang="zh-CN" altLang="en-US" sz="1200" dirty="0">
                <a:solidFill>
                  <a:srgbClr val="F8F8F8"/>
                </a:solidFill>
                <a:latin typeface="Arial" charset="0"/>
                <a:ea typeface="华文细黑" pitchFamily="2" charset="-122"/>
                <a:cs typeface="SimSun" pitchFamily="2" charset="-122"/>
              </a:rPr>
              <a:t>颜色</a:t>
            </a:r>
            <a:r>
              <a:rPr lang="en-US" altLang="zh-CN" sz="1200" dirty="0">
                <a:solidFill>
                  <a:srgbClr val="F8F8F8"/>
                </a:solidFill>
                <a:latin typeface="Arial" charset="0"/>
                <a:ea typeface="华文细黑" pitchFamily="2" charset="-122"/>
                <a:cs typeface="SimSun" pitchFamily="2" charset="-122"/>
              </a:rPr>
              <a:t>: R153 G0 B0</a:t>
            </a:r>
          </a:p>
          <a:p>
            <a:pPr marL="342755" indent="-342755" algn="r">
              <a:lnSpc>
                <a:spcPct val="125000"/>
              </a:lnSpc>
              <a:spcBef>
                <a:spcPct val="20000"/>
              </a:spcBef>
              <a:buClr>
                <a:srgbClr val="990000"/>
              </a:buClr>
            </a:pPr>
            <a:r>
              <a:rPr lang="zh-CN" altLang="en-US" sz="1200" dirty="0">
                <a:solidFill>
                  <a:srgbClr val="F8F8F8"/>
                </a:solidFill>
                <a:latin typeface="FrutigerNext LT Medium" pitchFamily="34" charset="0"/>
                <a:ea typeface="华文细黑" pitchFamily="2" charset="-122"/>
                <a:cs typeface="SimSun" pitchFamily="2" charset="-122"/>
              </a:rPr>
              <a:t>内部使用字体 </a:t>
            </a:r>
            <a:r>
              <a:rPr lang="en-US" altLang="zh-CN" sz="1200" dirty="0">
                <a:solidFill>
                  <a:srgbClr val="F8F8F8"/>
                </a:solidFill>
                <a:latin typeface="FrutigerNext LT Medium" pitchFamily="34" charset="0"/>
                <a:ea typeface="华文细黑" pitchFamily="2" charset="-122"/>
                <a:cs typeface="SimSun" pitchFamily="2" charset="-122"/>
              </a:rPr>
              <a:t>:</a:t>
            </a:r>
          </a:p>
          <a:p>
            <a:pPr marL="342755" indent="-342755" algn="r">
              <a:lnSpc>
                <a:spcPct val="125000"/>
              </a:lnSpc>
              <a:spcBef>
                <a:spcPct val="20000"/>
              </a:spcBef>
              <a:buClr>
                <a:srgbClr val="990000"/>
              </a:buClr>
            </a:pPr>
            <a:r>
              <a:rPr lang="en-US" altLang="zh-CN" sz="1200" dirty="0">
                <a:solidFill>
                  <a:srgbClr val="F8F8F8"/>
                </a:solidFill>
                <a:latin typeface="FrutigerNext LT Medium" pitchFamily="34" charset="0"/>
                <a:ea typeface="华文细黑" pitchFamily="2" charset="-122"/>
                <a:cs typeface="SimSun" pitchFamily="2" charset="-122"/>
              </a:rPr>
              <a:t>FrutigerNext LT Medium</a:t>
            </a:r>
          </a:p>
          <a:p>
            <a:pPr marL="342755" indent="-342755" algn="r">
              <a:lnSpc>
                <a:spcPct val="125000"/>
              </a:lnSpc>
              <a:spcBef>
                <a:spcPct val="20000"/>
              </a:spcBef>
              <a:buClr>
                <a:srgbClr val="990000"/>
              </a:buClr>
            </a:pPr>
            <a:r>
              <a:rPr lang="zh-CN" altLang="en-US" sz="1200" dirty="0">
                <a:solidFill>
                  <a:srgbClr val="F8F8F8"/>
                </a:solidFill>
                <a:latin typeface="FrutigerNext LT Medium" pitchFamily="34" charset="0"/>
                <a:ea typeface="华文细黑" pitchFamily="2" charset="-122"/>
                <a:cs typeface="SimSun" pitchFamily="2" charset="-122"/>
              </a:rPr>
              <a:t>外部使用字体 </a:t>
            </a:r>
            <a:r>
              <a:rPr lang="en-US" altLang="zh-CN" sz="1200" dirty="0">
                <a:solidFill>
                  <a:srgbClr val="F8F8F8"/>
                </a:solidFill>
                <a:latin typeface="FrutigerNext LT Medium" pitchFamily="34" charset="0"/>
                <a:ea typeface="华文细黑" pitchFamily="2" charset="-122"/>
                <a:cs typeface="SimSun" pitchFamily="2" charset="-122"/>
              </a:rPr>
              <a:t>: Arial</a:t>
            </a:r>
          </a:p>
          <a:p>
            <a:pPr marL="342755" indent="-342755" algn="r">
              <a:lnSpc>
                <a:spcPct val="75000"/>
              </a:lnSpc>
              <a:spcBef>
                <a:spcPct val="20000"/>
              </a:spcBef>
              <a:buClr>
                <a:srgbClr val="990000"/>
              </a:buClr>
            </a:pPr>
            <a:endParaRPr lang="en-US" altLang="zh-CN" sz="1200" dirty="0">
              <a:solidFill>
                <a:srgbClr val="F8F8F8"/>
              </a:solidFill>
              <a:latin typeface="Arial" charset="0"/>
              <a:ea typeface="华文细黑" pitchFamily="2" charset="-122"/>
              <a:cs typeface="SimSun" pitchFamily="2" charset="-122"/>
            </a:endParaRPr>
          </a:p>
          <a:p>
            <a:pPr marL="342755" indent="-342755" algn="r">
              <a:lnSpc>
                <a:spcPct val="125000"/>
              </a:lnSpc>
              <a:spcBef>
                <a:spcPct val="20000"/>
              </a:spcBef>
              <a:buClr>
                <a:srgbClr val="990000"/>
              </a:buClr>
            </a:pPr>
            <a:r>
              <a:rPr lang="zh-CN" altLang="en-US" sz="1200" dirty="0">
                <a:solidFill>
                  <a:srgbClr val="F8F8F8"/>
                </a:solidFill>
                <a:latin typeface="Arial" charset="0"/>
                <a:ea typeface="华文细黑" pitchFamily="2" charset="-122"/>
                <a:cs typeface="SimSun" pitchFamily="2" charset="-122"/>
              </a:rPr>
              <a:t>中文标题</a:t>
            </a:r>
            <a:r>
              <a:rPr lang="en-US" altLang="zh-CN" sz="1200" dirty="0">
                <a:solidFill>
                  <a:srgbClr val="F8F8F8"/>
                </a:solidFill>
                <a:latin typeface="Arial" charset="0"/>
                <a:ea typeface="华文细黑" pitchFamily="2" charset="-122"/>
                <a:cs typeface="SimSun" pitchFamily="2" charset="-122"/>
              </a:rPr>
              <a:t>:30-32pt  </a:t>
            </a:r>
          </a:p>
          <a:p>
            <a:pPr marL="342755" indent="-342755" algn="r">
              <a:lnSpc>
                <a:spcPct val="125000"/>
              </a:lnSpc>
              <a:spcBef>
                <a:spcPct val="20000"/>
              </a:spcBef>
              <a:buClr>
                <a:srgbClr val="990000"/>
              </a:buClr>
            </a:pPr>
            <a:r>
              <a:rPr lang="zh-CN" altLang="en-US" sz="1200" dirty="0">
                <a:solidFill>
                  <a:srgbClr val="F8F8F8"/>
                </a:solidFill>
                <a:latin typeface="Arial" charset="0"/>
                <a:ea typeface="华文细黑" pitchFamily="2" charset="-122"/>
                <a:cs typeface="SimSun" pitchFamily="2" charset="-122"/>
              </a:rPr>
              <a:t>颜色</a:t>
            </a:r>
            <a:r>
              <a:rPr lang="en-US" altLang="zh-CN" sz="1200" dirty="0">
                <a:solidFill>
                  <a:srgbClr val="F8F8F8"/>
                </a:solidFill>
                <a:latin typeface="Arial" charset="0"/>
                <a:ea typeface="华文细黑" pitchFamily="2" charset="-122"/>
                <a:cs typeface="SimSun" pitchFamily="2" charset="-122"/>
              </a:rPr>
              <a:t>: R153 G0 B0</a:t>
            </a:r>
          </a:p>
          <a:p>
            <a:pPr marL="342755" indent="-342755" algn="r">
              <a:lnSpc>
                <a:spcPct val="125000"/>
              </a:lnSpc>
              <a:spcBef>
                <a:spcPct val="20000"/>
              </a:spcBef>
              <a:buClr>
                <a:srgbClr val="990000"/>
              </a:buClr>
            </a:pPr>
            <a:r>
              <a:rPr lang="zh-CN" altLang="en-US" sz="1200" dirty="0">
                <a:solidFill>
                  <a:srgbClr val="F8F8F8"/>
                </a:solidFill>
                <a:latin typeface="Arial" charset="0"/>
                <a:ea typeface="华文细黑" pitchFamily="2" charset="-122"/>
                <a:cs typeface="SimSun" pitchFamily="2" charset="-122"/>
              </a:rPr>
              <a:t>字体</a:t>
            </a:r>
            <a:r>
              <a:rPr lang="en-US" altLang="zh-CN" sz="1200" dirty="0">
                <a:solidFill>
                  <a:srgbClr val="F8F8F8"/>
                </a:solidFill>
                <a:latin typeface="Arial" charset="0"/>
                <a:ea typeface="华文细黑" pitchFamily="2" charset="-122"/>
                <a:cs typeface="SimSun" pitchFamily="2" charset="-122"/>
              </a:rPr>
              <a:t>:</a:t>
            </a:r>
            <a:r>
              <a:rPr lang="zh-CN" altLang="en-US" sz="1200" dirty="0">
                <a:solidFill>
                  <a:srgbClr val="F8F8F8"/>
                </a:solidFill>
                <a:latin typeface="Arial" charset="0"/>
                <a:ea typeface="华文细黑" pitchFamily="2" charset="-122"/>
                <a:cs typeface="SimSun" pitchFamily="2" charset="-122"/>
              </a:rPr>
              <a:t>黑体</a:t>
            </a:r>
          </a:p>
          <a:p>
            <a:pPr marL="342755" indent="-342755" algn="r">
              <a:lnSpc>
                <a:spcPct val="125000"/>
              </a:lnSpc>
              <a:spcBef>
                <a:spcPct val="20000"/>
              </a:spcBef>
              <a:buClr>
                <a:srgbClr val="990000"/>
              </a:buClr>
            </a:pPr>
            <a:endParaRPr lang="zh-CN" altLang="en-US" sz="1200" dirty="0">
              <a:solidFill>
                <a:srgbClr val="F8F8F8"/>
              </a:solidFill>
              <a:latin typeface="Arial" charset="0"/>
              <a:ea typeface="华文细黑" pitchFamily="2" charset="-122"/>
              <a:cs typeface="SimSun" pitchFamily="2" charset="-122"/>
            </a:endParaRPr>
          </a:p>
          <a:p>
            <a:pPr marL="342755" indent="-342755" algn="r">
              <a:lnSpc>
                <a:spcPct val="125000"/>
              </a:lnSpc>
              <a:spcBef>
                <a:spcPct val="20000"/>
              </a:spcBef>
              <a:buClr>
                <a:srgbClr val="990000"/>
              </a:buClr>
            </a:pPr>
            <a:endParaRPr lang="zh-CN" altLang="en-US" sz="1200" dirty="0">
              <a:solidFill>
                <a:srgbClr val="F8F8F8"/>
              </a:solidFill>
              <a:latin typeface="Arial" charset="0"/>
              <a:ea typeface="华文细黑" pitchFamily="2" charset="-122"/>
              <a:cs typeface="SimSun" pitchFamily="2" charset="-122"/>
            </a:endParaRPr>
          </a:p>
          <a:p>
            <a:pPr marL="342755" indent="-342755" algn="r">
              <a:lnSpc>
                <a:spcPct val="125000"/>
              </a:lnSpc>
              <a:spcBef>
                <a:spcPct val="20000"/>
              </a:spcBef>
              <a:buClr>
                <a:srgbClr val="990000"/>
              </a:buClr>
            </a:pPr>
            <a:endParaRPr lang="zh-CN" altLang="en-US" sz="1200" dirty="0">
              <a:solidFill>
                <a:srgbClr val="F8F8F8"/>
              </a:solidFill>
              <a:latin typeface="Arial" charset="0"/>
              <a:ea typeface="华文细黑" pitchFamily="2" charset="-122"/>
              <a:cs typeface="SimSun" pitchFamily="2" charset="-122"/>
            </a:endParaRPr>
          </a:p>
          <a:p>
            <a:pPr marL="342755" indent="-342755" algn="r">
              <a:lnSpc>
                <a:spcPct val="125000"/>
              </a:lnSpc>
              <a:spcBef>
                <a:spcPct val="20000"/>
              </a:spcBef>
              <a:buClr>
                <a:srgbClr val="990000"/>
              </a:buClr>
            </a:pPr>
            <a:r>
              <a:rPr lang="zh-CN" altLang="en-US" sz="1200" dirty="0">
                <a:solidFill>
                  <a:srgbClr val="F8F8F8"/>
                </a:solidFill>
                <a:latin typeface="Arial" charset="0"/>
                <a:ea typeface="华文细黑" pitchFamily="2" charset="-122"/>
                <a:cs typeface="SimSun" pitchFamily="2" charset="-122"/>
              </a:rPr>
              <a:t>英文正文</a:t>
            </a:r>
            <a:r>
              <a:rPr lang="en-US" altLang="zh-CN" sz="1200" dirty="0">
                <a:solidFill>
                  <a:srgbClr val="F8F8F8"/>
                </a:solidFill>
                <a:latin typeface="Arial" charset="0"/>
                <a:ea typeface="华文细黑" pitchFamily="2" charset="-122"/>
                <a:cs typeface="SimSun" pitchFamily="2" charset="-122"/>
              </a:rPr>
              <a:t>:20-22pt</a:t>
            </a:r>
          </a:p>
          <a:p>
            <a:pPr marL="342755" indent="-342755" algn="r">
              <a:lnSpc>
                <a:spcPct val="125000"/>
              </a:lnSpc>
              <a:spcBef>
                <a:spcPct val="20000"/>
              </a:spcBef>
              <a:buClr>
                <a:srgbClr val="990000"/>
              </a:buClr>
            </a:pPr>
            <a:r>
              <a:rPr lang="zh-CN" altLang="en-US" sz="1200" dirty="0">
                <a:solidFill>
                  <a:srgbClr val="F8F8F8"/>
                </a:solidFill>
                <a:latin typeface="Arial" charset="0"/>
                <a:ea typeface="华文细黑" pitchFamily="2" charset="-122"/>
                <a:cs typeface="SimSun" pitchFamily="2" charset="-122"/>
              </a:rPr>
              <a:t>子目录 </a:t>
            </a:r>
            <a:r>
              <a:rPr lang="en-US" altLang="zh-CN" sz="1200" dirty="0">
                <a:solidFill>
                  <a:srgbClr val="F8F8F8"/>
                </a:solidFill>
                <a:latin typeface="Arial" charset="0"/>
                <a:ea typeface="华文细黑" pitchFamily="2" charset="-122"/>
                <a:cs typeface="SimSun" pitchFamily="2" charset="-122"/>
              </a:rPr>
              <a:t>(2-5</a:t>
            </a:r>
            <a:r>
              <a:rPr lang="zh-CN" altLang="en-US" sz="1200" dirty="0">
                <a:solidFill>
                  <a:srgbClr val="F8F8F8"/>
                </a:solidFill>
                <a:latin typeface="Arial" charset="0"/>
                <a:ea typeface="华文细黑" pitchFamily="2" charset="-122"/>
                <a:cs typeface="SimSun" pitchFamily="2" charset="-122"/>
              </a:rPr>
              <a:t>级</a:t>
            </a:r>
            <a:r>
              <a:rPr lang="en-US" altLang="zh-CN" sz="1200" dirty="0">
                <a:solidFill>
                  <a:srgbClr val="F8F8F8"/>
                </a:solidFill>
                <a:latin typeface="Arial" charset="0"/>
                <a:ea typeface="华文细黑" pitchFamily="2" charset="-122"/>
                <a:cs typeface="SimSun" pitchFamily="2" charset="-122"/>
              </a:rPr>
              <a:t>) :18pt  </a:t>
            </a:r>
          </a:p>
          <a:p>
            <a:pPr marL="342755" indent="-342755" algn="r">
              <a:lnSpc>
                <a:spcPct val="125000"/>
              </a:lnSpc>
              <a:spcBef>
                <a:spcPct val="20000"/>
              </a:spcBef>
              <a:buClr>
                <a:srgbClr val="990000"/>
              </a:buClr>
            </a:pPr>
            <a:r>
              <a:rPr lang="zh-CN" altLang="en-US" sz="1200" dirty="0">
                <a:solidFill>
                  <a:srgbClr val="F8F8F8"/>
                </a:solidFill>
                <a:latin typeface="Arial" charset="0"/>
                <a:ea typeface="华文细黑" pitchFamily="2" charset="-122"/>
                <a:cs typeface="SimSun" pitchFamily="2" charset="-122"/>
              </a:rPr>
              <a:t>颜色</a:t>
            </a:r>
            <a:r>
              <a:rPr lang="en-US" altLang="zh-CN" sz="1200" dirty="0">
                <a:solidFill>
                  <a:srgbClr val="F8F8F8"/>
                </a:solidFill>
                <a:latin typeface="Arial" charset="0"/>
                <a:ea typeface="华文细黑" pitchFamily="2" charset="-122"/>
                <a:cs typeface="SimSun" pitchFamily="2" charset="-122"/>
              </a:rPr>
              <a:t>:</a:t>
            </a:r>
            <a:r>
              <a:rPr lang="zh-CN" altLang="en-US" sz="1200" dirty="0">
                <a:solidFill>
                  <a:srgbClr val="F8F8F8"/>
                </a:solidFill>
                <a:latin typeface="Arial" charset="0"/>
                <a:ea typeface="华文细黑" pitchFamily="2" charset="-122"/>
                <a:cs typeface="SimSun" pitchFamily="2" charset="-122"/>
              </a:rPr>
              <a:t>黑色</a:t>
            </a:r>
          </a:p>
          <a:p>
            <a:pPr marL="342755" indent="-342755" algn="r">
              <a:lnSpc>
                <a:spcPct val="125000"/>
              </a:lnSpc>
              <a:spcBef>
                <a:spcPct val="20000"/>
              </a:spcBef>
              <a:buClr>
                <a:srgbClr val="990000"/>
              </a:buClr>
            </a:pPr>
            <a:r>
              <a:rPr lang="zh-CN" altLang="en-US" sz="1200" dirty="0">
                <a:solidFill>
                  <a:srgbClr val="F8F8F8"/>
                </a:solidFill>
                <a:latin typeface="FrutigerNext LT Medium" pitchFamily="34" charset="0"/>
                <a:ea typeface="华文细黑" pitchFamily="2" charset="-122"/>
                <a:cs typeface="SimSun" pitchFamily="2" charset="-122"/>
              </a:rPr>
              <a:t>内部使用字体 </a:t>
            </a:r>
            <a:r>
              <a:rPr lang="en-US" altLang="zh-CN" sz="1200" dirty="0">
                <a:solidFill>
                  <a:srgbClr val="F8F8F8"/>
                </a:solidFill>
                <a:latin typeface="FrutigerNext LT Medium" pitchFamily="34" charset="0"/>
                <a:ea typeface="华文细黑" pitchFamily="2" charset="-122"/>
                <a:cs typeface="SimSun" pitchFamily="2" charset="-122"/>
              </a:rPr>
              <a:t>:</a:t>
            </a:r>
          </a:p>
          <a:p>
            <a:pPr marL="342755" indent="-342755" algn="r">
              <a:lnSpc>
                <a:spcPct val="125000"/>
              </a:lnSpc>
              <a:spcBef>
                <a:spcPct val="20000"/>
              </a:spcBef>
              <a:buClr>
                <a:srgbClr val="990000"/>
              </a:buClr>
            </a:pPr>
            <a:r>
              <a:rPr lang="en-US" altLang="zh-CN" sz="1200" dirty="0">
                <a:solidFill>
                  <a:srgbClr val="F8F8F8"/>
                </a:solidFill>
                <a:latin typeface="FrutigerNext LT Medium" pitchFamily="34" charset="0"/>
                <a:ea typeface="华文细黑" pitchFamily="2" charset="-122"/>
                <a:cs typeface="SimSun" pitchFamily="2" charset="-122"/>
              </a:rPr>
              <a:t>FrutigerNext LT Regular</a:t>
            </a:r>
          </a:p>
          <a:p>
            <a:pPr marL="342755" indent="-342755" algn="r">
              <a:lnSpc>
                <a:spcPct val="125000"/>
              </a:lnSpc>
              <a:spcBef>
                <a:spcPct val="20000"/>
              </a:spcBef>
              <a:buClr>
                <a:srgbClr val="990000"/>
              </a:buClr>
            </a:pPr>
            <a:r>
              <a:rPr lang="zh-CN" altLang="en-US" sz="1200" dirty="0">
                <a:solidFill>
                  <a:srgbClr val="F8F8F8"/>
                </a:solidFill>
                <a:latin typeface="FrutigerNext LT Medium" pitchFamily="34" charset="0"/>
                <a:ea typeface="华文细黑" pitchFamily="2" charset="-122"/>
                <a:cs typeface="SimSun" pitchFamily="2" charset="-122"/>
              </a:rPr>
              <a:t>外部使用字体 </a:t>
            </a:r>
            <a:r>
              <a:rPr lang="en-US" altLang="zh-CN" sz="1200" dirty="0">
                <a:solidFill>
                  <a:srgbClr val="F8F8F8"/>
                </a:solidFill>
                <a:latin typeface="FrutigerNext LT Medium" pitchFamily="34" charset="0"/>
                <a:ea typeface="华文细黑" pitchFamily="2" charset="-122"/>
                <a:cs typeface="SimSun" pitchFamily="2" charset="-122"/>
              </a:rPr>
              <a:t>: Arial</a:t>
            </a:r>
          </a:p>
          <a:p>
            <a:pPr marL="342755" indent="-342755" algn="r">
              <a:lnSpc>
                <a:spcPct val="75000"/>
              </a:lnSpc>
              <a:spcBef>
                <a:spcPct val="20000"/>
              </a:spcBef>
              <a:buClr>
                <a:srgbClr val="990000"/>
              </a:buClr>
            </a:pPr>
            <a:endParaRPr lang="en-US" altLang="zh-CN" sz="1200" dirty="0">
              <a:solidFill>
                <a:srgbClr val="F8F8F8"/>
              </a:solidFill>
              <a:latin typeface="Arial" charset="0"/>
              <a:ea typeface="华文细黑" pitchFamily="2" charset="-122"/>
              <a:cs typeface="SimSun" pitchFamily="2" charset="-122"/>
            </a:endParaRPr>
          </a:p>
          <a:p>
            <a:pPr marL="342755" indent="-342755" algn="r">
              <a:lnSpc>
                <a:spcPct val="125000"/>
              </a:lnSpc>
              <a:spcBef>
                <a:spcPct val="20000"/>
              </a:spcBef>
              <a:buClr>
                <a:srgbClr val="990000"/>
              </a:buClr>
            </a:pPr>
            <a:r>
              <a:rPr lang="zh-CN" altLang="en-US" sz="1200" dirty="0">
                <a:solidFill>
                  <a:srgbClr val="F8F8F8"/>
                </a:solidFill>
                <a:latin typeface="Arial" charset="0"/>
                <a:ea typeface="华文细黑" pitchFamily="2" charset="-122"/>
                <a:cs typeface="SimSun" pitchFamily="2" charset="-122"/>
              </a:rPr>
              <a:t>中文正文</a:t>
            </a:r>
            <a:r>
              <a:rPr lang="en-US" altLang="zh-CN" sz="1200" dirty="0">
                <a:solidFill>
                  <a:srgbClr val="F8F8F8"/>
                </a:solidFill>
                <a:latin typeface="Arial" charset="0"/>
                <a:ea typeface="华文细黑" pitchFamily="2" charset="-122"/>
                <a:cs typeface="SimSun" pitchFamily="2" charset="-122"/>
              </a:rPr>
              <a:t>:18-20pt</a:t>
            </a:r>
          </a:p>
          <a:p>
            <a:pPr marL="342755" indent="-342755" algn="r">
              <a:lnSpc>
                <a:spcPct val="125000"/>
              </a:lnSpc>
              <a:spcBef>
                <a:spcPct val="20000"/>
              </a:spcBef>
              <a:buClr>
                <a:srgbClr val="990000"/>
              </a:buClr>
            </a:pPr>
            <a:r>
              <a:rPr lang="zh-CN" altLang="en-US" sz="1200" dirty="0">
                <a:solidFill>
                  <a:srgbClr val="F8F8F8"/>
                </a:solidFill>
                <a:latin typeface="Arial" charset="0"/>
                <a:ea typeface="华文细黑" pitchFamily="2" charset="-122"/>
                <a:cs typeface="SimSun" pitchFamily="2" charset="-122"/>
              </a:rPr>
              <a:t>子目录</a:t>
            </a:r>
            <a:r>
              <a:rPr lang="en-US" altLang="zh-CN" sz="1200" dirty="0">
                <a:solidFill>
                  <a:srgbClr val="F8F8F8"/>
                </a:solidFill>
                <a:latin typeface="Arial" charset="0"/>
                <a:ea typeface="华文细黑" pitchFamily="2" charset="-122"/>
                <a:cs typeface="SimSun" pitchFamily="2" charset="-122"/>
              </a:rPr>
              <a:t>(2-5</a:t>
            </a:r>
            <a:r>
              <a:rPr lang="zh-CN" altLang="en-US" sz="1200" dirty="0">
                <a:solidFill>
                  <a:srgbClr val="F8F8F8"/>
                </a:solidFill>
                <a:latin typeface="Arial" charset="0"/>
                <a:ea typeface="华文细黑" pitchFamily="2" charset="-122"/>
                <a:cs typeface="SimSun" pitchFamily="2" charset="-122"/>
              </a:rPr>
              <a:t>级</a:t>
            </a:r>
            <a:r>
              <a:rPr lang="en-US" altLang="zh-CN" sz="1200" dirty="0">
                <a:solidFill>
                  <a:srgbClr val="F8F8F8"/>
                </a:solidFill>
                <a:latin typeface="Arial" charset="0"/>
                <a:ea typeface="华文细黑" pitchFamily="2" charset="-122"/>
                <a:cs typeface="SimSun" pitchFamily="2" charset="-122"/>
              </a:rPr>
              <a:t>):18pt </a:t>
            </a:r>
          </a:p>
          <a:p>
            <a:pPr marL="342755" indent="-342755" algn="r">
              <a:lnSpc>
                <a:spcPct val="125000"/>
              </a:lnSpc>
              <a:spcBef>
                <a:spcPct val="20000"/>
              </a:spcBef>
              <a:buClr>
                <a:srgbClr val="990000"/>
              </a:buClr>
            </a:pPr>
            <a:r>
              <a:rPr lang="zh-CN" altLang="en-US" sz="1200" dirty="0">
                <a:solidFill>
                  <a:srgbClr val="F8F8F8"/>
                </a:solidFill>
                <a:latin typeface="Arial" charset="0"/>
                <a:ea typeface="华文细黑" pitchFamily="2" charset="-122"/>
                <a:cs typeface="SimSun" pitchFamily="2" charset="-122"/>
              </a:rPr>
              <a:t>颜色</a:t>
            </a:r>
            <a:r>
              <a:rPr lang="en-US" altLang="zh-CN" sz="1200" dirty="0">
                <a:solidFill>
                  <a:srgbClr val="F8F8F8"/>
                </a:solidFill>
                <a:latin typeface="Arial" charset="0"/>
                <a:ea typeface="华文细黑" pitchFamily="2" charset="-122"/>
                <a:cs typeface="SimSun" pitchFamily="2" charset="-122"/>
              </a:rPr>
              <a:t>:</a:t>
            </a:r>
            <a:r>
              <a:rPr lang="zh-CN" altLang="en-US" sz="1200" dirty="0">
                <a:solidFill>
                  <a:srgbClr val="F8F8F8"/>
                </a:solidFill>
                <a:latin typeface="Arial" charset="0"/>
                <a:ea typeface="华文细黑" pitchFamily="2" charset="-122"/>
                <a:cs typeface="SimSun" pitchFamily="2" charset="-122"/>
              </a:rPr>
              <a:t>黑色</a:t>
            </a:r>
          </a:p>
          <a:p>
            <a:pPr marL="342755" indent="-342755" algn="r">
              <a:lnSpc>
                <a:spcPct val="125000"/>
              </a:lnSpc>
              <a:spcBef>
                <a:spcPct val="20000"/>
              </a:spcBef>
              <a:buClr>
                <a:srgbClr val="990000"/>
              </a:buClr>
            </a:pPr>
            <a:r>
              <a:rPr lang="zh-CN" altLang="en-US" sz="1200" dirty="0">
                <a:solidFill>
                  <a:srgbClr val="F8F8F8"/>
                </a:solidFill>
                <a:latin typeface="Arial" charset="0"/>
                <a:ea typeface="华文细黑" pitchFamily="2" charset="-122"/>
                <a:cs typeface="SimSun" pitchFamily="2" charset="-122"/>
              </a:rPr>
              <a:t>字体</a:t>
            </a:r>
            <a:r>
              <a:rPr lang="en-US" altLang="zh-CN" sz="1200" dirty="0">
                <a:solidFill>
                  <a:srgbClr val="F8F8F8"/>
                </a:solidFill>
                <a:latin typeface="Arial" charset="0"/>
                <a:ea typeface="华文细黑" pitchFamily="2" charset="-122"/>
                <a:cs typeface="SimSun" pitchFamily="2" charset="-122"/>
              </a:rPr>
              <a:t>:</a:t>
            </a:r>
            <a:r>
              <a:rPr lang="zh-CN" altLang="en-US" sz="1200" dirty="0">
                <a:solidFill>
                  <a:srgbClr val="F8F8F8"/>
                </a:solidFill>
                <a:latin typeface="Arial" charset="0"/>
                <a:ea typeface="华文细黑" pitchFamily="2" charset="-122"/>
                <a:cs typeface="SimSun" pitchFamily="2" charset="-122"/>
              </a:rPr>
              <a:t>细黑体 </a:t>
            </a:r>
            <a:endParaRPr lang="zh-CN" altLang="en-US" sz="1200" dirty="0">
              <a:solidFill>
                <a:srgbClr val="080808"/>
              </a:solidFill>
              <a:latin typeface="Arial" charset="0"/>
              <a:ea typeface="华文细黑" pitchFamily="2" charset="-122"/>
              <a:cs typeface="SimSun" pitchFamily="2" charset="-122"/>
            </a:endParaRPr>
          </a:p>
        </p:txBody>
      </p:sp>
      <p:sp>
        <p:nvSpPr>
          <p:cNvPr id="1470603" name="Rectangle 139"/>
          <p:cNvSpPr>
            <a:spLocks noChangeArrowheads="1"/>
          </p:cNvSpPr>
          <p:nvPr/>
        </p:nvSpPr>
        <p:spPr bwMode="auto">
          <a:xfrm>
            <a:off x="12361867" y="5444380"/>
            <a:ext cx="1227137" cy="323761"/>
          </a:xfrm>
          <a:prstGeom prst="rect">
            <a:avLst/>
          </a:prstGeom>
          <a:solidFill>
            <a:srgbClr val="F8F8F8"/>
          </a:solidFill>
          <a:ln w="9525" algn="ctr">
            <a:noFill/>
            <a:miter lim="800000"/>
            <a:headEnd/>
            <a:tailEnd/>
          </a:ln>
          <a:effectLst/>
        </p:spPr>
        <p:txBody>
          <a:bodyPr lIns="91389" tIns="45692" rIns="91389" bIns="45692" anchor="ctr">
            <a:spAutoFit/>
          </a:bodyPr>
          <a:lstStyle/>
          <a:p>
            <a:pPr algn="ctr" defTabSz="877519" eaLnBrk="0" hangingPunct="0"/>
            <a:endParaRPr lang="zh-CN" altLang="zh-CN" sz="1500" dirty="0">
              <a:solidFill>
                <a:srgbClr val="000000"/>
              </a:solidFill>
              <a:latin typeface="FrutigerNext LT Regular" pitchFamily="34" charset="0"/>
              <a:ea typeface="MS PGothic" pitchFamily="34" charset="-128"/>
            </a:endParaRPr>
          </a:p>
        </p:txBody>
      </p:sp>
      <p:grpSp>
        <p:nvGrpSpPr>
          <p:cNvPr id="3" name="Group 140"/>
          <p:cNvGrpSpPr>
            <a:grpSpLocks/>
          </p:cNvGrpSpPr>
          <p:nvPr/>
        </p:nvGrpSpPr>
        <p:grpSpPr bwMode="auto">
          <a:xfrm>
            <a:off x="12472988" y="5278442"/>
            <a:ext cx="989012" cy="184150"/>
            <a:chOff x="6657" y="3492"/>
            <a:chExt cx="527" cy="121"/>
          </a:xfrm>
        </p:grpSpPr>
        <p:sp>
          <p:nvSpPr>
            <p:cNvPr id="1470605" name="Rectangle 141"/>
            <p:cNvSpPr>
              <a:spLocks noChangeArrowheads="1"/>
            </p:cNvSpPr>
            <p:nvPr/>
          </p:nvSpPr>
          <p:spPr bwMode="auto">
            <a:xfrm flipV="1">
              <a:off x="6789" y="3492"/>
              <a:ext cx="132" cy="121"/>
            </a:xfrm>
            <a:prstGeom prst="rect">
              <a:avLst/>
            </a:prstGeom>
            <a:solidFill>
              <a:srgbClr val="FFCC66"/>
            </a:solidFill>
            <a:ln w="9525">
              <a:noFill/>
              <a:miter lim="800000"/>
              <a:headEnd/>
              <a:tailEnd/>
            </a:ln>
            <a:effectLst/>
          </p:spPr>
          <p:txBody>
            <a:bodyPr wrap="none" anchor="ctr"/>
            <a:lstStyle/>
            <a:p>
              <a:pPr>
                <a:buClr>
                  <a:srgbClr val="CC9900"/>
                </a:buClr>
                <a:buFont typeface="Wingdings" pitchFamily="2" charset="2"/>
                <a:buChar char="n"/>
              </a:pPr>
              <a:endParaRPr lang="zh-CN" altLang="en-US" sz="1800" b="1" dirty="0">
                <a:solidFill>
                  <a:srgbClr val="000000"/>
                </a:solidFill>
                <a:latin typeface="Arial" charset="0"/>
              </a:endParaRPr>
            </a:p>
          </p:txBody>
        </p:sp>
        <p:sp>
          <p:nvSpPr>
            <p:cNvPr id="1470606" name="Rectangle 142"/>
            <p:cNvSpPr>
              <a:spLocks noChangeArrowheads="1"/>
            </p:cNvSpPr>
            <p:nvPr/>
          </p:nvSpPr>
          <p:spPr bwMode="auto">
            <a:xfrm flipV="1">
              <a:off x="6921" y="3492"/>
              <a:ext cx="131" cy="121"/>
            </a:xfrm>
            <a:prstGeom prst="rect">
              <a:avLst/>
            </a:prstGeom>
            <a:solidFill>
              <a:srgbClr val="FF9900"/>
            </a:solidFill>
            <a:ln w="9525">
              <a:noFill/>
              <a:miter lim="800000"/>
              <a:headEnd/>
              <a:tailEnd/>
            </a:ln>
            <a:effectLst/>
          </p:spPr>
          <p:txBody>
            <a:bodyPr wrap="none" anchor="ctr"/>
            <a:lstStyle/>
            <a:p>
              <a:pPr>
                <a:buClr>
                  <a:srgbClr val="CC9900"/>
                </a:buClr>
                <a:buFont typeface="Wingdings" pitchFamily="2" charset="2"/>
                <a:buChar char="n"/>
              </a:pPr>
              <a:endParaRPr lang="zh-CN" altLang="en-US" sz="1800" b="1" dirty="0">
                <a:solidFill>
                  <a:srgbClr val="000000"/>
                </a:solidFill>
                <a:latin typeface="Arial" charset="0"/>
              </a:endParaRPr>
            </a:p>
          </p:txBody>
        </p:sp>
        <p:sp>
          <p:nvSpPr>
            <p:cNvPr id="1470607" name="Rectangle 143"/>
            <p:cNvSpPr>
              <a:spLocks noChangeArrowheads="1"/>
            </p:cNvSpPr>
            <p:nvPr/>
          </p:nvSpPr>
          <p:spPr bwMode="auto">
            <a:xfrm flipV="1">
              <a:off x="7052" y="3492"/>
              <a:ext cx="132" cy="121"/>
            </a:xfrm>
            <a:prstGeom prst="rect">
              <a:avLst/>
            </a:prstGeom>
            <a:solidFill>
              <a:srgbClr val="99660A"/>
            </a:solidFill>
            <a:ln w="9525">
              <a:noFill/>
              <a:miter lim="800000"/>
              <a:headEnd/>
              <a:tailEnd/>
            </a:ln>
            <a:effectLst/>
          </p:spPr>
          <p:txBody>
            <a:bodyPr wrap="none" anchor="ctr"/>
            <a:lstStyle/>
            <a:p>
              <a:pPr>
                <a:buClr>
                  <a:srgbClr val="CC9900"/>
                </a:buClr>
                <a:buFont typeface="Wingdings" pitchFamily="2" charset="2"/>
                <a:buChar char="n"/>
              </a:pPr>
              <a:endParaRPr lang="zh-CN" altLang="en-US" sz="1800" b="1" dirty="0">
                <a:solidFill>
                  <a:srgbClr val="000000"/>
                </a:solidFill>
                <a:latin typeface="Arial" charset="0"/>
              </a:endParaRPr>
            </a:p>
          </p:txBody>
        </p:sp>
        <p:sp>
          <p:nvSpPr>
            <p:cNvPr id="1470608" name="Rectangle 144"/>
            <p:cNvSpPr>
              <a:spLocks noChangeArrowheads="1"/>
            </p:cNvSpPr>
            <p:nvPr/>
          </p:nvSpPr>
          <p:spPr bwMode="auto">
            <a:xfrm flipV="1">
              <a:off x="6657" y="3492"/>
              <a:ext cx="132" cy="121"/>
            </a:xfrm>
            <a:prstGeom prst="rect">
              <a:avLst/>
            </a:prstGeom>
            <a:solidFill>
              <a:srgbClr val="FFCC99"/>
            </a:solidFill>
            <a:ln w="9525">
              <a:noFill/>
              <a:miter lim="800000"/>
              <a:headEnd/>
              <a:tailEnd/>
            </a:ln>
            <a:effectLst/>
          </p:spPr>
          <p:txBody>
            <a:bodyPr wrap="none" anchor="ctr"/>
            <a:lstStyle/>
            <a:p>
              <a:pPr>
                <a:buClr>
                  <a:srgbClr val="CC9900"/>
                </a:buClr>
                <a:buFont typeface="Wingdings" pitchFamily="2" charset="2"/>
                <a:buChar char="n"/>
              </a:pPr>
              <a:endParaRPr lang="zh-CN" altLang="en-US" sz="1800" b="1" dirty="0">
                <a:solidFill>
                  <a:srgbClr val="000000"/>
                </a:solidFill>
                <a:latin typeface="Arial" charset="0"/>
              </a:endParaRPr>
            </a:p>
          </p:txBody>
        </p:sp>
      </p:grpSp>
      <p:grpSp>
        <p:nvGrpSpPr>
          <p:cNvPr id="4" name="Group 145"/>
          <p:cNvGrpSpPr>
            <a:grpSpLocks/>
          </p:cNvGrpSpPr>
          <p:nvPr/>
        </p:nvGrpSpPr>
        <p:grpSpPr bwMode="auto">
          <a:xfrm>
            <a:off x="12472988" y="6203954"/>
            <a:ext cx="989012" cy="182563"/>
            <a:chOff x="6657" y="4103"/>
            <a:chExt cx="527" cy="121"/>
          </a:xfrm>
        </p:grpSpPr>
        <p:sp>
          <p:nvSpPr>
            <p:cNvPr id="1470610" name="Rectangle 146"/>
            <p:cNvSpPr>
              <a:spLocks noChangeArrowheads="1"/>
            </p:cNvSpPr>
            <p:nvPr/>
          </p:nvSpPr>
          <p:spPr bwMode="auto">
            <a:xfrm flipV="1">
              <a:off x="6789" y="4103"/>
              <a:ext cx="132" cy="121"/>
            </a:xfrm>
            <a:prstGeom prst="rect">
              <a:avLst/>
            </a:prstGeom>
            <a:solidFill>
              <a:srgbClr val="99CCFF"/>
            </a:solidFill>
            <a:ln w="9525">
              <a:noFill/>
              <a:miter lim="800000"/>
              <a:headEnd/>
              <a:tailEnd/>
            </a:ln>
            <a:effectLst/>
          </p:spPr>
          <p:txBody>
            <a:bodyPr wrap="none" anchor="ctr"/>
            <a:lstStyle/>
            <a:p>
              <a:pPr>
                <a:buClr>
                  <a:srgbClr val="CC9900"/>
                </a:buClr>
                <a:buFont typeface="Wingdings" pitchFamily="2" charset="2"/>
                <a:buChar char="n"/>
              </a:pPr>
              <a:endParaRPr lang="zh-CN" altLang="en-US" sz="1800" b="1" dirty="0">
                <a:solidFill>
                  <a:srgbClr val="000000"/>
                </a:solidFill>
                <a:latin typeface="Arial" charset="0"/>
              </a:endParaRPr>
            </a:p>
          </p:txBody>
        </p:sp>
        <p:sp>
          <p:nvSpPr>
            <p:cNvPr id="1470611" name="Rectangle 147"/>
            <p:cNvSpPr>
              <a:spLocks noChangeArrowheads="1"/>
            </p:cNvSpPr>
            <p:nvPr/>
          </p:nvSpPr>
          <p:spPr bwMode="auto">
            <a:xfrm flipV="1">
              <a:off x="6921" y="4103"/>
              <a:ext cx="131" cy="121"/>
            </a:xfrm>
            <a:prstGeom prst="rect">
              <a:avLst/>
            </a:prstGeom>
            <a:solidFill>
              <a:srgbClr val="99CCCC"/>
            </a:solidFill>
            <a:ln w="9525">
              <a:noFill/>
              <a:miter lim="800000"/>
              <a:headEnd/>
              <a:tailEnd/>
            </a:ln>
            <a:effectLst/>
          </p:spPr>
          <p:txBody>
            <a:bodyPr wrap="none" anchor="ctr"/>
            <a:lstStyle/>
            <a:p>
              <a:pPr>
                <a:buClr>
                  <a:srgbClr val="CC9900"/>
                </a:buClr>
                <a:buFont typeface="Wingdings" pitchFamily="2" charset="2"/>
                <a:buChar char="n"/>
              </a:pPr>
              <a:endParaRPr lang="zh-CN" altLang="en-US" sz="1800" b="1" dirty="0">
                <a:solidFill>
                  <a:srgbClr val="000000"/>
                </a:solidFill>
                <a:latin typeface="Arial" charset="0"/>
              </a:endParaRPr>
            </a:p>
          </p:txBody>
        </p:sp>
        <p:sp>
          <p:nvSpPr>
            <p:cNvPr id="1470612" name="Rectangle 148"/>
            <p:cNvSpPr>
              <a:spLocks noChangeArrowheads="1"/>
            </p:cNvSpPr>
            <p:nvPr/>
          </p:nvSpPr>
          <p:spPr bwMode="auto">
            <a:xfrm flipV="1">
              <a:off x="7052" y="4103"/>
              <a:ext cx="132" cy="121"/>
            </a:xfrm>
            <a:prstGeom prst="rect">
              <a:avLst/>
            </a:prstGeom>
            <a:solidFill>
              <a:srgbClr val="009999"/>
            </a:solidFill>
            <a:ln w="9525">
              <a:noFill/>
              <a:miter lim="800000"/>
              <a:headEnd/>
              <a:tailEnd/>
            </a:ln>
            <a:effectLst/>
          </p:spPr>
          <p:txBody>
            <a:bodyPr wrap="none" anchor="ctr"/>
            <a:lstStyle/>
            <a:p>
              <a:pPr>
                <a:buClr>
                  <a:srgbClr val="CC9900"/>
                </a:buClr>
                <a:buFont typeface="Wingdings" pitchFamily="2" charset="2"/>
                <a:buChar char="n"/>
              </a:pPr>
              <a:endParaRPr lang="zh-CN" altLang="en-US" sz="1800" b="1" dirty="0">
                <a:solidFill>
                  <a:srgbClr val="000000"/>
                </a:solidFill>
                <a:latin typeface="Arial" charset="0"/>
              </a:endParaRPr>
            </a:p>
          </p:txBody>
        </p:sp>
        <p:sp>
          <p:nvSpPr>
            <p:cNvPr id="1470613" name="Rectangle 149"/>
            <p:cNvSpPr>
              <a:spLocks noChangeArrowheads="1"/>
            </p:cNvSpPr>
            <p:nvPr/>
          </p:nvSpPr>
          <p:spPr bwMode="auto">
            <a:xfrm flipV="1">
              <a:off x="6657" y="4103"/>
              <a:ext cx="132" cy="121"/>
            </a:xfrm>
            <a:prstGeom prst="rect">
              <a:avLst/>
            </a:prstGeom>
            <a:solidFill>
              <a:srgbClr val="CCCCFF"/>
            </a:solidFill>
            <a:ln w="9525">
              <a:noFill/>
              <a:miter lim="800000"/>
              <a:headEnd/>
              <a:tailEnd/>
            </a:ln>
            <a:effectLst/>
          </p:spPr>
          <p:txBody>
            <a:bodyPr wrap="none" anchor="ctr"/>
            <a:lstStyle/>
            <a:p>
              <a:pPr>
                <a:buClr>
                  <a:srgbClr val="CC9900"/>
                </a:buClr>
                <a:buFont typeface="Wingdings" pitchFamily="2" charset="2"/>
                <a:buChar char="n"/>
              </a:pPr>
              <a:endParaRPr lang="zh-CN" altLang="en-US" sz="1800" b="1" dirty="0">
                <a:solidFill>
                  <a:srgbClr val="000000"/>
                </a:solidFill>
                <a:latin typeface="Arial" charset="0"/>
              </a:endParaRPr>
            </a:p>
          </p:txBody>
        </p:sp>
      </p:grpSp>
      <p:grpSp>
        <p:nvGrpSpPr>
          <p:cNvPr id="5" name="Group 150"/>
          <p:cNvGrpSpPr>
            <a:grpSpLocks/>
          </p:cNvGrpSpPr>
          <p:nvPr/>
        </p:nvGrpSpPr>
        <p:grpSpPr bwMode="auto">
          <a:xfrm>
            <a:off x="12472988" y="6450017"/>
            <a:ext cx="989012" cy="182562"/>
            <a:chOff x="6657" y="4266"/>
            <a:chExt cx="527" cy="121"/>
          </a:xfrm>
        </p:grpSpPr>
        <p:sp>
          <p:nvSpPr>
            <p:cNvPr id="1470615" name="Rectangle 151"/>
            <p:cNvSpPr>
              <a:spLocks noChangeArrowheads="1"/>
            </p:cNvSpPr>
            <p:nvPr/>
          </p:nvSpPr>
          <p:spPr bwMode="auto">
            <a:xfrm flipV="1">
              <a:off x="6789" y="4266"/>
              <a:ext cx="132" cy="121"/>
            </a:xfrm>
            <a:prstGeom prst="rect">
              <a:avLst/>
            </a:prstGeom>
            <a:solidFill>
              <a:srgbClr val="99CCCC"/>
            </a:solidFill>
            <a:ln w="9525">
              <a:noFill/>
              <a:miter lim="800000"/>
              <a:headEnd/>
              <a:tailEnd/>
            </a:ln>
            <a:effectLst/>
          </p:spPr>
          <p:txBody>
            <a:bodyPr wrap="none" anchor="ctr"/>
            <a:lstStyle/>
            <a:p>
              <a:pPr>
                <a:buClr>
                  <a:srgbClr val="CC9900"/>
                </a:buClr>
                <a:buFont typeface="Wingdings" pitchFamily="2" charset="2"/>
                <a:buChar char="n"/>
              </a:pPr>
              <a:endParaRPr lang="zh-CN" altLang="en-US" sz="1800" b="1" dirty="0">
                <a:solidFill>
                  <a:srgbClr val="000000"/>
                </a:solidFill>
                <a:latin typeface="Arial" charset="0"/>
              </a:endParaRPr>
            </a:p>
          </p:txBody>
        </p:sp>
        <p:sp>
          <p:nvSpPr>
            <p:cNvPr id="1470616" name="Rectangle 152"/>
            <p:cNvSpPr>
              <a:spLocks noChangeArrowheads="1"/>
            </p:cNvSpPr>
            <p:nvPr/>
          </p:nvSpPr>
          <p:spPr bwMode="auto">
            <a:xfrm flipV="1">
              <a:off x="6921" y="4266"/>
              <a:ext cx="131" cy="121"/>
            </a:xfrm>
            <a:prstGeom prst="rect">
              <a:avLst/>
            </a:prstGeom>
            <a:solidFill>
              <a:srgbClr val="0099CC"/>
            </a:solidFill>
            <a:ln w="9525">
              <a:noFill/>
              <a:miter lim="800000"/>
              <a:headEnd/>
              <a:tailEnd/>
            </a:ln>
            <a:effectLst/>
          </p:spPr>
          <p:txBody>
            <a:bodyPr wrap="none" anchor="ctr"/>
            <a:lstStyle/>
            <a:p>
              <a:pPr>
                <a:buClr>
                  <a:srgbClr val="CC9900"/>
                </a:buClr>
                <a:buFont typeface="Wingdings" pitchFamily="2" charset="2"/>
                <a:buChar char="n"/>
              </a:pPr>
              <a:endParaRPr lang="zh-CN" altLang="en-US" sz="1800" b="1" dirty="0">
                <a:solidFill>
                  <a:srgbClr val="000000"/>
                </a:solidFill>
                <a:latin typeface="Arial" charset="0"/>
              </a:endParaRPr>
            </a:p>
          </p:txBody>
        </p:sp>
        <p:sp>
          <p:nvSpPr>
            <p:cNvPr id="1470617" name="Rectangle 153"/>
            <p:cNvSpPr>
              <a:spLocks noChangeArrowheads="1"/>
            </p:cNvSpPr>
            <p:nvPr/>
          </p:nvSpPr>
          <p:spPr bwMode="auto">
            <a:xfrm flipV="1">
              <a:off x="7052" y="4266"/>
              <a:ext cx="132" cy="121"/>
            </a:xfrm>
            <a:prstGeom prst="rect">
              <a:avLst/>
            </a:prstGeom>
            <a:solidFill>
              <a:srgbClr val="006699"/>
            </a:solidFill>
            <a:ln w="9525">
              <a:noFill/>
              <a:miter lim="800000"/>
              <a:headEnd/>
              <a:tailEnd/>
            </a:ln>
            <a:effectLst/>
          </p:spPr>
          <p:txBody>
            <a:bodyPr wrap="none" anchor="ctr"/>
            <a:lstStyle/>
            <a:p>
              <a:pPr>
                <a:buClr>
                  <a:srgbClr val="CC9900"/>
                </a:buClr>
                <a:buFont typeface="Wingdings" pitchFamily="2" charset="2"/>
                <a:buChar char="n"/>
              </a:pPr>
              <a:endParaRPr lang="zh-CN" altLang="en-US" sz="1800" b="1" dirty="0">
                <a:solidFill>
                  <a:srgbClr val="000000"/>
                </a:solidFill>
                <a:latin typeface="Arial" charset="0"/>
              </a:endParaRPr>
            </a:p>
          </p:txBody>
        </p:sp>
        <p:sp>
          <p:nvSpPr>
            <p:cNvPr id="1470618" name="Rectangle 154"/>
            <p:cNvSpPr>
              <a:spLocks noChangeArrowheads="1"/>
            </p:cNvSpPr>
            <p:nvPr/>
          </p:nvSpPr>
          <p:spPr bwMode="auto">
            <a:xfrm flipV="1">
              <a:off x="6657" y="4266"/>
              <a:ext cx="132" cy="121"/>
            </a:xfrm>
            <a:prstGeom prst="rect">
              <a:avLst/>
            </a:prstGeom>
            <a:solidFill>
              <a:srgbClr val="CCFF99"/>
            </a:solidFill>
            <a:ln w="9525">
              <a:noFill/>
              <a:miter lim="800000"/>
              <a:headEnd/>
              <a:tailEnd/>
            </a:ln>
            <a:effectLst/>
          </p:spPr>
          <p:txBody>
            <a:bodyPr wrap="none" anchor="ctr"/>
            <a:lstStyle/>
            <a:p>
              <a:pPr>
                <a:buClr>
                  <a:srgbClr val="CC9900"/>
                </a:buClr>
                <a:buFont typeface="Wingdings" pitchFamily="2" charset="2"/>
                <a:buChar char="n"/>
              </a:pPr>
              <a:endParaRPr lang="zh-CN" altLang="en-US" sz="1800" b="1" dirty="0">
                <a:solidFill>
                  <a:srgbClr val="000000"/>
                </a:solidFill>
                <a:latin typeface="Arial" charset="0"/>
              </a:endParaRPr>
            </a:p>
          </p:txBody>
        </p:sp>
      </p:grpSp>
      <p:grpSp>
        <p:nvGrpSpPr>
          <p:cNvPr id="6" name="Group 155"/>
          <p:cNvGrpSpPr>
            <a:grpSpLocks/>
          </p:cNvGrpSpPr>
          <p:nvPr/>
        </p:nvGrpSpPr>
        <p:grpSpPr bwMode="auto">
          <a:xfrm>
            <a:off x="12472988" y="5527679"/>
            <a:ext cx="989012" cy="182563"/>
            <a:chOff x="6657" y="3656"/>
            <a:chExt cx="527" cy="121"/>
          </a:xfrm>
        </p:grpSpPr>
        <p:sp>
          <p:nvSpPr>
            <p:cNvPr id="1470620" name="Rectangle 156"/>
            <p:cNvSpPr>
              <a:spLocks noChangeArrowheads="1"/>
            </p:cNvSpPr>
            <p:nvPr/>
          </p:nvSpPr>
          <p:spPr bwMode="auto">
            <a:xfrm flipV="1">
              <a:off x="6657" y="3656"/>
              <a:ext cx="132" cy="121"/>
            </a:xfrm>
            <a:prstGeom prst="rect">
              <a:avLst/>
            </a:prstGeom>
            <a:solidFill>
              <a:srgbClr val="CCCCCC"/>
            </a:solidFill>
            <a:ln w="9525">
              <a:noFill/>
              <a:miter lim="800000"/>
              <a:headEnd/>
              <a:tailEnd/>
            </a:ln>
            <a:effectLst/>
          </p:spPr>
          <p:txBody>
            <a:bodyPr wrap="none" anchor="ctr"/>
            <a:lstStyle/>
            <a:p>
              <a:pPr>
                <a:buClr>
                  <a:srgbClr val="CC9900"/>
                </a:buClr>
                <a:buFont typeface="Wingdings" pitchFamily="2" charset="2"/>
                <a:buChar char="n"/>
              </a:pPr>
              <a:endParaRPr lang="zh-CN" altLang="en-US" sz="1800" b="1" dirty="0">
                <a:solidFill>
                  <a:srgbClr val="000000"/>
                </a:solidFill>
                <a:latin typeface="Arial" charset="0"/>
              </a:endParaRPr>
            </a:p>
          </p:txBody>
        </p:sp>
        <p:sp>
          <p:nvSpPr>
            <p:cNvPr id="1470621" name="Rectangle 157"/>
            <p:cNvSpPr>
              <a:spLocks noChangeArrowheads="1"/>
            </p:cNvSpPr>
            <p:nvPr/>
          </p:nvSpPr>
          <p:spPr bwMode="auto">
            <a:xfrm flipV="1">
              <a:off x="6789" y="3656"/>
              <a:ext cx="132" cy="121"/>
            </a:xfrm>
            <a:prstGeom prst="rect">
              <a:avLst/>
            </a:prstGeom>
            <a:solidFill>
              <a:srgbClr val="FF9900"/>
            </a:solidFill>
            <a:ln w="9525">
              <a:noFill/>
              <a:miter lim="800000"/>
              <a:headEnd/>
              <a:tailEnd/>
            </a:ln>
            <a:effectLst/>
          </p:spPr>
          <p:txBody>
            <a:bodyPr wrap="none" anchor="ctr"/>
            <a:lstStyle/>
            <a:p>
              <a:pPr>
                <a:buClr>
                  <a:srgbClr val="CC9900"/>
                </a:buClr>
                <a:buFont typeface="Wingdings" pitchFamily="2" charset="2"/>
                <a:buChar char="n"/>
              </a:pPr>
              <a:endParaRPr lang="zh-CN" altLang="en-US" sz="1800" b="1" dirty="0">
                <a:solidFill>
                  <a:srgbClr val="000000"/>
                </a:solidFill>
                <a:latin typeface="Arial" charset="0"/>
              </a:endParaRPr>
            </a:p>
          </p:txBody>
        </p:sp>
        <p:sp>
          <p:nvSpPr>
            <p:cNvPr id="1470622" name="Rectangle 158"/>
            <p:cNvSpPr>
              <a:spLocks noChangeArrowheads="1"/>
            </p:cNvSpPr>
            <p:nvPr/>
          </p:nvSpPr>
          <p:spPr bwMode="auto">
            <a:xfrm flipV="1">
              <a:off x="6921" y="3656"/>
              <a:ext cx="131" cy="121"/>
            </a:xfrm>
            <a:prstGeom prst="rect">
              <a:avLst/>
            </a:prstGeom>
            <a:solidFill>
              <a:srgbClr val="990000"/>
            </a:solidFill>
            <a:ln w="9525">
              <a:noFill/>
              <a:miter lim="800000"/>
              <a:headEnd/>
              <a:tailEnd/>
            </a:ln>
            <a:effectLst/>
          </p:spPr>
          <p:txBody>
            <a:bodyPr wrap="none" anchor="ctr"/>
            <a:lstStyle/>
            <a:p>
              <a:pPr>
                <a:buClr>
                  <a:srgbClr val="CC9900"/>
                </a:buClr>
                <a:buFont typeface="Wingdings" pitchFamily="2" charset="2"/>
                <a:buChar char="n"/>
              </a:pPr>
              <a:endParaRPr lang="zh-CN" altLang="en-US" sz="1800" b="1" dirty="0">
                <a:solidFill>
                  <a:srgbClr val="000000"/>
                </a:solidFill>
                <a:latin typeface="Arial" charset="0"/>
              </a:endParaRPr>
            </a:p>
          </p:txBody>
        </p:sp>
        <p:sp>
          <p:nvSpPr>
            <p:cNvPr id="1470623" name="Rectangle 159"/>
            <p:cNvSpPr>
              <a:spLocks noChangeArrowheads="1"/>
            </p:cNvSpPr>
            <p:nvPr/>
          </p:nvSpPr>
          <p:spPr bwMode="auto">
            <a:xfrm flipV="1">
              <a:off x="7052" y="3656"/>
              <a:ext cx="132" cy="121"/>
            </a:xfrm>
            <a:prstGeom prst="rect">
              <a:avLst/>
            </a:prstGeom>
            <a:solidFill>
              <a:srgbClr val="080808"/>
            </a:solidFill>
            <a:ln w="9525">
              <a:noFill/>
              <a:miter lim="800000"/>
              <a:headEnd/>
              <a:tailEnd/>
            </a:ln>
            <a:effectLst/>
          </p:spPr>
          <p:txBody>
            <a:bodyPr wrap="none" anchor="ctr"/>
            <a:lstStyle/>
            <a:p>
              <a:pPr>
                <a:buClr>
                  <a:srgbClr val="CC9900"/>
                </a:buClr>
                <a:buFont typeface="Wingdings" pitchFamily="2" charset="2"/>
                <a:buChar char="n"/>
              </a:pPr>
              <a:endParaRPr lang="zh-CN" altLang="en-US" sz="1800" b="1" dirty="0">
                <a:solidFill>
                  <a:srgbClr val="000000"/>
                </a:solidFill>
                <a:latin typeface="Arial" charset="0"/>
              </a:endParaRPr>
            </a:p>
          </p:txBody>
        </p:sp>
      </p:grpSp>
      <p:grpSp>
        <p:nvGrpSpPr>
          <p:cNvPr id="7" name="Group 160"/>
          <p:cNvGrpSpPr>
            <a:grpSpLocks/>
          </p:cNvGrpSpPr>
          <p:nvPr/>
        </p:nvGrpSpPr>
        <p:grpSpPr bwMode="auto">
          <a:xfrm>
            <a:off x="12472988" y="5957892"/>
            <a:ext cx="989012" cy="182562"/>
            <a:chOff x="6657" y="3941"/>
            <a:chExt cx="527" cy="121"/>
          </a:xfrm>
        </p:grpSpPr>
        <p:sp>
          <p:nvSpPr>
            <p:cNvPr id="1470625" name="Rectangle 161"/>
            <p:cNvSpPr>
              <a:spLocks noChangeArrowheads="1"/>
            </p:cNvSpPr>
            <p:nvPr/>
          </p:nvSpPr>
          <p:spPr bwMode="auto">
            <a:xfrm flipV="1">
              <a:off x="6789" y="3941"/>
              <a:ext cx="132" cy="121"/>
            </a:xfrm>
            <a:prstGeom prst="rect">
              <a:avLst/>
            </a:prstGeom>
            <a:solidFill>
              <a:srgbClr val="CCFF99"/>
            </a:solidFill>
            <a:ln w="9525">
              <a:noFill/>
              <a:miter lim="800000"/>
              <a:headEnd/>
              <a:tailEnd/>
            </a:ln>
            <a:effectLst/>
          </p:spPr>
          <p:txBody>
            <a:bodyPr wrap="none" anchor="ctr"/>
            <a:lstStyle/>
            <a:p>
              <a:pPr>
                <a:buClr>
                  <a:srgbClr val="CC9900"/>
                </a:buClr>
                <a:buFont typeface="Wingdings" pitchFamily="2" charset="2"/>
                <a:buChar char="n"/>
              </a:pPr>
              <a:endParaRPr lang="zh-CN" altLang="en-US" sz="1800" b="1" dirty="0">
                <a:solidFill>
                  <a:srgbClr val="000000"/>
                </a:solidFill>
                <a:latin typeface="Arial" charset="0"/>
              </a:endParaRPr>
            </a:p>
          </p:txBody>
        </p:sp>
        <p:sp>
          <p:nvSpPr>
            <p:cNvPr id="1470626" name="Rectangle 162"/>
            <p:cNvSpPr>
              <a:spLocks noChangeArrowheads="1"/>
            </p:cNvSpPr>
            <p:nvPr/>
          </p:nvSpPr>
          <p:spPr bwMode="auto">
            <a:xfrm flipV="1">
              <a:off x="6921" y="3941"/>
              <a:ext cx="131" cy="121"/>
            </a:xfrm>
            <a:prstGeom prst="rect">
              <a:avLst/>
            </a:prstGeom>
            <a:solidFill>
              <a:srgbClr val="669900"/>
            </a:solidFill>
            <a:ln w="9525">
              <a:noFill/>
              <a:miter lim="800000"/>
              <a:headEnd/>
              <a:tailEnd/>
            </a:ln>
            <a:effectLst/>
          </p:spPr>
          <p:txBody>
            <a:bodyPr wrap="none" anchor="ctr"/>
            <a:lstStyle/>
            <a:p>
              <a:pPr>
                <a:buClr>
                  <a:srgbClr val="CC9900"/>
                </a:buClr>
                <a:buFont typeface="Wingdings" pitchFamily="2" charset="2"/>
                <a:buChar char="n"/>
              </a:pPr>
              <a:endParaRPr lang="zh-CN" altLang="en-US" sz="1800" b="1" dirty="0">
                <a:solidFill>
                  <a:srgbClr val="000000"/>
                </a:solidFill>
                <a:latin typeface="Arial" charset="0"/>
              </a:endParaRPr>
            </a:p>
          </p:txBody>
        </p:sp>
        <p:sp>
          <p:nvSpPr>
            <p:cNvPr id="1470627" name="Rectangle 163"/>
            <p:cNvSpPr>
              <a:spLocks noChangeArrowheads="1"/>
            </p:cNvSpPr>
            <p:nvPr/>
          </p:nvSpPr>
          <p:spPr bwMode="auto">
            <a:xfrm flipV="1">
              <a:off x="7052" y="3941"/>
              <a:ext cx="132" cy="121"/>
            </a:xfrm>
            <a:prstGeom prst="rect">
              <a:avLst/>
            </a:prstGeom>
            <a:solidFill>
              <a:srgbClr val="080808"/>
            </a:solidFill>
            <a:ln w="9525">
              <a:noFill/>
              <a:miter lim="800000"/>
              <a:headEnd/>
              <a:tailEnd/>
            </a:ln>
            <a:effectLst/>
          </p:spPr>
          <p:txBody>
            <a:bodyPr wrap="none" anchor="ctr"/>
            <a:lstStyle/>
            <a:p>
              <a:pPr>
                <a:buClr>
                  <a:srgbClr val="CC9900"/>
                </a:buClr>
                <a:buFont typeface="Wingdings" pitchFamily="2" charset="2"/>
                <a:buChar char="n"/>
              </a:pPr>
              <a:endParaRPr lang="zh-CN" altLang="en-US" sz="1800" b="1" dirty="0">
                <a:solidFill>
                  <a:srgbClr val="000000"/>
                </a:solidFill>
                <a:latin typeface="Arial" charset="0"/>
              </a:endParaRPr>
            </a:p>
          </p:txBody>
        </p:sp>
        <p:sp>
          <p:nvSpPr>
            <p:cNvPr id="1470628" name="Rectangle 164"/>
            <p:cNvSpPr>
              <a:spLocks noChangeArrowheads="1"/>
            </p:cNvSpPr>
            <p:nvPr/>
          </p:nvSpPr>
          <p:spPr bwMode="auto">
            <a:xfrm flipV="1">
              <a:off x="6657" y="3941"/>
              <a:ext cx="132" cy="121"/>
            </a:xfrm>
            <a:prstGeom prst="rect">
              <a:avLst/>
            </a:prstGeom>
            <a:solidFill>
              <a:srgbClr val="CCCCCC"/>
            </a:solidFill>
            <a:ln w="9525">
              <a:noFill/>
              <a:miter lim="800000"/>
              <a:headEnd/>
              <a:tailEnd/>
            </a:ln>
            <a:effectLst/>
          </p:spPr>
          <p:txBody>
            <a:bodyPr wrap="none" anchor="ctr"/>
            <a:lstStyle/>
            <a:p>
              <a:pPr>
                <a:buClr>
                  <a:srgbClr val="CC9900"/>
                </a:buClr>
                <a:buFont typeface="Wingdings" pitchFamily="2" charset="2"/>
                <a:buChar char="n"/>
              </a:pPr>
              <a:endParaRPr lang="zh-CN" altLang="en-US" sz="1800" b="1" dirty="0">
                <a:solidFill>
                  <a:srgbClr val="000000"/>
                </a:solidFill>
                <a:latin typeface="Arial" charset="0"/>
              </a:endParaRPr>
            </a:p>
          </p:txBody>
        </p:sp>
      </p:grpSp>
      <p:grpSp>
        <p:nvGrpSpPr>
          <p:cNvPr id="8" name="Group 165"/>
          <p:cNvGrpSpPr>
            <a:grpSpLocks/>
          </p:cNvGrpSpPr>
          <p:nvPr/>
        </p:nvGrpSpPr>
        <p:grpSpPr bwMode="auto">
          <a:xfrm>
            <a:off x="12472988" y="6697663"/>
            <a:ext cx="989012" cy="182562"/>
            <a:chOff x="6657" y="4430"/>
            <a:chExt cx="527" cy="121"/>
          </a:xfrm>
        </p:grpSpPr>
        <p:sp>
          <p:nvSpPr>
            <p:cNvPr id="1470630" name="Rectangle 166"/>
            <p:cNvSpPr>
              <a:spLocks noChangeArrowheads="1"/>
            </p:cNvSpPr>
            <p:nvPr/>
          </p:nvSpPr>
          <p:spPr bwMode="auto">
            <a:xfrm flipV="1">
              <a:off x="6789" y="4430"/>
              <a:ext cx="132" cy="121"/>
            </a:xfrm>
            <a:prstGeom prst="rect">
              <a:avLst/>
            </a:prstGeom>
            <a:solidFill>
              <a:srgbClr val="FF9900"/>
            </a:solidFill>
            <a:ln w="9525">
              <a:noFill/>
              <a:miter lim="800000"/>
              <a:headEnd/>
              <a:tailEnd/>
            </a:ln>
            <a:effectLst/>
          </p:spPr>
          <p:txBody>
            <a:bodyPr wrap="none" anchor="ctr"/>
            <a:lstStyle/>
            <a:p>
              <a:pPr>
                <a:buClr>
                  <a:srgbClr val="CC9900"/>
                </a:buClr>
                <a:buFont typeface="Wingdings" pitchFamily="2" charset="2"/>
                <a:buChar char="n"/>
              </a:pPr>
              <a:endParaRPr lang="zh-CN" altLang="en-US" sz="1800" b="1" dirty="0">
                <a:solidFill>
                  <a:srgbClr val="000000"/>
                </a:solidFill>
                <a:latin typeface="Arial" charset="0"/>
              </a:endParaRPr>
            </a:p>
          </p:txBody>
        </p:sp>
        <p:sp>
          <p:nvSpPr>
            <p:cNvPr id="1470631" name="Rectangle 167"/>
            <p:cNvSpPr>
              <a:spLocks noChangeArrowheads="1"/>
            </p:cNvSpPr>
            <p:nvPr/>
          </p:nvSpPr>
          <p:spPr bwMode="auto">
            <a:xfrm flipV="1">
              <a:off x="6921" y="4430"/>
              <a:ext cx="131" cy="121"/>
            </a:xfrm>
            <a:prstGeom prst="rect">
              <a:avLst/>
            </a:prstGeom>
            <a:solidFill>
              <a:srgbClr val="006699"/>
            </a:solidFill>
            <a:ln w="9525">
              <a:noFill/>
              <a:miter lim="800000"/>
              <a:headEnd/>
              <a:tailEnd/>
            </a:ln>
            <a:effectLst/>
          </p:spPr>
          <p:txBody>
            <a:bodyPr wrap="none" anchor="ctr"/>
            <a:lstStyle/>
            <a:p>
              <a:pPr>
                <a:buClr>
                  <a:srgbClr val="CC9900"/>
                </a:buClr>
                <a:buFont typeface="Wingdings" pitchFamily="2" charset="2"/>
                <a:buChar char="n"/>
              </a:pPr>
              <a:endParaRPr lang="zh-CN" altLang="en-US" sz="1800" b="1" dirty="0">
                <a:solidFill>
                  <a:srgbClr val="000000"/>
                </a:solidFill>
                <a:latin typeface="Arial" charset="0"/>
              </a:endParaRPr>
            </a:p>
          </p:txBody>
        </p:sp>
        <p:sp>
          <p:nvSpPr>
            <p:cNvPr id="1470632" name="Rectangle 168"/>
            <p:cNvSpPr>
              <a:spLocks noChangeArrowheads="1"/>
            </p:cNvSpPr>
            <p:nvPr/>
          </p:nvSpPr>
          <p:spPr bwMode="auto">
            <a:xfrm flipV="1">
              <a:off x="7052" y="4430"/>
              <a:ext cx="132" cy="121"/>
            </a:xfrm>
            <a:prstGeom prst="rect">
              <a:avLst/>
            </a:prstGeom>
            <a:solidFill>
              <a:srgbClr val="080808"/>
            </a:solidFill>
            <a:ln w="9525">
              <a:noFill/>
              <a:miter lim="800000"/>
              <a:headEnd/>
              <a:tailEnd/>
            </a:ln>
            <a:effectLst/>
          </p:spPr>
          <p:txBody>
            <a:bodyPr wrap="none" anchor="ctr"/>
            <a:lstStyle/>
            <a:p>
              <a:pPr>
                <a:buClr>
                  <a:srgbClr val="CC9900"/>
                </a:buClr>
                <a:buFont typeface="Wingdings" pitchFamily="2" charset="2"/>
                <a:buChar char="n"/>
              </a:pPr>
              <a:endParaRPr lang="zh-CN" altLang="en-US" sz="1800" b="1" dirty="0">
                <a:solidFill>
                  <a:srgbClr val="000000"/>
                </a:solidFill>
                <a:latin typeface="Arial" charset="0"/>
              </a:endParaRPr>
            </a:p>
          </p:txBody>
        </p:sp>
        <p:sp>
          <p:nvSpPr>
            <p:cNvPr id="1470633" name="Rectangle 169"/>
            <p:cNvSpPr>
              <a:spLocks noChangeArrowheads="1"/>
            </p:cNvSpPr>
            <p:nvPr/>
          </p:nvSpPr>
          <p:spPr bwMode="auto">
            <a:xfrm flipV="1">
              <a:off x="6657" y="4430"/>
              <a:ext cx="132" cy="121"/>
            </a:xfrm>
            <a:prstGeom prst="rect">
              <a:avLst/>
            </a:prstGeom>
            <a:solidFill>
              <a:srgbClr val="99CCFF"/>
            </a:solidFill>
            <a:ln w="9525">
              <a:noFill/>
              <a:miter lim="800000"/>
              <a:headEnd/>
              <a:tailEnd/>
            </a:ln>
            <a:effectLst/>
          </p:spPr>
          <p:txBody>
            <a:bodyPr wrap="none" anchor="ctr"/>
            <a:lstStyle/>
            <a:p>
              <a:pPr>
                <a:buClr>
                  <a:srgbClr val="CC9900"/>
                </a:buClr>
                <a:buFont typeface="Wingdings" pitchFamily="2" charset="2"/>
                <a:buChar char="n"/>
              </a:pPr>
              <a:endParaRPr lang="zh-CN" altLang="en-US" sz="1800" b="1" dirty="0">
                <a:solidFill>
                  <a:srgbClr val="000000"/>
                </a:solidFill>
                <a:latin typeface="Arial" charset="0"/>
              </a:endParaRPr>
            </a:p>
          </p:txBody>
        </p:sp>
      </p:grpSp>
      <p:grpSp>
        <p:nvGrpSpPr>
          <p:cNvPr id="9" name="Group 170"/>
          <p:cNvGrpSpPr>
            <a:grpSpLocks/>
          </p:cNvGrpSpPr>
          <p:nvPr/>
        </p:nvGrpSpPr>
        <p:grpSpPr bwMode="auto">
          <a:xfrm>
            <a:off x="12472988" y="5032378"/>
            <a:ext cx="989012" cy="184150"/>
            <a:chOff x="6657" y="3329"/>
            <a:chExt cx="527" cy="122"/>
          </a:xfrm>
        </p:grpSpPr>
        <p:sp>
          <p:nvSpPr>
            <p:cNvPr id="1470635" name="Rectangle 171"/>
            <p:cNvSpPr>
              <a:spLocks noChangeArrowheads="1"/>
            </p:cNvSpPr>
            <p:nvPr/>
          </p:nvSpPr>
          <p:spPr bwMode="auto">
            <a:xfrm flipV="1">
              <a:off x="6789" y="3329"/>
              <a:ext cx="132" cy="122"/>
            </a:xfrm>
            <a:prstGeom prst="rect">
              <a:avLst/>
            </a:prstGeom>
            <a:solidFill>
              <a:srgbClr val="FF9900"/>
            </a:solidFill>
            <a:ln w="9525">
              <a:noFill/>
              <a:miter lim="800000"/>
              <a:headEnd/>
              <a:tailEnd/>
            </a:ln>
            <a:effectLst/>
          </p:spPr>
          <p:txBody>
            <a:bodyPr wrap="none" anchor="ctr"/>
            <a:lstStyle/>
            <a:p>
              <a:pPr>
                <a:buClr>
                  <a:srgbClr val="CC9900"/>
                </a:buClr>
                <a:buFont typeface="Wingdings" pitchFamily="2" charset="2"/>
                <a:buChar char="n"/>
              </a:pPr>
              <a:endParaRPr lang="zh-CN" altLang="en-US" sz="1800" b="1" dirty="0">
                <a:solidFill>
                  <a:srgbClr val="000000"/>
                </a:solidFill>
                <a:latin typeface="Arial" charset="0"/>
              </a:endParaRPr>
            </a:p>
          </p:txBody>
        </p:sp>
        <p:sp>
          <p:nvSpPr>
            <p:cNvPr id="1470636" name="Rectangle 172"/>
            <p:cNvSpPr>
              <a:spLocks noChangeArrowheads="1"/>
            </p:cNvSpPr>
            <p:nvPr/>
          </p:nvSpPr>
          <p:spPr bwMode="auto">
            <a:xfrm flipV="1">
              <a:off x="6921" y="3329"/>
              <a:ext cx="131" cy="122"/>
            </a:xfrm>
            <a:prstGeom prst="rect">
              <a:avLst/>
            </a:prstGeom>
            <a:solidFill>
              <a:srgbClr val="99660A"/>
            </a:solidFill>
            <a:ln w="9525">
              <a:noFill/>
              <a:miter lim="800000"/>
              <a:headEnd/>
              <a:tailEnd/>
            </a:ln>
            <a:effectLst/>
          </p:spPr>
          <p:txBody>
            <a:bodyPr wrap="none" anchor="ctr"/>
            <a:lstStyle/>
            <a:p>
              <a:pPr>
                <a:buClr>
                  <a:srgbClr val="CC9900"/>
                </a:buClr>
                <a:buFont typeface="Wingdings" pitchFamily="2" charset="2"/>
                <a:buChar char="n"/>
              </a:pPr>
              <a:endParaRPr lang="zh-CN" altLang="en-US" sz="1800" b="1" dirty="0">
                <a:solidFill>
                  <a:srgbClr val="000000"/>
                </a:solidFill>
                <a:latin typeface="Arial" charset="0"/>
              </a:endParaRPr>
            </a:p>
          </p:txBody>
        </p:sp>
        <p:sp>
          <p:nvSpPr>
            <p:cNvPr id="1470637" name="Rectangle 173"/>
            <p:cNvSpPr>
              <a:spLocks noChangeArrowheads="1"/>
            </p:cNvSpPr>
            <p:nvPr/>
          </p:nvSpPr>
          <p:spPr bwMode="auto">
            <a:xfrm flipV="1">
              <a:off x="7052" y="3329"/>
              <a:ext cx="132" cy="122"/>
            </a:xfrm>
            <a:prstGeom prst="rect">
              <a:avLst/>
            </a:prstGeom>
            <a:solidFill>
              <a:srgbClr val="990000"/>
            </a:solidFill>
            <a:ln w="9525">
              <a:noFill/>
              <a:miter lim="800000"/>
              <a:headEnd/>
              <a:tailEnd/>
            </a:ln>
            <a:effectLst/>
          </p:spPr>
          <p:txBody>
            <a:bodyPr wrap="none" anchor="ctr"/>
            <a:lstStyle/>
            <a:p>
              <a:pPr>
                <a:buClr>
                  <a:srgbClr val="CC9900"/>
                </a:buClr>
                <a:buFont typeface="Wingdings" pitchFamily="2" charset="2"/>
                <a:buChar char="n"/>
              </a:pPr>
              <a:endParaRPr lang="zh-CN" altLang="en-US" sz="1800" b="1" dirty="0">
                <a:solidFill>
                  <a:srgbClr val="000000"/>
                </a:solidFill>
                <a:latin typeface="Arial" charset="0"/>
              </a:endParaRPr>
            </a:p>
          </p:txBody>
        </p:sp>
        <p:sp>
          <p:nvSpPr>
            <p:cNvPr id="1470638" name="Rectangle 174"/>
            <p:cNvSpPr>
              <a:spLocks noChangeArrowheads="1"/>
            </p:cNvSpPr>
            <p:nvPr/>
          </p:nvSpPr>
          <p:spPr bwMode="auto">
            <a:xfrm flipV="1">
              <a:off x="6657" y="3329"/>
              <a:ext cx="132" cy="122"/>
            </a:xfrm>
            <a:prstGeom prst="rect">
              <a:avLst/>
            </a:prstGeom>
            <a:solidFill>
              <a:srgbClr val="FFCC99"/>
            </a:solidFill>
            <a:ln w="9525">
              <a:noFill/>
              <a:miter lim="800000"/>
              <a:headEnd/>
              <a:tailEnd/>
            </a:ln>
            <a:effectLst/>
          </p:spPr>
          <p:txBody>
            <a:bodyPr wrap="none" anchor="ctr"/>
            <a:lstStyle/>
            <a:p>
              <a:pPr>
                <a:buClr>
                  <a:srgbClr val="CC9900"/>
                </a:buClr>
                <a:buFont typeface="Wingdings" pitchFamily="2" charset="2"/>
                <a:buChar char="n"/>
              </a:pPr>
              <a:endParaRPr lang="zh-CN" altLang="en-US" sz="1800" b="1" dirty="0">
                <a:solidFill>
                  <a:srgbClr val="000000"/>
                </a:solidFill>
                <a:latin typeface="Arial" charset="0"/>
              </a:endParaRPr>
            </a:p>
          </p:txBody>
        </p:sp>
      </p:grpSp>
      <p:grpSp>
        <p:nvGrpSpPr>
          <p:cNvPr id="10" name="Group 175"/>
          <p:cNvGrpSpPr>
            <a:grpSpLocks/>
          </p:cNvGrpSpPr>
          <p:nvPr/>
        </p:nvGrpSpPr>
        <p:grpSpPr bwMode="auto">
          <a:xfrm>
            <a:off x="12472988" y="4600575"/>
            <a:ext cx="989012" cy="182563"/>
            <a:chOff x="6657" y="3043"/>
            <a:chExt cx="527" cy="121"/>
          </a:xfrm>
        </p:grpSpPr>
        <p:sp>
          <p:nvSpPr>
            <p:cNvPr id="1470640" name="Rectangle 176"/>
            <p:cNvSpPr>
              <a:spLocks noChangeArrowheads="1"/>
            </p:cNvSpPr>
            <p:nvPr/>
          </p:nvSpPr>
          <p:spPr bwMode="auto">
            <a:xfrm flipV="1">
              <a:off x="6921" y="3043"/>
              <a:ext cx="131" cy="121"/>
            </a:xfrm>
            <a:prstGeom prst="rect">
              <a:avLst/>
            </a:prstGeom>
            <a:solidFill>
              <a:srgbClr val="FF9900"/>
            </a:solidFill>
            <a:ln w="9525">
              <a:noFill/>
              <a:miter lim="800000"/>
              <a:headEnd/>
              <a:tailEnd/>
            </a:ln>
            <a:effectLst/>
          </p:spPr>
          <p:txBody>
            <a:bodyPr wrap="none" anchor="ctr"/>
            <a:lstStyle/>
            <a:p>
              <a:pPr>
                <a:buClr>
                  <a:srgbClr val="CC9900"/>
                </a:buClr>
                <a:buFont typeface="Wingdings" pitchFamily="2" charset="2"/>
                <a:buChar char="n"/>
              </a:pPr>
              <a:endParaRPr lang="zh-CN" altLang="en-US" sz="1800" b="1" dirty="0">
                <a:solidFill>
                  <a:srgbClr val="000000"/>
                </a:solidFill>
                <a:latin typeface="Arial" charset="0"/>
              </a:endParaRPr>
            </a:p>
          </p:txBody>
        </p:sp>
        <p:sp>
          <p:nvSpPr>
            <p:cNvPr id="1470641" name="Rectangle 177"/>
            <p:cNvSpPr>
              <a:spLocks noChangeArrowheads="1"/>
            </p:cNvSpPr>
            <p:nvPr/>
          </p:nvSpPr>
          <p:spPr bwMode="auto">
            <a:xfrm flipV="1">
              <a:off x="7052" y="3043"/>
              <a:ext cx="132" cy="121"/>
            </a:xfrm>
            <a:prstGeom prst="rect">
              <a:avLst/>
            </a:prstGeom>
            <a:solidFill>
              <a:srgbClr val="CCCCCC"/>
            </a:solidFill>
            <a:ln w="9525">
              <a:noFill/>
              <a:miter lim="800000"/>
              <a:headEnd/>
              <a:tailEnd/>
            </a:ln>
            <a:effectLst/>
          </p:spPr>
          <p:txBody>
            <a:bodyPr wrap="none" anchor="ctr"/>
            <a:lstStyle/>
            <a:p>
              <a:pPr>
                <a:buClr>
                  <a:srgbClr val="CC9900"/>
                </a:buClr>
                <a:buFont typeface="Wingdings" pitchFamily="2" charset="2"/>
                <a:buChar char="n"/>
              </a:pPr>
              <a:endParaRPr lang="zh-CN" altLang="en-US" sz="1800" b="1" dirty="0">
                <a:solidFill>
                  <a:srgbClr val="000000"/>
                </a:solidFill>
                <a:latin typeface="Arial" charset="0"/>
              </a:endParaRPr>
            </a:p>
          </p:txBody>
        </p:sp>
        <p:sp>
          <p:nvSpPr>
            <p:cNvPr id="1470642" name="Rectangle 178"/>
            <p:cNvSpPr>
              <a:spLocks noChangeArrowheads="1"/>
            </p:cNvSpPr>
            <p:nvPr/>
          </p:nvSpPr>
          <p:spPr bwMode="auto">
            <a:xfrm flipV="1">
              <a:off x="6657" y="3043"/>
              <a:ext cx="132" cy="121"/>
            </a:xfrm>
            <a:prstGeom prst="rect">
              <a:avLst/>
            </a:prstGeom>
            <a:solidFill>
              <a:srgbClr val="99CCFF"/>
            </a:solidFill>
            <a:ln w="9525">
              <a:noFill/>
              <a:miter lim="800000"/>
              <a:headEnd/>
              <a:tailEnd/>
            </a:ln>
            <a:effectLst/>
          </p:spPr>
          <p:txBody>
            <a:bodyPr wrap="none" anchor="ctr"/>
            <a:lstStyle/>
            <a:p>
              <a:pPr>
                <a:buClr>
                  <a:srgbClr val="CC9900"/>
                </a:buClr>
                <a:buFont typeface="Wingdings" pitchFamily="2" charset="2"/>
                <a:buChar char="n"/>
              </a:pPr>
              <a:endParaRPr lang="zh-CN" altLang="en-US" sz="1800" b="1" dirty="0">
                <a:solidFill>
                  <a:srgbClr val="000000"/>
                </a:solidFill>
                <a:latin typeface="Arial" charset="0"/>
              </a:endParaRPr>
            </a:p>
          </p:txBody>
        </p:sp>
        <p:sp>
          <p:nvSpPr>
            <p:cNvPr id="1470643" name="Rectangle 179"/>
            <p:cNvSpPr>
              <a:spLocks noChangeArrowheads="1"/>
            </p:cNvSpPr>
            <p:nvPr/>
          </p:nvSpPr>
          <p:spPr bwMode="auto">
            <a:xfrm flipV="1">
              <a:off x="6789" y="3043"/>
              <a:ext cx="132" cy="121"/>
            </a:xfrm>
            <a:prstGeom prst="rect">
              <a:avLst/>
            </a:prstGeom>
            <a:solidFill>
              <a:srgbClr val="669900"/>
            </a:solidFill>
            <a:ln w="9525">
              <a:noFill/>
              <a:miter lim="800000"/>
              <a:headEnd/>
              <a:tailEnd/>
            </a:ln>
            <a:effectLst/>
          </p:spPr>
          <p:txBody>
            <a:bodyPr wrap="none" anchor="ctr"/>
            <a:lstStyle/>
            <a:p>
              <a:pPr>
                <a:buClr>
                  <a:srgbClr val="CC9900"/>
                </a:buClr>
                <a:buFont typeface="Wingdings" pitchFamily="2" charset="2"/>
                <a:buChar char="n"/>
              </a:pPr>
              <a:endParaRPr lang="zh-CN" altLang="en-US" sz="1800" b="1" dirty="0">
                <a:solidFill>
                  <a:srgbClr val="000000"/>
                </a:solidFill>
                <a:latin typeface="Arial" charset="0"/>
              </a:endParaRPr>
            </a:p>
          </p:txBody>
        </p:sp>
      </p:grpSp>
      <p:grpSp>
        <p:nvGrpSpPr>
          <p:cNvPr id="11" name="Group 180"/>
          <p:cNvGrpSpPr>
            <a:grpSpLocks/>
          </p:cNvGrpSpPr>
          <p:nvPr/>
        </p:nvGrpSpPr>
        <p:grpSpPr bwMode="auto">
          <a:xfrm>
            <a:off x="12472988" y="4354513"/>
            <a:ext cx="989012" cy="184150"/>
            <a:chOff x="6657" y="2881"/>
            <a:chExt cx="527" cy="121"/>
          </a:xfrm>
        </p:grpSpPr>
        <p:sp>
          <p:nvSpPr>
            <p:cNvPr id="1470645" name="Rectangle 181"/>
            <p:cNvSpPr>
              <a:spLocks noChangeArrowheads="1"/>
            </p:cNvSpPr>
            <p:nvPr/>
          </p:nvSpPr>
          <p:spPr bwMode="auto">
            <a:xfrm flipV="1">
              <a:off x="6921" y="2881"/>
              <a:ext cx="131" cy="121"/>
            </a:xfrm>
            <a:prstGeom prst="rect">
              <a:avLst/>
            </a:prstGeom>
            <a:solidFill>
              <a:srgbClr val="B2B2B2"/>
            </a:solidFill>
            <a:ln w="9525">
              <a:noFill/>
              <a:miter lim="800000"/>
              <a:headEnd/>
              <a:tailEnd/>
            </a:ln>
            <a:effectLst/>
          </p:spPr>
          <p:txBody>
            <a:bodyPr wrap="none" anchor="ctr"/>
            <a:lstStyle/>
            <a:p>
              <a:pPr>
                <a:buClr>
                  <a:srgbClr val="CC9900"/>
                </a:buClr>
                <a:buFont typeface="Wingdings" pitchFamily="2" charset="2"/>
                <a:buChar char="n"/>
              </a:pPr>
              <a:endParaRPr lang="zh-CN" altLang="en-US" sz="1800" b="1" dirty="0">
                <a:solidFill>
                  <a:srgbClr val="000000"/>
                </a:solidFill>
                <a:latin typeface="Arial" charset="0"/>
              </a:endParaRPr>
            </a:p>
          </p:txBody>
        </p:sp>
        <p:sp>
          <p:nvSpPr>
            <p:cNvPr id="1470646" name="Rectangle 182"/>
            <p:cNvSpPr>
              <a:spLocks noChangeArrowheads="1"/>
            </p:cNvSpPr>
            <p:nvPr/>
          </p:nvSpPr>
          <p:spPr bwMode="auto">
            <a:xfrm flipV="1">
              <a:off x="7052" y="2881"/>
              <a:ext cx="132" cy="121"/>
            </a:xfrm>
            <a:prstGeom prst="rect">
              <a:avLst/>
            </a:prstGeom>
            <a:solidFill>
              <a:srgbClr val="EAEAEA"/>
            </a:solidFill>
            <a:ln w="9525">
              <a:noFill/>
              <a:miter lim="800000"/>
              <a:headEnd/>
              <a:tailEnd/>
            </a:ln>
            <a:effectLst/>
          </p:spPr>
          <p:txBody>
            <a:bodyPr wrap="none" anchor="ctr"/>
            <a:lstStyle/>
            <a:p>
              <a:pPr>
                <a:buClr>
                  <a:srgbClr val="CC9900"/>
                </a:buClr>
                <a:buFont typeface="Wingdings" pitchFamily="2" charset="2"/>
                <a:buChar char="n"/>
              </a:pPr>
              <a:endParaRPr lang="zh-CN" altLang="en-US" sz="1800" b="1" dirty="0">
                <a:solidFill>
                  <a:srgbClr val="000000"/>
                </a:solidFill>
                <a:latin typeface="Arial" charset="0"/>
              </a:endParaRPr>
            </a:p>
          </p:txBody>
        </p:sp>
        <p:sp>
          <p:nvSpPr>
            <p:cNvPr id="1470647" name="Rectangle 183"/>
            <p:cNvSpPr>
              <a:spLocks noChangeArrowheads="1"/>
            </p:cNvSpPr>
            <p:nvPr/>
          </p:nvSpPr>
          <p:spPr bwMode="auto">
            <a:xfrm flipV="1">
              <a:off x="6657" y="2881"/>
              <a:ext cx="132" cy="121"/>
            </a:xfrm>
            <a:prstGeom prst="rect">
              <a:avLst/>
            </a:prstGeom>
            <a:solidFill>
              <a:srgbClr val="990000"/>
            </a:solidFill>
            <a:ln w="9525">
              <a:noFill/>
              <a:miter lim="800000"/>
              <a:headEnd/>
              <a:tailEnd/>
            </a:ln>
            <a:effectLst/>
          </p:spPr>
          <p:txBody>
            <a:bodyPr wrap="none" anchor="ctr"/>
            <a:lstStyle/>
            <a:p>
              <a:pPr>
                <a:buClr>
                  <a:srgbClr val="CC9900"/>
                </a:buClr>
                <a:buFont typeface="Wingdings" pitchFamily="2" charset="2"/>
                <a:buChar char="n"/>
              </a:pPr>
              <a:endParaRPr lang="zh-CN" altLang="en-US" sz="1800" b="1" dirty="0">
                <a:solidFill>
                  <a:srgbClr val="000000"/>
                </a:solidFill>
                <a:latin typeface="Arial" charset="0"/>
              </a:endParaRPr>
            </a:p>
          </p:txBody>
        </p:sp>
        <p:sp>
          <p:nvSpPr>
            <p:cNvPr id="1470648" name="Rectangle 184"/>
            <p:cNvSpPr>
              <a:spLocks noChangeArrowheads="1"/>
            </p:cNvSpPr>
            <p:nvPr/>
          </p:nvSpPr>
          <p:spPr bwMode="auto">
            <a:xfrm flipV="1">
              <a:off x="6789" y="2881"/>
              <a:ext cx="132" cy="121"/>
            </a:xfrm>
            <a:prstGeom prst="rect">
              <a:avLst/>
            </a:prstGeom>
            <a:solidFill>
              <a:srgbClr val="080808"/>
            </a:solidFill>
            <a:ln w="9525">
              <a:noFill/>
              <a:miter lim="800000"/>
              <a:headEnd/>
              <a:tailEnd/>
            </a:ln>
            <a:effectLst/>
          </p:spPr>
          <p:txBody>
            <a:bodyPr wrap="none" anchor="ctr"/>
            <a:lstStyle/>
            <a:p>
              <a:pPr>
                <a:buClr>
                  <a:srgbClr val="CC9900"/>
                </a:buClr>
                <a:buFont typeface="Wingdings" pitchFamily="2" charset="2"/>
                <a:buChar char="n"/>
              </a:pPr>
              <a:endParaRPr lang="zh-CN" altLang="en-US" sz="1800" b="1" dirty="0">
                <a:solidFill>
                  <a:srgbClr val="000000"/>
                </a:solidFill>
                <a:latin typeface="Arial" charset="0"/>
              </a:endParaRPr>
            </a:p>
          </p:txBody>
        </p:sp>
      </p:grpSp>
      <p:sp>
        <p:nvSpPr>
          <p:cNvPr id="1470649" name="Rectangle 185"/>
          <p:cNvSpPr>
            <a:spLocks noChangeArrowheads="1"/>
          </p:cNvSpPr>
          <p:nvPr/>
        </p:nvSpPr>
        <p:spPr bwMode="auto">
          <a:xfrm>
            <a:off x="12269788" y="2263775"/>
            <a:ext cx="1401762" cy="2654300"/>
          </a:xfrm>
          <a:prstGeom prst="rect">
            <a:avLst/>
          </a:prstGeom>
          <a:noFill/>
          <a:ln w="9525">
            <a:noFill/>
            <a:miter lim="800000"/>
            <a:headEnd/>
            <a:tailEnd/>
          </a:ln>
          <a:effectLst/>
        </p:spPr>
        <p:txBody>
          <a:bodyPr lIns="87762" tIns="43880" rIns="87762" bIns="43880"/>
          <a:lstStyle/>
          <a:p>
            <a:pPr marL="342755" indent="-342755">
              <a:lnSpc>
                <a:spcPct val="120000"/>
              </a:lnSpc>
              <a:spcBef>
                <a:spcPct val="20000"/>
              </a:spcBef>
              <a:buClr>
                <a:srgbClr val="990000"/>
              </a:buClr>
            </a:pPr>
            <a:r>
              <a:rPr lang="zh-CN" altLang="en-US" sz="1200" dirty="0">
                <a:solidFill>
                  <a:srgbClr val="F8F8F8"/>
                </a:solidFill>
                <a:latin typeface="华文细黑" pitchFamily="2" charset="-122"/>
                <a:ea typeface="华文细黑" pitchFamily="2" charset="-122"/>
                <a:cs typeface="SimSun" pitchFamily="2" charset="-122"/>
              </a:rPr>
              <a:t>配色参考方案：</a:t>
            </a:r>
          </a:p>
          <a:p>
            <a:pPr marL="342755" indent="-342755">
              <a:lnSpc>
                <a:spcPct val="120000"/>
              </a:lnSpc>
              <a:spcBef>
                <a:spcPct val="20000"/>
              </a:spcBef>
              <a:buClr>
                <a:srgbClr val="990000"/>
              </a:buClr>
            </a:pPr>
            <a:r>
              <a:rPr lang="zh-CN" altLang="en-US" sz="1200" dirty="0">
                <a:solidFill>
                  <a:srgbClr val="F8F8F8"/>
                </a:solidFill>
                <a:latin typeface="华文细黑" pitchFamily="2" charset="-122"/>
                <a:ea typeface="华文细黑" pitchFamily="2" charset="-122"/>
                <a:cs typeface="SimSun" pitchFamily="2" charset="-122"/>
              </a:rPr>
              <a:t>建议同一页面内不超过四种颜色，以下是９组配色方案，同一页面内只选择一组使用。</a:t>
            </a:r>
          </a:p>
          <a:p>
            <a:pPr marL="342755" indent="-342755">
              <a:lnSpc>
                <a:spcPct val="120000"/>
              </a:lnSpc>
              <a:spcBef>
                <a:spcPct val="20000"/>
              </a:spcBef>
              <a:buClr>
                <a:srgbClr val="990000"/>
              </a:buClr>
            </a:pPr>
            <a:r>
              <a:rPr lang="zh-CN" altLang="en-US" sz="1200" dirty="0">
                <a:solidFill>
                  <a:srgbClr val="F8F8F8"/>
                </a:solidFill>
                <a:latin typeface="华文细黑" pitchFamily="2" charset="-122"/>
                <a:ea typeface="华文细黑" pitchFamily="2" charset="-122"/>
                <a:cs typeface="SimSun" pitchFamily="2" charset="-122"/>
              </a:rPr>
              <a:t>（仅供参考）</a:t>
            </a:r>
          </a:p>
        </p:txBody>
      </p:sp>
      <p:sp>
        <p:nvSpPr>
          <p:cNvPr id="1470650" name="Rectangle 186"/>
          <p:cNvSpPr>
            <a:spLocks noChangeArrowheads="1"/>
          </p:cNvSpPr>
          <p:nvPr/>
        </p:nvSpPr>
        <p:spPr bwMode="auto">
          <a:xfrm>
            <a:off x="12269788" y="-61909"/>
            <a:ext cx="1401762" cy="838201"/>
          </a:xfrm>
          <a:prstGeom prst="rect">
            <a:avLst/>
          </a:prstGeom>
          <a:noFill/>
          <a:ln w="9525">
            <a:noFill/>
            <a:miter lim="800000"/>
            <a:headEnd/>
            <a:tailEnd/>
          </a:ln>
          <a:effectLst/>
        </p:spPr>
        <p:txBody>
          <a:bodyPr lIns="87762" tIns="43880" rIns="87762" bIns="43880"/>
          <a:lstStyle/>
          <a:p>
            <a:pPr marL="342755" indent="-342755">
              <a:lnSpc>
                <a:spcPct val="120000"/>
              </a:lnSpc>
              <a:spcBef>
                <a:spcPct val="20000"/>
              </a:spcBef>
              <a:buClr>
                <a:srgbClr val="990000"/>
              </a:buClr>
            </a:pPr>
            <a:r>
              <a:rPr lang="zh-CN" altLang="en-US" sz="1200" dirty="0">
                <a:solidFill>
                  <a:srgbClr val="F8F8F8"/>
                </a:solidFill>
                <a:latin typeface="华文细黑" pitchFamily="2" charset="-122"/>
                <a:ea typeface="华文细黑" pitchFamily="2" charset="-122"/>
                <a:cs typeface="SimSun" pitchFamily="2" charset="-122"/>
              </a:rPr>
              <a:t>客户或者合作伙伴的标志放在右上角</a:t>
            </a:r>
            <a:r>
              <a:rPr lang="en-US" altLang="zh-CN" sz="1200" dirty="0">
                <a:solidFill>
                  <a:srgbClr val="F8F8F8"/>
                </a:solidFill>
                <a:latin typeface="华文细黑" pitchFamily="2" charset="-122"/>
                <a:ea typeface="华文细黑" pitchFamily="2" charset="-122"/>
                <a:cs typeface="SimSun" pitchFamily="2" charset="-122"/>
              </a:rPr>
              <a:t>.</a:t>
            </a:r>
          </a:p>
        </p:txBody>
      </p:sp>
    </p:spTree>
  </p:cSld>
  <p:clrMap bg1="lt1" tx1="dk1" bg2="lt2" tx2="dk2" accent1="accent1" accent2="accent2" accent3="accent3" accent4="accent4" accent5="accent5" accent6="accent6" hlink="hlink" folHlink="folHlink"/>
  <p:sldLayoutIdLst>
    <p:sldLayoutId id="2147494862" r:id="rId1"/>
    <p:sldLayoutId id="2147494863" r:id="rId2"/>
    <p:sldLayoutId id="2147494864" r:id="rId3"/>
    <p:sldLayoutId id="2147494865" r:id="rId4"/>
    <p:sldLayoutId id="2147494866" r:id="rId5"/>
    <p:sldLayoutId id="2147494867" r:id="rId6"/>
    <p:sldLayoutId id="2147494868" r:id="rId7"/>
    <p:sldLayoutId id="2147494869" r:id="rId8"/>
    <p:sldLayoutId id="2147494870" r:id="rId9"/>
    <p:sldLayoutId id="2147494871" r:id="rId10"/>
    <p:sldLayoutId id="2147494872" r:id="rId11"/>
  </p:sldLayoutIdLst>
  <p:hf sldNum="0" hdr="0" ftr="0"/>
  <p:txStyles>
    <p:titleStyle>
      <a:lvl1pPr algn="l" rtl="0" eaLnBrk="1" fontAlgn="base" hangingPunct="1">
        <a:spcBef>
          <a:spcPct val="0"/>
        </a:spcBef>
        <a:spcAft>
          <a:spcPct val="0"/>
        </a:spcAft>
        <a:defRPr sz="3200" b="1">
          <a:solidFill>
            <a:srgbClr val="990000"/>
          </a:solidFill>
          <a:latin typeface="+mj-lt"/>
          <a:ea typeface="+mj-ea"/>
          <a:cs typeface="+mj-cs"/>
        </a:defRPr>
      </a:lvl1pPr>
      <a:lvl2pPr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2pPr>
      <a:lvl3pPr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3pPr>
      <a:lvl4pPr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4pPr>
      <a:lvl5pPr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5pPr>
      <a:lvl6pPr marL="457008"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6pPr>
      <a:lvl7pPr marL="914016"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7pPr>
      <a:lvl8pPr marL="1371024"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8pPr>
      <a:lvl9pPr marL="1828032"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9pPr>
    </p:titleStyle>
    <p:bodyStyle>
      <a:lvl1pPr marL="342755" indent="-342755" algn="l" rtl="0" eaLnBrk="1" fontAlgn="base" hangingPunct="1">
        <a:spcBef>
          <a:spcPct val="20000"/>
        </a:spcBef>
        <a:spcAft>
          <a:spcPct val="0"/>
        </a:spcAft>
        <a:buClr>
          <a:srgbClr val="990000"/>
        </a:buClr>
        <a:buChar char="•"/>
        <a:defRPr sz="2400" b="1">
          <a:solidFill>
            <a:schemeClr val="tx1"/>
          </a:solidFill>
          <a:latin typeface="+mn-lt"/>
          <a:ea typeface="+mn-ea"/>
          <a:cs typeface="+mn-cs"/>
        </a:defRPr>
      </a:lvl1pPr>
      <a:lvl2pPr marL="742638" indent="-285630" algn="l" rtl="0" eaLnBrk="1" fontAlgn="base" hangingPunct="1">
        <a:spcBef>
          <a:spcPct val="20000"/>
        </a:spcBef>
        <a:spcAft>
          <a:spcPct val="0"/>
        </a:spcAft>
        <a:buFont typeface="Arial" charset="0"/>
        <a:buChar char="›"/>
        <a:defRPr sz="2000">
          <a:solidFill>
            <a:schemeClr val="tx1"/>
          </a:solidFill>
          <a:latin typeface="+mn-lt"/>
          <a:ea typeface="+mn-ea"/>
          <a:cs typeface="+mn-cs"/>
        </a:defRPr>
      </a:lvl2pPr>
      <a:lvl3pPr marL="1142520" indent="-228504" algn="l" rtl="0" eaLnBrk="1" fontAlgn="base" hangingPunct="1">
        <a:spcBef>
          <a:spcPct val="20000"/>
        </a:spcBef>
        <a:spcAft>
          <a:spcPct val="0"/>
        </a:spcAft>
        <a:buFont typeface="FrutigerNext LT Medium" pitchFamily="34" charset="0"/>
        <a:buChar char="»"/>
        <a:defRPr>
          <a:solidFill>
            <a:schemeClr val="tx1"/>
          </a:solidFill>
          <a:latin typeface="+mn-lt"/>
          <a:ea typeface="+mn-ea"/>
          <a:cs typeface="+mn-cs"/>
        </a:defRPr>
      </a:lvl3pPr>
      <a:lvl4pPr marL="1599528" indent="-228504" algn="l" rtl="0" eaLnBrk="1" fontAlgn="base" hangingPunct="1">
        <a:spcBef>
          <a:spcPct val="20000"/>
        </a:spcBef>
        <a:spcAft>
          <a:spcPct val="0"/>
        </a:spcAft>
        <a:buChar char="–"/>
        <a:defRPr sz="1600">
          <a:solidFill>
            <a:schemeClr val="tx1"/>
          </a:solidFill>
          <a:latin typeface="+mn-lt"/>
          <a:ea typeface="+mn-ea"/>
          <a:cs typeface="+mn-cs"/>
        </a:defRPr>
      </a:lvl4pPr>
      <a:lvl5pPr marL="2056534" indent="-228504" algn="l" rtl="0" eaLnBrk="1" fontAlgn="base" hangingPunct="1">
        <a:spcBef>
          <a:spcPct val="20000"/>
        </a:spcBef>
        <a:spcAft>
          <a:spcPct val="0"/>
        </a:spcAft>
        <a:buFont typeface="Arial" charset="0"/>
        <a:buChar char="~"/>
        <a:defRPr sz="1600">
          <a:solidFill>
            <a:schemeClr val="tx1"/>
          </a:solidFill>
          <a:latin typeface="+mn-lt"/>
          <a:ea typeface="+mn-ea"/>
          <a:cs typeface="+mn-cs"/>
        </a:defRPr>
      </a:lvl5pPr>
      <a:lvl6pPr marL="2513543" indent="-228504"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0552" indent="-228504"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7559" indent="-228504"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4568" indent="-228504"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016" rtl="0" eaLnBrk="1" latinLnBrk="0" hangingPunct="1">
        <a:defRPr sz="1800" kern="1200">
          <a:solidFill>
            <a:schemeClr val="tx1"/>
          </a:solidFill>
          <a:latin typeface="+mn-lt"/>
          <a:ea typeface="+mn-ea"/>
          <a:cs typeface="+mn-cs"/>
        </a:defRPr>
      </a:lvl1pPr>
      <a:lvl2pPr marL="457008" algn="l" defTabSz="914016" rtl="0" eaLnBrk="1" latinLnBrk="0" hangingPunct="1">
        <a:defRPr sz="1800" kern="1200">
          <a:solidFill>
            <a:schemeClr val="tx1"/>
          </a:solidFill>
          <a:latin typeface="+mn-lt"/>
          <a:ea typeface="+mn-ea"/>
          <a:cs typeface="+mn-cs"/>
        </a:defRPr>
      </a:lvl2pPr>
      <a:lvl3pPr marL="914016" algn="l" defTabSz="914016" rtl="0" eaLnBrk="1" latinLnBrk="0" hangingPunct="1">
        <a:defRPr sz="1800" kern="1200">
          <a:solidFill>
            <a:schemeClr val="tx1"/>
          </a:solidFill>
          <a:latin typeface="+mn-lt"/>
          <a:ea typeface="+mn-ea"/>
          <a:cs typeface="+mn-cs"/>
        </a:defRPr>
      </a:lvl3pPr>
      <a:lvl4pPr marL="1371024" algn="l" defTabSz="914016" rtl="0" eaLnBrk="1" latinLnBrk="0" hangingPunct="1">
        <a:defRPr sz="1800" kern="1200">
          <a:solidFill>
            <a:schemeClr val="tx1"/>
          </a:solidFill>
          <a:latin typeface="+mn-lt"/>
          <a:ea typeface="+mn-ea"/>
          <a:cs typeface="+mn-cs"/>
        </a:defRPr>
      </a:lvl4pPr>
      <a:lvl5pPr marL="1828032" algn="l" defTabSz="914016" rtl="0" eaLnBrk="1" latinLnBrk="0" hangingPunct="1">
        <a:defRPr sz="1800" kern="1200">
          <a:solidFill>
            <a:schemeClr val="tx1"/>
          </a:solidFill>
          <a:latin typeface="+mn-lt"/>
          <a:ea typeface="+mn-ea"/>
          <a:cs typeface="+mn-cs"/>
        </a:defRPr>
      </a:lvl5pPr>
      <a:lvl6pPr marL="2285040" algn="l" defTabSz="914016" rtl="0" eaLnBrk="1" latinLnBrk="0" hangingPunct="1">
        <a:defRPr sz="1800" kern="1200">
          <a:solidFill>
            <a:schemeClr val="tx1"/>
          </a:solidFill>
          <a:latin typeface="+mn-lt"/>
          <a:ea typeface="+mn-ea"/>
          <a:cs typeface="+mn-cs"/>
        </a:defRPr>
      </a:lvl6pPr>
      <a:lvl7pPr marL="2742048" algn="l" defTabSz="914016" rtl="0" eaLnBrk="1" latinLnBrk="0" hangingPunct="1">
        <a:defRPr sz="1800" kern="1200">
          <a:solidFill>
            <a:schemeClr val="tx1"/>
          </a:solidFill>
          <a:latin typeface="+mn-lt"/>
          <a:ea typeface="+mn-ea"/>
          <a:cs typeface="+mn-cs"/>
        </a:defRPr>
      </a:lvl7pPr>
      <a:lvl8pPr marL="3199055" algn="l" defTabSz="914016" rtl="0" eaLnBrk="1" latinLnBrk="0" hangingPunct="1">
        <a:defRPr sz="1800" kern="1200">
          <a:solidFill>
            <a:schemeClr val="tx1"/>
          </a:solidFill>
          <a:latin typeface="+mn-lt"/>
          <a:ea typeface="+mn-ea"/>
          <a:cs typeface="+mn-cs"/>
        </a:defRPr>
      </a:lvl8pPr>
      <a:lvl9pPr marL="3656063" algn="l" defTabSz="914016"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title"/>
          </p:nvPr>
        </p:nvSpPr>
        <p:spPr bwMode="auto">
          <a:xfrm>
            <a:off x="829099" y="274864"/>
            <a:ext cx="10756500" cy="1143000"/>
          </a:xfrm>
          <a:prstGeom prst="rect">
            <a:avLst/>
          </a:prstGeom>
          <a:noFill/>
          <a:ln w="9525">
            <a:noFill/>
            <a:miter lim="800000"/>
            <a:headEnd/>
            <a:tailEnd/>
          </a:ln>
        </p:spPr>
        <p:txBody>
          <a:bodyPr vert="horz" wrap="square" lIns="90997" tIns="45519" rIns="90997" bIns="45519" numCol="1" anchor="ctr" anchorCtr="0" compatLnSpc="1">
            <a:prstTxWarp prst="textNoShape">
              <a:avLst/>
            </a:prstTxWarp>
          </a:bodyPr>
          <a:lstStyle/>
          <a:p>
            <a:pPr lvl="0"/>
            <a:r>
              <a:rPr lang="zh-CN" altLang="en-US" smtClean="0"/>
              <a:t>单击此处编辑母版标题样式</a:t>
            </a:r>
          </a:p>
        </p:txBody>
      </p:sp>
      <p:sp>
        <p:nvSpPr>
          <p:cNvPr id="2051" name="Rectangle 3"/>
          <p:cNvSpPr>
            <a:spLocks noGrp="1" noChangeArrowheads="1"/>
          </p:cNvSpPr>
          <p:nvPr>
            <p:ph type="body" idx="1"/>
          </p:nvPr>
        </p:nvSpPr>
        <p:spPr bwMode="auto">
          <a:xfrm>
            <a:off x="829099" y="1600200"/>
            <a:ext cx="10756500" cy="4525736"/>
          </a:xfrm>
          <a:prstGeom prst="rect">
            <a:avLst/>
          </a:prstGeom>
          <a:noFill/>
          <a:ln w="9525">
            <a:noFill/>
            <a:miter lim="800000"/>
            <a:headEnd/>
            <a:tailEnd/>
          </a:ln>
        </p:spPr>
        <p:txBody>
          <a:bodyPr vert="horz" wrap="square" lIns="90997" tIns="45519" rIns="90997" bIns="45519"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pic>
        <p:nvPicPr>
          <p:cNvPr id="2052" name="Picture 7" descr="7"/>
          <p:cNvPicPr>
            <a:picLocks noChangeAspect="1" noChangeArrowheads="1"/>
          </p:cNvPicPr>
          <p:nvPr/>
        </p:nvPicPr>
        <p:blipFill>
          <a:blip r:embed="rId16" cstate="print"/>
          <a:srcRect/>
          <a:stretch>
            <a:fillRect/>
          </a:stretch>
        </p:blipFill>
        <p:spPr bwMode="auto">
          <a:xfrm>
            <a:off x="5" y="6221186"/>
            <a:ext cx="12193361" cy="636814"/>
          </a:xfrm>
          <a:prstGeom prst="rect">
            <a:avLst/>
          </a:prstGeom>
          <a:noFill/>
          <a:ln w="9525">
            <a:noFill/>
            <a:miter lim="800000"/>
            <a:headEnd/>
            <a:tailEnd/>
          </a:ln>
        </p:spPr>
      </p:pic>
      <p:sp>
        <p:nvSpPr>
          <p:cNvPr id="38920" name="Text Box 8"/>
          <p:cNvSpPr txBox="1">
            <a:spLocks noChangeArrowheads="1"/>
          </p:cNvSpPr>
          <p:nvPr/>
        </p:nvSpPr>
        <p:spPr bwMode="auto">
          <a:xfrm>
            <a:off x="870829" y="6466119"/>
            <a:ext cx="3102251" cy="308007"/>
          </a:xfrm>
          <a:prstGeom prst="rect">
            <a:avLst/>
          </a:prstGeom>
          <a:noFill/>
          <a:ln w="9525">
            <a:noFill/>
            <a:miter lim="800000"/>
            <a:headEnd/>
            <a:tailEnd/>
          </a:ln>
        </p:spPr>
        <p:txBody>
          <a:bodyPr wrap="none" lIns="91004" tIns="45526" rIns="91004" bIns="45526">
            <a:spAutoFit/>
          </a:bodyPr>
          <a:lstStyle/>
          <a:p>
            <a:pPr>
              <a:defRPr/>
            </a:pPr>
            <a:r>
              <a:rPr lang="en-US" altLang="zh-CN" sz="1400" dirty="0">
                <a:solidFill>
                  <a:srgbClr val="000000"/>
                </a:solidFill>
                <a:latin typeface="FrutigerNext LT Bold" pitchFamily="1" charset="0"/>
                <a:ea typeface="宋体" charset="-122"/>
              </a:rPr>
              <a:t>HUAWEI TECHNOLOGIES Co., Ltd.</a:t>
            </a:r>
            <a:endParaRPr lang="en-US" altLang="zh-CN" sz="1800" dirty="0">
              <a:solidFill>
                <a:srgbClr val="000000"/>
              </a:solidFill>
              <a:latin typeface="Arial" pitchFamily="34" charset="0"/>
              <a:ea typeface="宋体" charset="-122"/>
            </a:endParaRPr>
          </a:p>
        </p:txBody>
      </p:sp>
      <p:sp>
        <p:nvSpPr>
          <p:cNvPr id="38921" name="Rectangle 9"/>
          <p:cNvSpPr>
            <a:spLocks noGrp="1" noChangeArrowheads="1"/>
          </p:cNvSpPr>
          <p:nvPr>
            <p:ph type="dt" sz="half" idx="2"/>
          </p:nvPr>
        </p:nvSpPr>
        <p:spPr bwMode="auto">
          <a:xfrm>
            <a:off x="7908183" y="6400801"/>
            <a:ext cx="1409647" cy="1102178"/>
          </a:xfrm>
          <a:prstGeom prst="rect">
            <a:avLst/>
          </a:prstGeom>
          <a:noFill/>
          <a:ln w="9525">
            <a:noFill/>
            <a:miter lim="800000"/>
            <a:headEnd/>
            <a:tailEnd/>
          </a:ln>
          <a:effectLst/>
        </p:spPr>
        <p:txBody>
          <a:bodyPr vert="horz" wrap="square" lIns="0" tIns="0" rIns="0" bIns="0" numCol="1" anchor="t" anchorCtr="0" compatLnSpc="1">
            <a:prstTxWarp prst="textNoShape">
              <a:avLst/>
            </a:prstTxWarp>
          </a:bodyPr>
          <a:lstStyle>
            <a:lvl1pPr>
              <a:lnSpc>
                <a:spcPct val="85000"/>
              </a:lnSpc>
              <a:defRPr sz="1200" smtClean="0">
                <a:latin typeface="FrutigerNext LT Medium"/>
              </a:defRPr>
            </a:lvl1pPr>
          </a:lstStyle>
          <a:p>
            <a:pPr>
              <a:defRPr/>
            </a:pPr>
            <a:endParaRPr lang="de-DE" altLang="zh-CN">
              <a:solidFill>
                <a:srgbClr val="000000"/>
              </a:solidFill>
              <a:ea typeface="宋体" charset="-122"/>
            </a:endParaRPr>
          </a:p>
          <a:p>
            <a:pPr>
              <a:defRPr/>
            </a:pPr>
            <a:r>
              <a:rPr lang="de-DE" altLang="zh-CN">
                <a:solidFill>
                  <a:srgbClr val="000000"/>
                </a:solidFill>
                <a:ea typeface="宋体" charset="-122"/>
              </a:rPr>
              <a:t>Page </a:t>
            </a:r>
            <a:fld id="{0FFE50E4-B86B-4538-BE78-6C2E4EC5778B}" type="slidenum">
              <a:rPr lang="de-DE" altLang="zh-CN">
                <a:solidFill>
                  <a:srgbClr val="000000"/>
                </a:solidFill>
                <a:ea typeface="宋体" charset="-122"/>
              </a:rPr>
              <a:pPr>
                <a:defRPr/>
              </a:pPr>
              <a:t>‹#›</a:t>
            </a:fld>
            <a:endParaRPr lang="en-GB" altLang="zh-CN">
              <a:solidFill>
                <a:srgbClr val="000000"/>
              </a:solidFill>
              <a:ea typeface="宋体" charset="-122"/>
            </a:endParaRPr>
          </a:p>
        </p:txBody>
      </p:sp>
      <p:pic>
        <p:nvPicPr>
          <p:cNvPr id="2055" name="Picture 10" descr="8"/>
          <p:cNvPicPr>
            <a:picLocks noChangeAspect="1" noChangeArrowheads="1"/>
          </p:cNvPicPr>
          <p:nvPr/>
        </p:nvPicPr>
        <p:blipFill>
          <a:blip r:embed="rId17" cstate="print"/>
          <a:srcRect/>
          <a:stretch>
            <a:fillRect/>
          </a:stretch>
        </p:blipFill>
        <p:spPr bwMode="auto">
          <a:xfrm>
            <a:off x="10014488" y="6400804"/>
            <a:ext cx="1747093" cy="310243"/>
          </a:xfrm>
          <a:prstGeom prst="rect">
            <a:avLst/>
          </a:prstGeom>
          <a:noFill/>
          <a:ln w="9525">
            <a:noFill/>
            <a:miter lim="800000"/>
            <a:headEnd/>
            <a:tailEnd/>
          </a:ln>
        </p:spPr>
      </p:pic>
      <p:sp>
        <p:nvSpPr>
          <p:cNvPr id="38923" name="Rectangle 11"/>
          <p:cNvSpPr>
            <a:spLocks noChangeArrowheads="1"/>
          </p:cNvSpPr>
          <p:nvPr/>
        </p:nvSpPr>
        <p:spPr bwMode="auto">
          <a:xfrm>
            <a:off x="4882062" y="6467480"/>
            <a:ext cx="1945731" cy="307993"/>
          </a:xfrm>
          <a:prstGeom prst="rect">
            <a:avLst/>
          </a:prstGeom>
          <a:noFill/>
          <a:ln w="9525" algn="ctr">
            <a:noFill/>
            <a:miter lim="800000"/>
            <a:headEnd/>
            <a:tailEnd/>
          </a:ln>
          <a:effectLst/>
        </p:spPr>
        <p:txBody>
          <a:bodyPr wrap="none" lIns="90997" tIns="45519" rIns="90997" bIns="45519">
            <a:spAutoFit/>
          </a:bodyPr>
          <a:lstStyle/>
          <a:p>
            <a:pPr>
              <a:defRPr/>
            </a:pPr>
            <a:r>
              <a:rPr lang="en-US" altLang="zh-CN" sz="1400" dirty="0">
                <a:solidFill>
                  <a:srgbClr val="000000"/>
                </a:solidFill>
                <a:latin typeface="FrutigerNext LT Bold" pitchFamily="20" charset="0"/>
                <a:ea typeface="ＭＳ Ｐゴシック" pitchFamily="34" charset="-128"/>
              </a:rPr>
              <a:t>HUAWEI Confidential </a:t>
            </a:r>
          </a:p>
        </p:txBody>
      </p:sp>
    </p:spTree>
  </p:cSld>
  <p:clrMap bg1="lt1" tx1="dk1" bg2="lt2" tx2="dk2" accent1="accent1" accent2="accent2" accent3="accent3" accent4="accent4" accent5="accent5" accent6="accent6" hlink="hlink" folHlink="folHlink"/>
  <p:sldLayoutIdLst>
    <p:sldLayoutId id="2147494874" r:id="rId1"/>
    <p:sldLayoutId id="2147494875" r:id="rId2"/>
    <p:sldLayoutId id="2147494876" r:id="rId3"/>
    <p:sldLayoutId id="2147494877" r:id="rId4"/>
    <p:sldLayoutId id="2147494878" r:id="rId5"/>
    <p:sldLayoutId id="2147494879" r:id="rId6"/>
    <p:sldLayoutId id="2147494880" r:id="rId7"/>
    <p:sldLayoutId id="2147494881" r:id="rId8"/>
    <p:sldLayoutId id="2147494882" r:id="rId9"/>
    <p:sldLayoutId id="2147494883" r:id="rId10"/>
    <p:sldLayoutId id="2147494884" r:id="rId11"/>
    <p:sldLayoutId id="2147494885" r:id="rId12"/>
    <p:sldLayoutId id="2147494886" r:id="rId13"/>
    <p:sldLayoutId id="2147494887" r:id="rId14"/>
  </p:sldLayoutIdLst>
  <p:hf sldNum="0" hdr="0" ftr="0"/>
  <p:txStyles>
    <p:titleStyle>
      <a:lvl1pPr algn="l" rtl="0" eaLnBrk="0" fontAlgn="base" hangingPunct="0">
        <a:spcBef>
          <a:spcPct val="0"/>
        </a:spcBef>
        <a:spcAft>
          <a:spcPct val="0"/>
        </a:spcAft>
        <a:defRPr sz="3500" b="1">
          <a:solidFill>
            <a:srgbClr val="990000"/>
          </a:solidFill>
          <a:latin typeface="+mj-lt"/>
          <a:ea typeface="+mj-ea"/>
          <a:cs typeface="+mj-cs"/>
        </a:defRPr>
      </a:lvl1pPr>
      <a:lvl2pPr algn="l" rtl="0" eaLnBrk="0" fontAlgn="base" hangingPunct="0">
        <a:spcBef>
          <a:spcPct val="0"/>
        </a:spcBef>
        <a:spcAft>
          <a:spcPct val="0"/>
        </a:spcAft>
        <a:defRPr sz="3500" b="1">
          <a:solidFill>
            <a:srgbClr val="990000"/>
          </a:solidFill>
          <a:latin typeface="Arial" charset="0"/>
          <a:ea typeface="黑体" pitchFamily="2" charset="-122"/>
        </a:defRPr>
      </a:lvl2pPr>
      <a:lvl3pPr algn="l" rtl="0" eaLnBrk="0" fontAlgn="base" hangingPunct="0">
        <a:spcBef>
          <a:spcPct val="0"/>
        </a:spcBef>
        <a:spcAft>
          <a:spcPct val="0"/>
        </a:spcAft>
        <a:defRPr sz="3500" b="1">
          <a:solidFill>
            <a:srgbClr val="990000"/>
          </a:solidFill>
          <a:latin typeface="Arial" charset="0"/>
          <a:ea typeface="黑体" pitchFamily="2" charset="-122"/>
        </a:defRPr>
      </a:lvl3pPr>
      <a:lvl4pPr algn="l" rtl="0" eaLnBrk="0" fontAlgn="base" hangingPunct="0">
        <a:spcBef>
          <a:spcPct val="0"/>
        </a:spcBef>
        <a:spcAft>
          <a:spcPct val="0"/>
        </a:spcAft>
        <a:defRPr sz="3500" b="1">
          <a:solidFill>
            <a:srgbClr val="990000"/>
          </a:solidFill>
          <a:latin typeface="Arial" charset="0"/>
          <a:ea typeface="黑体" pitchFamily="2" charset="-122"/>
        </a:defRPr>
      </a:lvl4pPr>
      <a:lvl5pPr algn="l" rtl="0" eaLnBrk="0" fontAlgn="base" hangingPunct="0">
        <a:spcBef>
          <a:spcPct val="0"/>
        </a:spcBef>
        <a:spcAft>
          <a:spcPct val="0"/>
        </a:spcAft>
        <a:defRPr sz="3500" b="1">
          <a:solidFill>
            <a:srgbClr val="990000"/>
          </a:solidFill>
          <a:latin typeface="Arial" charset="0"/>
          <a:ea typeface="黑体" pitchFamily="2" charset="-122"/>
        </a:defRPr>
      </a:lvl5pPr>
      <a:lvl6pPr marL="455238" algn="l" rtl="0" fontAlgn="base">
        <a:spcBef>
          <a:spcPct val="0"/>
        </a:spcBef>
        <a:spcAft>
          <a:spcPct val="0"/>
        </a:spcAft>
        <a:defRPr sz="3500" b="1">
          <a:solidFill>
            <a:srgbClr val="990000"/>
          </a:solidFill>
          <a:latin typeface="Arial" charset="0"/>
          <a:ea typeface="黑体" pitchFamily="2" charset="-122"/>
        </a:defRPr>
      </a:lvl6pPr>
      <a:lvl7pPr marL="910474" algn="l" rtl="0" fontAlgn="base">
        <a:spcBef>
          <a:spcPct val="0"/>
        </a:spcBef>
        <a:spcAft>
          <a:spcPct val="0"/>
        </a:spcAft>
        <a:defRPr sz="3500" b="1">
          <a:solidFill>
            <a:srgbClr val="990000"/>
          </a:solidFill>
          <a:latin typeface="Arial" charset="0"/>
          <a:ea typeface="黑体" pitchFamily="2" charset="-122"/>
        </a:defRPr>
      </a:lvl7pPr>
      <a:lvl8pPr marL="1365707" algn="l" rtl="0" fontAlgn="base">
        <a:spcBef>
          <a:spcPct val="0"/>
        </a:spcBef>
        <a:spcAft>
          <a:spcPct val="0"/>
        </a:spcAft>
        <a:defRPr sz="3500" b="1">
          <a:solidFill>
            <a:srgbClr val="990000"/>
          </a:solidFill>
          <a:latin typeface="Arial" charset="0"/>
          <a:ea typeface="黑体" pitchFamily="2" charset="-122"/>
        </a:defRPr>
      </a:lvl8pPr>
      <a:lvl9pPr marL="1820938" algn="l" rtl="0" fontAlgn="base">
        <a:spcBef>
          <a:spcPct val="0"/>
        </a:spcBef>
        <a:spcAft>
          <a:spcPct val="0"/>
        </a:spcAft>
        <a:defRPr sz="3500" b="1">
          <a:solidFill>
            <a:srgbClr val="990000"/>
          </a:solidFill>
          <a:latin typeface="Arial" charset="0"/>
          <a:ea typeface="黑体" pitchFamily="2" charset="-122"/>
        </a:defRPr>
      </a:lvl9pPr>
    </p:titleStyle>
    <p:bodyStyle>
      <a:lvl1pPr marL="338742" indent="-338742" algn="l" rtl="0" eaLnBrk="0" fontAlgn="base" hangingPunct="0">
        <a:lnSpc>
          <a:spcPct val="140000"/>
        </a:lnSpc>
        <a:spcBef>
          <a:spcPct val="0"/>
        </a:spcBef>
        <a:spcAft>
          <a:spcPct val="0"/>
        </a:spcAft>
        <a:defRPr sz="2200" b="1">
          <a:solidFill>
            <a:schemeClr val="tx1"/>
          </a:solidFill>
          <a:latin typeface="+mn-lt"/>
          <a:ea typeface="+mn-ea"/>
          <a:cs typeface="+mn-cs"/>
        </a:defRPr>
      </a:lvl1pPr>
      <a:lvl2pPr marL="736321" indent="-281487" algn="l" rtl="0" eaLnBrk="0" fontAlgn="base" hangingPunct="0">
        <a:lnSpc>
          <a:spcPct val="140000"/>
        </a:lnSpc>
        <a:spcBef>
          <a:spcPct val="0"/>
        </a:spcBef>
        <a:spcAft>
          <a:spcPct val="0"/>
        </a:spcAft>
        <a:defRPr sz="2200">
          <a:solidFill>
            <a:schemeClr val="tx1"/>
          </a:solidFill>
          <a:latin typeface="+mn-lt"/>
          <a:ea typeface="华文细黑" pitchFamily="2" charset="-122"/>
        </a:defRPr>
      </a:lvl2pPr>
      <a:lvl3pPr marL="1133901" indent="-224234" algn="l" rtl="0" eaLnBrk="0" fontAlgn="base" hangingPunct="0">
        <a:lnSpc>
          <a:spcPct val="140000"/>
        </a:lnSpc>
        <a:spcBef>
          <a:spcPct val="0"/>
        </a:spcBef>
        <a:spcAft>
          <a:spcPct val="0"/>
        </a:spcAft>
        <a:defRPr sz="2200">
          <a:solidFill>
            <a:schemeClr val="tx1"/>
          </a:solidFill>
          <a:latin typeface="+mn-lt"/>
          <a:ea typeface="华文细黑" pitchFamily="2" charset="-122"/>
        </a:defRPr>
      </a:lvl3pPr>
      <a:lvl4pPr marL="1590324" indent="-225826" algn="l" rtl="0" eaLnBrk="0" fontAlgn="base" hangingPunct="0">
        <a:lnSpc>
          <a:spcPct val="140000"/>
        </a:lnSpc>
        <a:spcBef>
          <a:spcPct val="0"/>
        </a:spcBef>
        <a:spcAft>
          <a:spcPct val="0"/>
        </a:spcAft>
        <a:defRPr sz="2200">
          <a:solidFill>
            <a:schemeClr val="tx1"/>
          </a:solidFill>
          <a:latin typeface="+mn-lt"/>
          <a:ea typeface="华文细黑" pitchFamily="2" charset="-122"/>
        </a:defRPr>
      </a:lvl4pPr>
      <a:lvl5pPr marL="2045156" indent="-222647" algn="l" rtl="0" eaLnBrk="0" fontAlgn="base" hangingPunct="0">
        <a:lnSpc>
          <a:spcPct val="140000"/>
        </a:lnSpc>
        <a:spcBef>
          <a:spcPct val="0"/>
        </a:spcBef>
        <a:spcAft>
          <a:spcPct val="0"/>
        </a:spcAft>
        <a:defRPr sz="2200">
          <a:solidFill>
            <a:schemeClr val="tx1"/>
          </a:solidFill>
          <a:latin typeface="+mn-lt"/>
          <a:ea typeface="华文细黑" pitchFamily="2" charset="-122"/>
        </a:defRPr>
      </a:lvl5pPr>
      <a:lvl6pPr marL="2502204" indent="-226029" algn="l" rtl="0" fontAlgn="base">
        <a:lnSpc>
          <a:spcPct val="140000"/>
        </a:lnSpc>
        <a:spcBef>
          <a:spcPct val="0"/>
        </a:spcBef>
        <a:spcAft>
          <a:spcPct val="0"/>
        </a:spcAft>
        <a:defRPr sz="2200">
          <a:solidFill>
            <a:schemeClr val="tx1"/>
          </a:solidFill>
          <a:latin typeface="+mn-lt"/>
          <a:ea typeface="华文细黑" pitchFamily="2" charset="-122"/>
        </a:defRPr>
      </a:lvl6pPr>
      <a:lvl7pPr marL="2957436" indent="-226029" algn="l" rtl="0" fontAlgn="base">
        <a:lnSpc>
          <a:spcPct val="140000"/>
        </a:lnSpc>
        <a:spcBef>
          <a:spcPct val="0"/>
        </a:spcBef>
        <a:spcAft>
          <a:spcPct val="0"/>
        </a:spcAft>
        <a:defRPr sz="2200">
          <a:solidFill>
            <a:schemeClr val="tx1"/>
          </a:solidFill>
          <a:latin typeface="+mn-lt"/>
          <a:ea typeface="华文细黑" pitchFamily="2" charset="-122"/>
        </a:defRPr>
      </a:lvl7pPr>
      <a:lvl8pPr marL="3412671" indent="-226029" algn="l" rtl="0" fontAlgn="base">
        <a:lnSpc>
          <a:spcPct val="140000"/>
        </a:lnSpc>
        <a:spcBef>
          <a:spcPct val="0"/>
        </a:spcBef>
        <a:spcAft>
          <a:spcPct val="0"/>
        </a:spcAft>
        <a:defRPr sz="2200">
          <a:solidFill>
            <a:schemeClr val="tx1"/>
          </a:solidFill>
          <a:latin typeface="+mn-lt"/>
          <a:ea typeface="华文细黑" pitchFamily="2" charset="-122"/>
        </a:defRPr>
      </a:lvl8pPr>
      <a:lvl9pPr marL="3867903" indent="-226029" algn="l" rtl="0" fontAlgn="base">
        <a:lnSpc>
          <a:spcPct val="140000"/>
        </a:lnSpc>
        <a:spcBef>
          <a:spcPct val="0"/>
        </a:spcBef>
        <a:spcAft>
          <a:spcPct val="0"/>
        </a:spcAft>
        <a:defRPr sz="2200">
          <a:solidFill>
            <a:schemeClr val="tx1"/>
          </a:solidFill>
          <a:latin typeface="+mn-lt"/>
          <a:ea typeface="华文细黑" pitchFamily="2" charset="-122"/>
        </a:defRPr>
      </a:lvl9pPr>
    </p:bodyStyle>
    <p:otherStyle>
      <a:defPPr>
        <a:defRPr lang="zh-CN"/>
      </a:defPPr>
      <a:lvl1pPr marL="0" algn="l" defTabSz="910474" rtl="0" eaLnBrk="1" latinLnBrk="0" hangingPunct="1">
        <a:defRPr sz="1800" kern="1200">
          <a:solidFill>
            <a:schemeClr val="tx1"/>
          </a:solidFill>
          <a:latin typeface="+mn-lt"/>
          <a:ea typeface="+mn-ea"/>
          <a:cs typeface="+mn-cs"/>
        </a:defRPr>
      </a:lvl1pPr>
      <a:lvl2pPr marL="455238" algn="l" defTabSz="910474" rtl="0" eaLnBrk="1" latinLnBrk="0" hangingPunct="1">
        <a:defRPr sz="1800" kern="1200">
          <a:solidFill>
            <a:schemeClr val="tx1"/>
          </a:solidFill>
          <a:latin typeface="+mn-lt"/>
          <a:ea typeface="+mn-ea"/>
          <a:cs typeface="+mn-cs"/>
        </a:defRPr>
      </a:lvl2pPr>
      <a:lvl3pPr marL="910474" algn="l" defTabSz="910474" rtl="0" eaLnBrk="1" latinLnBrk="0" hangingPunct="1">
        <a:defRPr sz="1800" kern="1200">
          <a:solidFill>
            <a:schemeClr val="tx1"/>
          </a:solidFill>
          <a:latin typeface="+mn-lt"/>
          <a:ea typeface="+mn-ea"/>
          <a:cs typeface="+mn-cs"/>
        </a:defRPr>
      </a:lvl3pPr>
      <a:lvl4pPr marL="1365707" algn="l" defTabSz="910474" rtl="0" eaLnBrk="1" latinLnBrk="0" hangingPunct="1">
        <a:defRPr sz="1800" kern="1200">
          <a:solidFill>
            <a:schemeClr val="tx1"/>
          </a:solidFill>
          <a:latin typeface="+mn-lt"/>
          <a:ea typeface="+mn-ea"/>
          <a:cs typeface="+mn-cs"/>
        </a:defRPr>
      </a:lvl4pPr>
      <a:lvl5pPr marL="1820938" algn="l" defTabSz="910474" rtl="0" eaLnBrk="1" latinLnBrk="0" hangingPunct="1">
        <a:defRPr sz="1800" kern="1200">
          <a:solidFill>
            <a:schemeClr val="tx1"/>
          </a:solidFill>
          <a:latin typeface="+mn-lt"/>
          <a:ea typeface="+mn-ea"/>
          <a:cs typeface="+mn-cs"/>
        </a:defRPr>
      </a:lvl5pPr>
      <a:lvl6pPr marL="2276171" algn="l" defTabSz="910474" rtl="0" eaLnBrk="1" latinLnBrk="0" hangingPunct="1">
        <a:defRPr sz="1800" kern="1200">
          <a:solidFill>
            <a:schemeClr val="tx1"/>
          </a:solidFill>
          <a:latin typeface="+mn-lt"/>
          <a:ea typeface="+mn-ea"/>
          <a:cs typeface="+mn-cs"/>
        </a:defRPr>
      </a:lvl6pPr>
      <a:lvl7pPr marL="2731401" algn="l" defTabSz="910474" rtl="0" eaLnBrk="1" latinLnBrk="0" hangingPunct="1">
        <a:defRPr sz="1800" kern="1200">
          <a:solidFill>
            <a:schemeClr val="tx1"/>
          </a:solidFill>
          <a:latin typeface="+mn-lt"/>
          <a:ea typeface="+mn-ea"/>
          <a:cs typeface="+mn-cs"/>
        </a:defRPr>
      </a:lvl7pPr>
      <a:lvl8pPr marL="3186641" algn="l" defTabSz="910474" rtl="0" eaLnBrk="1" latinLnBrk="0" hangingPunct="1">
        <a:defRPr sz="1800" kern="1200">
          <a:solidFill>
            <a:schemeClr val="tx1"/>
          </a:solidFill>
          <a:latin typeface="+mn-lt"/>
          <a:ea typeface="+mn-ea"/>
          <a:cs typeface="+mn-cs"/>
        </a:defRPr>
      </a:lvl8pPr>
      <a:lvl9pPr marL="3641872" algn="l" defTabSz="910474"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18.xml"/></Relationships>
</file>

<file path=ppt/slides/_rels/slide2.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2.xml"/><Relationship Id="rId1" Type="http://schemas.openxmlformats.org/officeDocument/2006/relationships/slideLayout" Target="../slideLayouts/slideLayout121.xml"/></Relationships>
</file>

<file path=ppt/slides/_rels/slide3.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120.xml"/><Relationship Id="rId1" Type="http://schemas.openxmlformats.org/officeDocument/2006/relationships/vmlDrawing" Target="../drawings/vmlDrawing1.vml"/><Relationship Id="rId5" Type="http://schemas.openxmlformats.org/officeDocument/2006/relationships/image" Target="../media/image41.emf"/><Relationship Id="rId4" Type="http://schemas.openxmlformats.org/officeDocument/2006/relationships/oleObject" Target="../embeddings/Microsoft_Visio_2003-2010_Drawing1.vsd"/></Relationships>
</file>

<file path=ppt/slides/_rels/slide4.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120.xml"/><Relationship Id="rId1" Type="http://schemas.openxmlformats.org/officeDocument/2006/relationships/vmlDrawing" Target="../drawings/vmlDrawing2.vml"/><Relationship Id="rId5" Type="http://schemas.openxmlformats.org/officeDocument/2006/relationships/image" Target="../media/image42.emf"/><Relationship Id="rId4" Type="http://schemas.openxmlformats.org/officeDocument/2006/relationships/oleObject" Target="../embeddings/Microsoft_Visio_2003-2010_Drawing2.vsd"/></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20.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1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2"/>
          <p:cNvSpPr>
            <a:spLocks noGrp="1"/>
          </p:cNvSpPr>
          <p:nvPr>
            <p:ph type="ctrTitle"/>
          </p:nvPr>
        </p:nvSpPr>
        <p:spPr>
          <a:xfrm>
            <a:off x="161650" y="4800618"/>
            <a:ext cx="11588565" cy="1292678"/>
          </a:xfrm>
        </p:spPr>
        <p:txBody>
          <a:bodyPr/>
          <a:lstStyle/>
          <a:p>
            <a:pPr algn="ctr"/>
            <a:r>
              <a:rPr lang="en-US" altLang="zh-CN" dirty="0" smtClean="0">
                <a:solidFill>
                  <a:srgbClr val="C00000"/>
                </a:solidFill>
              </a:rPr>
              <a:t>Discussion for enhanced </a:t>
            </a:r>
            <a:r>
              <a:rPr lang="en-US" altLang="zh-CN" dirty="0" err="1" smtClean="0">
                <a:solidFill>
                  <a:srgbClr val="C00000"/>
                </a:solidFill>
              </a:rPr>
              <a:t>VoLTE</a:t>
            </a:r>
            <a:r>
              <a:rPr lang="en-US" altLang="zh-CN" dirty="0" smtClean="0">
                <a:solidFill>
                  <a:srgbClr val="C00000"/>
                </a:solidFill>
              </a:rPr>
              <a:t> Performance</a:t>
            </a:r>
            <a:endParaRPr lang="zh-CN" altLang="en-US" dirty="0" smtClean="0">
              <a:solidFill>
                <a:srgbClr val="C00000"/>
              </a:solidFill>
              <a:latin typeface="微软雅黑" pitchFamily="34" charset="-122"/>
              <a:ea typeface="微软雅黑" pitchFamily="34" charset="-122"/>
              <a:cs typeface="Arial" pitchFamily="34" charset="0"/>
            </a:endParaRPr>
          </a:p>
        </p:txBody>
      </p:sp>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430897" y="80628"/>
            <a:ext cx="11333383" cy="888185"/>
          </a:xfrm>
        </p:spPr>
        <p:txBody>
          <a:bodyPr/>
          <a:lstStyle/>
          <a:p>
            <a:pPr marL="87276" defTabSz="1023243" eaLnBrk="0" fontAlgn="base" hangingPunct="0">
              <a:spcAft>
                <a:spcPct val="0"/>
              </a:spcAft>
              <a:defRPr/>
            </a:pPr>
            <a:r>
              <a:rPr lang="en-US" altLang="zh-CN" sz="2800" kern="1200" dirty="0" smtClean="0">
                <a:solidFill>
                  <a:srgbClr val="C00000"/>
                </a:solidFill>
                <a:latin typeface="微软雅黑" pitchFamily="34" charset="-122"/>
                <a:ea typeface="微软雅黑" pitchFamily="34" charset="-122"/>
              </a:rPr>
              <a:t>Potential problems for VoLTE deployment </a:t>
            </a:r>
            <a:endParaRPr lang="en-GB" altLang="zh-CN" sz="2800" kern="1200" dirty="0">
              <a:solidFill>
                <a:srgbClr val="C00000"/>
              </a:solidFill>
              <a:latin typeface="微软雅黑" pitchFamily="34" charset="-122"/>
              <a:ea typeface="微软雅黑" pitchFamily="34" charset="-122"/>
            </a:endParaRPr>
          </a:p>
        </p:txBody>
      </p:sp>
      <p:sp>
        <p:nvSpPr>
          <p:cNvPr id="15" name="TextBox 14"/>
          <p:cNvSpPr txBox="1"/>
          <p:nvPr/>
        </p:nvSpPr>
        <p:spPr>
          <a:xfrm>
            <a:off x="394893" y="1268760"/>
            <a:ext cx="5702694" cy="313169"/>
          </a:xfrm>
          <a:prstGeom prst="rect">
            <a:avLst/>
          </a:prstGeom>
          <a:solidFill>
            <a:schemeClr val="bg1">
              <a:lumMod val="65000"/>
            </a:schemeClr>
          </a:solidFill>
        </p:spPr>
        <p:txBody>
          <a:bodyPr wrap="square" lIns="96780" tIns="48390" rIns="96780" bIns="48390" rtlCol="0">
            <a:spAutoFit/>
          </a:bodyPr>
          <a:lstStyle/>
          <a:p>
            <a:pPr marL="171450" indent="-171450" algn="ctr" defTabSz="912977">
              <a:buSzPct val="60000"/>
              <a:defRPr/>
            </a:pPr>
            <a:r>
              <a:rPr lang="en-US" altLang="zh-CN" sz="1400" b="1" dirty="0" smtClean="0">
                <a:solidFill>
                  <a:srgbClr val="C00000"/>
                </a:solidFill>
              </a:rPr>
              <a:t>Field test performance data for  EVS/AMR WB/AMR NB</a:t>
            </a:r>
            <a:endParaRPr lang="zh-CN" altLang="zh-CN" sz="1400" b="1" dirty="0">
              <a:solidFill>
                <a:srgbClr val="C00000"/>
              </a:solidFill>
            </a:endParaRPr>
          </a:p>
        </p:txBody>
      </p:sp>
      <p:sp>
        <p:nvSpPr>
          <p:cNvPr id="9" name="矩形 8"/>
          <p:cNvSpPr/>
          <p:nvPr/>
        </p:nvSpPr>
        <p:spPr bwMode="auto">
          <a:xfrm>
            <a:off x="6709655" y="3194560"/>
            <a:ext cx="1584176" cy="3218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pPr>
            <a:endParaRPr kumimoji="0" lang="zh-CN" altLang="en-US" sz="1800" b="0" i="0" u="none" strike="noStrike" cap="none" normalizeH="0" baseline="0" smtClean="0">
              <a:ln>
                <a:noFill/>
              </a:ln>
              <a:solidFill>
                <a:schemeClr val="tx1"/>
              </a:solidFill>
              <a:effectLst/>
              <a:latin typeface="Arial" charset="0"/>
              <a:ea typeface="宋体" charset="-122"/>
            </a:endParaRPr>
          </a:p>
        </p:txBody>
      </p:sp>
      <p:sp>
        <p:nvSpPr>
          <p:cNvPr id="42" name="矩形 41"/>
          <p:cNvSpPr/>
          <p:nvPr/>
        </p:nvSpPr>
        <p:spPr>
          <a:xfrm>
            <a:off x="6313611" y="1376772"/>
            <a:ext cx="5724636" cy="3954929"/>
          </a:xfrm>
          <a:prstGeom prst="rect">
            <a:avLst/>
          </a:prstGeom>
          <a:ln>
            <a:noFill/>
          </a:ln>
        </p:spPr>
        <p:txBody>
          <a:bodyPr wrap="square">
            <a:spAutoFit/>
          </a:bodyPr>
          <a:lstStyle/>
          <a:p>
            <a:pPr marL="171450" indent="-171450">
              <a:spcBef>
                <a:spcPts val="600"/>
              </a:spcBef>
              <a:buFont typeface="Wingdings" pitchFamily="2" charset="2"/>
              <a:buChar char="Ø"/>
            </a:pPr>
            <a:r>
              <a:rPr lang="en-US" altLang="zh-CN" b="1" kern="0" dirty="0" smtClean="0">
                <a:latin typeface="微软雅黑" pitchFamily="34" charset="-122"/>
                <a:ea typeface="微软雅黑" pitchFamily="34" charset="-122"/>
                <a:sym typeface="Lucida Grande"/>
              </a:rPr>
              <a:t>Background</a:t>
            </a:r>
          </a:p>
          <a:p>
            <a:pPr marL="742758" lvl="1" indent="-285750">
              <a:spcBef>
                <a:spcPts val="600"/>
              </a:spcBef>
              <a:buFont typeface="Wingdings" panose="05000000000000000000" pitchFamily="2" charset="2"/>
              <a:buChar char="Ø"/>
            </a:pPr>
            <a:r>
              <a:rPr lang="en-GB" altLang="zh-CN" sz="1400" dirty="0"/>
              <a:t>Compared to AMR-NB, AMR-WB and EVS, especially channel aware mode, is designed to have both high quality voice and perform much very robustly in poor radio conditions and therefore VoLTE coverage border changes dynamically per the used </a:t>
            </a:r>
            <a:r>
              <a:rPr lang="en-GB" altLang="zh-CN" sz="1400" dirty="0" smtClean="0"/>
              <a:t>codec</a:t>
            </a:r>
            <a:r>
              <a:rPr lang="en-US" altLang="zh-CN" sz="1400" kern="0" dirty="0" smtClean="0">
                <a:latin typeface="微软雅黑" pitchFamily="34" charset="-122"/>
                <a:ea typeface="微软雅黑" pitchFamily="34" charset="-122"/>
                <a:sym typeface="Lucida Grande"/>
              </a:rPr>
              <a:t>/terminal.</a:t>
            </a:r>
          </a:p>
          <a:p>
            <a:pPr marL="742758" lvl="1" indent="-285750">
              <a:spcBef>
                <a:spcPts val="600"/>
              </a:spcBef>
              <a:buFont typeface="Wingdings" panose="05000000000000000000" pitchFamily="2" charset="2"/>
              <a:buChar char="Ø"/>
            </a:pPr>
            <a:r>
              <a:rPr lang="en-US" altLang="zh-CN" sz="1400" dirty="0">
                <a:sym typeface="Lucida Grande"/>
              </a:rPr>
              <a:t>At the moment, HO threshold for VoLTE is usually chosen per worst case and configured in eNB statically e.g. -115dBm for AMR NB has to be chosen though -120dBm can work for EVS capable UE</a:t>
            </a:r>
          </a:p>
          <a:p>
            <a:pPr marL="171450" indent="-171450">
              <a:spcBef>
                <a:spcPts val="600"/>
              </a:spcBef>
              <a:buFont typeface="Wingdings" pitchFamily="2" charset="2"/>
              <a:buChar char="Ø"/>
            </a:pPr>
            <a:endParaRPr lang="en-US" altLang="zh-CN" sz="1200" b="1" kern="0" dirty="0" smtClean="0">
              <a:latin typeface="微软雅黑" pitchFamily="34" charset="-122"/>
              <a:ea typeface="微软雅黑" pitchFamily="34" charset="-122"/>
              <a:sym typeface="Lucida Grande"/>
            </a:endParaRPr>
          </a:p>
          <a:p>
            <a:pPr marL="171450" indent="-171450">
              <a:spcBef>
                <a:spcPts val="600"/>
              </a:spcBef>
              <a:buFont typeface="Wingdings" pitchFamily="2" charset="2"/>
              <a:buChar char="Ø"/>
            </a:pPr>
            <a:r>
              <a:rPr lang="en-US" altLang="zh-CN" b="1" kern="0" dirty="0" smtClean="0">
                <a:latin typeface="微软雅黑" pitchFamily="34" charset="-122"/>
                <a:ea typeface="微软雅黑" pitchFamily="34" charset="-122"/>
                <a:sym typeface="Lucida Grande"/>
              </a:rPr>
              <a:t>Potential Problem</a:t>
            </a:r>
          </a:p>
          <a:p>
            <a:pPr marL="742758" lvl="1" indent="-285750">
              <a:spcBef>
                <a:spcPts val="600"/>
              </a:spcBef>
              <a:buFont typeface="Wingdings" panose="05000000000000000000" pitchFamily="2" charset="2"/>
              <a:buChar char="Ø"/>
            </a:pPr>
            <a:r>
              <a:rPr lang="en-GB" altLang="zh-CN" sz="1400" dirty="0"/>
              <a:t>However, RAN at the moment is not able to have this information and consequently VoLTE call could be handed over to 2/3G CS unnecessarily via SRVCC HO though the VoLTE call can survive LTE weak coverage</a:t>
            </a:r>
            <a:endParaRPr lang="en-US" altLang="zh-CN" sz="1400" dirty="0">
              <a:sym typeface="Lucida Grande"/>
            </a:endParaRPr>
          </a:p>
        </p:txBody>
      </p:sp>
      <p:sp>
        <p:nvSpPr>
          <p:cNvPr id="7" name="TextBox 13"/>
          <p:cNvSpPr txBox="1"/>
          <p:nvPr/>
        </p:nvSpPr>
        <p:spPr>
          <a:xfrm>
            <a:off x="-1885" y="6316192"/>
            <a:ext cx="12195175" cy="461180"/>
          </a:xfrm>
          <a:prstGeom prst="rect">
            <a:avLst/>
          </a:prstGeom>
          <a:solidFill>
            <a:srgbClr val="990000"/>
          </a:solidFill>
        </p:spPr>
        <p:txBody>
          <a:bodyPr wrap="square" lIns="90989" tIns="45480" rIns="90989" bIns="45480" rtlCol="0">
            <a:spAutoFit/>
          </a:bodyPr>
          <a:lstStyle/>
          <a:p>
            <a:pPr algn="ctr">
              <a:buFont typeface="Wingdings" pitchFamily="2" charset="2"/>
              <a:buNone/>
            </a:pPr>
            <a:r>
              <a:rPr lang="en-US" altLang="zh-CN" sz="2400" dirty="0" smtClean="0">
                <a:solidFill>
                  <a:schemeClr val="bg1"/>
                </a:solidFill>
                <a:latin typeface="微软雅黑" pitchFamily="34" charset="-122"/>
                <a:ea typeface="微软雅黑" pitchFamily="34" charset="-122"/>
                <a:cs typeface="Arial" pitchFamily="34" charset="0"/>
              </a:rPr>
              <a:t>ViLTE requires much higher RSRP compared to VoLTE and has the similar problem</a:t>
            </a:r>
          </a:p>
        </p:txBody>
      </p:sp>
      <p:graphicFrame>
        <p:nvGraphicFramePr>
          <p:cNvPr id="8" name="图表 7"/>
          <p:cNvGraphicFramePr>
            <a:graphicFrameLocks/>
          </p:cNvGraphicFramePr>
          <p:nvPr>
            <p:extLst>
              <p:ext uri="{D42A27DB-BD31-4B8C-83A1-F6EECF244321}">
                <p14:modId xmlns:p14="http://schemas.microsoft.com/office/powerpoint/2010/main" val="989776225"/>
              </p:ext>
            </p:extLst>
          </p:nvPr>
        </p:nvGraphicFramePr>
        <p:xfrm>
          <a:off x="516970" y="2055832"/>
          <a:ext cx="5400597" cy="2561300"/>
        </p:xfrm>
        <a:graphic>
          <a:graphicData uri="http://schemas.openxmlformats.org/drawingml/2006/chart">
            <c:chart xmlns:c="http://schemas.openxmlformats.org/drawingml/2006/chart" xmlns:r="http://schemas.openxmlformats.org/officeDocument/2006/relationships" r:id="rId3"/>
          </a:graphicData>
        </a:graphic>
      </p:graphicFrame>
      <p:cxnSp>
        <p:nvCxnSpPr>
          <p:cNvPr id="10" name="直接连接符 9"/>
          <p:cNvCxnSpPr/>
          <p:nvPr/>
        </p:nvCxnSpPr>
        <p:spPr bwMode="auto">
          <a:xfrm>
            <a:off x="4527476" y="2668770"/>
            <a:ext cx="0" cy="1588322"/>
          </a:xfrm>
          <a:prstGeom prst="line">
            <a:avLst/>
          </a:prstGeom>
          <a:ln>
            <a:prstDash val="dash"/>
            <a:headEnd type="none" w="med" len="med"/>
            <a:tailEnd type="none" w="med" len="med"/>
          </a:ln>
          <a:extLst/>
        </p:spPr>
        <p:style>
          <a:lnRef idx="2">
            <a:schemeClr val="accent4"/>
          </a:lnRef>
          <a:fillRef idx="0">
            <a:schemeClr val="accent4"/>
          </a:fillRef>
          <a:effectRef idx="1">
            <a:schemeClr val="accent4"/>
          </a:effectRef>
          <a:fontRef idx="minor">
            <a:schemeClr val="tx1"/>
          </a:fontRef>
        </p:style>
      </p:cxnSp>
      <p:cxnSp>
        <p:nvCxnSpPr>
          <p:cNvPr id="11" name="直接连接符 10"/>
          <p:cNvCxnSpPr/>
          <p:nvPr/>
        </p:nvCxnSpPr>
        <p:spPr bwMode="auto">
          <a:xfrm>
            <a:off x="1552460" y="3248980"/>
            <a:ext cx="3948254" cy="0"/>
          </a:xfrm>
          <a:prstGeom prst="line">
            <a:avLst/>
          </a:prstGeom>
          <a:ln>
            <a:solidFill>
              <a:srgbClr val="FF0000"/>
            </a:solidFill>
            <a:prstDash val="dashDot"/>
          </a:ln>
          <a:extLst/>
        </p:spPr>
        <p:style>
          <a:lnRef idx="2">
            <a:schemeClr val="accent2"/>
          </a:lnRef>
          <a:fillRef idx="0">
            <a:schemeClr val="accent2"/>
          </a:fillRef>
          <a:effectRef idx="1">
            <a:schemeClr val="accent2"/>
          </a:effectRef>
          <a:fontRef idx="minor">
            <a:schemeClr val="tx1"/>
          </a:fontRef>
        </p:style>
      </p:cxnSp>
      <p:cxnSp>
        <p:nvCxnSpPr>
          <p:cNvPr id="12" name="直接连接符 11"/>
          <p:cNvCxnSpPr/>
          <p:nvPr/>
        </p:nvCxnSpPr>
        <p:spPr bwMode="auto">
          <a:xfrm>
            <a:off x="3735388" y="2668770"/>
            <a:ext cx="0" cy="1588322"/>
          </a:xfrm>
          <a:prstGeom prst="line">
            <a:avLst/>
          </a:prstGeom>
          <a:ln>
            <a:prstDash val="dash"/>
            <a:headEnd type="none" w="med" len="med"/>
            <a:tailEnd type="none" w="med" len="med"/>
          </a:ln>
          <a:extLst/>
        </p:spPr>
        <p:style>
          <a:lnRef idx="2">
            <a:schemeClr val="accent4"/>
          </a:lnRef>
          <a:fillRef idx="0">
            <a:schemeClr val="accent4"/>
          </a:fillRef>
          <a:effectRef idx="1">
            <a:schemeClr val="accent4"/>
          </a:effectRef>
          <a:fontRef idx="minor">
            <a:schemeClr val="tx1"/>
          </a:fontRef>
        </p:style>
      </p:cxnSp>
      <p:cxnSp>
        <p:nvCxnSpPr>
          <p:cNvPr id="13" name="直接连接符 12"/>
          <p:cNvCxnSpPr/>
          <p:nvPr/>
        </p:nvCxnSpPr>
        <p:spPr bwMode="auto">
          <a:xfrm>
            <a:off x="3015308" y="2652286"/>
            <a:ext cx="0" cy="1604806"/>
          </a:xfrm>
          <a:prstGeom prst="line">
            <a:avLst/>
          </a:prstGeom>
          <a:ln>
            <a:prstDash val="dash"/>
            <a:headEnd type="none" w="med" len="med"/>
            <a:tailEnd type="none" w="med" len="med"/>
          </a:ln>
          <a:extLst/>
        </p:spPr>
        <p:style>
          <a:lnRef idx="2">
            <a:schemeClr val="accent4"/>
          </a:lnRef>
          <a:fillRef idx="0">
            <a:schemeClr val="accent4"/>
          </a:fillRef>
          <a:effectRef idx="1">
            <a:schemeClr val="accent4"/>
          </a:effectRef>
          <a:fontRef idx="minor">
            <a:schemeClr val="tx1"/>
          </a:fontRef>
        </p:style>
      </p:cxnSp>
      <p:cxnSp>
        <p:nvCxnSpPr>
          <p:cNvPr id="14" name="直接连接符 13"/>
          <p:cNvCxnSpPr/>
          <p:nvPr/>
        </p:nvCxnSpPr>
        <p:spPr bwMode="auto">
          <a:xfrm>
            <a:off x="3051312" y="3949942"/>
            <a:ext cx="648072" cy="0"/>
          </a:xfrm>
          <a:prstGeom prst="line">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6" name="文本框 1"/>
          <p:cNvSpPr txBox="1"/>
          <p:nvPr/>
        </p:nvSpPr>
        <p:spPr>
          <a:xfrm>
            <a:off x="1935188" y="4221088"/>
            <a:ext cx="3467085" cy="285747"/>
          </a:xfrm>
          <a:prstGeom prst="rect">
            <a:avLst/>
          </a:prstGeom>
        </p:spPr>
        <p:txBody>
          <a:bodyPr wrap="square" rtlCol="0"/>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en-US" altLang="zh-CN" sz="900" dirty="0">
                <a:latin typeface="Tahoma" panose="020B0604030504040204" pitchFamily="34" charset="0"/>
                <a:ea typeface="Tahoma" panose="020B0604030504040204" pitchFamily="34" charset="0"/>
                <a:cs typeface="Tahoma" panose="020B0604030504040204" pitchFamily="34" charset="0"/>
              </a:rPr>
              <a:t>-75    </a:t>
            </a:r>
            <a:r>
              <a:rPr lang="en-US" altLang="zh-CN" sz="900" dirty="0" smtClean="0">
                <a:latin typeface="Tahoma" panose="020B0604030504040204" pitchFamily="34" charset="0"/>
                <a:ea typeface="Tahoma" panose="020B0604030504040204" pitchFamily="34" charset="0"/>
                <a:cs typeface="Tahoma" panose="020B0604030504040204" pitchFamily="34" charset="0"/>
              </a:rPr>
              <a:t>              </a:t>
            </a:r>
            <a:r>
              <a:rPr lang="en-US" altLang="zh-CN" sz="900" dirty="0">
                <a:latin typeface="Tahoma" panose="020B0604030504040204" pitchFamily="34" charset="0"/>
                <a:ea typeface="Tahoma" panose="020B0604030504040204" pitchFamily="34" charset="0"/>
                <a:cs typeface="Tahoma" panose="020B0604030504040204" pitchFamily="34" charset="0"/>
              </a:rPr>
              <a:t>-115       </a:t>
            </a:r>
            <a:r>
              <a:rPr lang="en-US" altLang="zh-CN" sz="900" dirty="0" smtClean="0">
                <a:latin typeface="Tahoma" panose="020B0604030504040204" pitchFamily="34" charset="0"/>
                <a:ea typeface="Tahoma" panose="020B0604030504040204" pitchFamily="34" charset="0"/>
                <a:cs typeface="Tahoma" panose="020B0604030504040204" pitchFamily="34" charset="0"/>
              </a:rPr>
              <a:t>             </a:t>
            </a:r>
            <a:r>
              <a:rPr lang="en-US" altLang="zh-CN" sz="900" dirty="0">
                <a:latin typeface="Tahoma" panose="020B0604030504040204" pitchFamily="34" charset="0"/>
                <a:ea typeface="Tahoma" panose="020B0604030504040204" pitchFamily="34" charset="0"/>
                <a:cs typeface="Tahoma" panose="020B0604030504040204" pitchFamily="34" charset="0"/>
              </a:rPr>
              <a:t>-119  </a:t>
            </a:r>
            <a:r>
              <a:rPr lang="en-US" altLang="zh-CN" sz="900" dirty="0" smtClean="0">
                <a:latin typeface="Tahoma" panose="020B0604030504040204" pitchFamily="34" charset="0"/>
                <a:ea typeface="Tahoma" panose="020B0604030504040204" pitchFamily="34" charset="0"/>
                <a:cs typeface="Tahoma" panose="020B0604030504040204" pitchFamily="34" charset="0"/>
              </a:rPr>
              <a:t>                  </a:t>
            </a:r>
            <a:r>
              <a:rPr lang="en-US" altLang="zh-CN" sz="900" dirty="0">
                <a:latin typeface="Tahoma" panose="020B0604030504040204" pitchFamily="34" charset="0"/>
                <a:ea typeface="Tahoma" panose="020B0604030504040204" pitchFamily="34" charset="0"/>
                <a:cs typeface="Tahoma" panose="020B0604030504040204" pitchFamily="34" charset="0"/>
              </a:rPr>
              <a:t>-122</a:t>
            </a:r>
            <a:endParaRPr lang="zh-CN" altLang="en-US" sz="900" dirty="0">
              <a:latin typeface="Tahoma" panose="020B0604030504040204" pitchFamily="34" charset="0"/>
              <a:cs typeface="Tahoma" panose="020B0604030504040204" pitchFamily="34" charset="0"/>
            </a:endParaRPr>
          </a:p>
        </p:txBody>
      </p:sp>
      <p:sp>
        <p:nvSpPr>
          <p:cNvPr id="17" name="文本框 16"/>
          <p:cNvSpPr txBox="1"/>
          <p:nvPr/>
        </p:nvSpPr>
        <p:spPr>
          <a:xfrm>
            <a:off x="2763279" y="2456892"/>
            <a:ext cx="551841" cy="184666"/>
          </a:xfrm>
          <a:prstGeom prst="rect">
            <a:avLst/>
          </a:prstGeom>
          <a:noFill/>
          <a:ln>
            <a:solidFill>
              <a:schemeClr val="tx1"/>
            </a:solidFill>
          </a:ln>
        </p:spPr>
        <p:txBody>
          <a:bodyPr wrap="square" rtlCol="0">
            <a:spAutoFit/>
          </a:bodyPr>
          <a:lstStyle/>
          <a:p>
            <a:r>
              <a:rPr lang="en-US" altLang="zh-CN" sz="600" b="1" dirty="0" smtClean="0"/>
              <a:t>-115dBm</a:t>
            </a:r>
            <a:endParaRPr lang="zh-CN" altLang="en-US" sz="600" b="1" dirty="0"/>
          </a:p>
        </p:txBody>
      </p:sp>
      <p:sp>
        <p:nvSpPr>
          <p:cNvPr id="18" name="文本框 17"/>
          <p:cNvSpPr txBox="1"/>
          <p:nvPr/>
        </p:nvSpPr>
        <p:spPr>
          <a:xfrm>
            <a:off x="3483360" y="2456892"/>
            <a:ext cx="551841" cy="184666"/>
          </a:xfrm>
          <a:prstGeom prst="rect">
            <a:avLst/>
          </a:prstGeom>
          <a:noFill/>
          <a:ln>
            <a:solidFill>
              <a:schemeClr val="tx1"/>
            </a:solidFill>
          </a:ln>
        </p:spPr>
        <p:txBody>
          <a:bodyPr wrap="square" rtlCol="0">
            <a:spAutoFit/>
          </a:bodyPr>
          <a:lstStyle/>
          <a:p>
            <a:r>
              <a:rPr lang="en-US" altLang="zh-CN" sz="600" b="1" dirty="0" smtClean="0"/>
              <a:t>-118dBm</a:t>
            </a:r>
            <a:endParaRPr lang="zh-CN" altLang="en-US" sz="600" b="1" dirty="0"/>
          </a:p>
        </p:txBody>
      </p:sp>
      <p:sp>
        <p:nvSpPr>
          <p:cNvPr id="19" name="文本框 18"/>
          <p:cNvSpPr txBox="1"/>
          <p:nvPr/>
        </p:nvSpPr>
        <p:spPr>
          <a:xfrm>
            <a:off x="4253628" y="2465644"/>
            <a:ext cx="551841" cy="184666"/>
          </a:xfrm>
          <a:prstGeom prst="rect">
            <a:avLst/>
          </a:prstGeom>
          <a:noFill/>
          <a:ln>
            <a:solidFill>
              <a:schemeClr val="tx1"/>
            </a:solidFill>
          </a:ln>
        </p:spPr>
        <p:txBody>
          <a:bodyPr wrap="square" rtlCol="0">
            <a:spAutoFit/>
          </a:bodyPr>
          <a:lstStyle/>
          <a:p>
            <a:r>
              <a:rPr lang="en-US" altLang="zh-CN" sz="600" b="1" dirty="0" smtClean="0"/>
              <a:t>-120dBm</a:t>
            </a:r>
            <a:endParaRPr lang="zh-CN" altLang="en-US" sz="600" b="1" dirty="0"/>
          </a:p>
        </p:txBody>
      </p:sp>
      <p:cxnSp>
        <p:nvCxnSpPr>
          <p:cNvPr id="20" name="直接箭头连接符 19"/>
          <p:cNvCxnSpPr>
            <a:endCxn id="21" idx="1"/>
          </p:cNvCxnSpPr>
          <p:nvPr/>
        </p:nvCxnSpPr>
        <p:spPr bwMode="auto">
          <a:xfrm flipV="1">
            <a:off x="3013705" y="2822659"/>
            <a:ext cx="1729795" cy="456708"/>
          </a:xfrm>
          <a:prstGeom prst="straightConnector1">
            <a:avLst/>
          </a:prstGeom>
          <a:noFill/>
          <a:ln>
            <a:solidFill>
              <a:srgbClr val="FF0000"/>
            </a:solidFill>
            <a:prstDash val="dash"/>
            <a:tailEnd type="arrow"/>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1" name="文本框 78"/>
          <p:cNvSpPr txBox="1"/>
          <p:nvPr/>
        </p:nvSpPr>
        <p:spPr>
          <a:xfrm>
            <a:off x="4743500" y="2668770"/>
            <a:ext cx="828000" cy="307777"/>
          </a:xfrm>
          <a:prstGeom prst="rect">
            <a:avLst/>
          </a:prstGeom>
          <a:solidFill>
            <a:schemeClr val="accent2"/>
          </a:solidFill>
          <a:ln>
            <a:solidFill>
              <a:srgbClr val="FF0000"/>
            </a:solidFill>
            <a:prstDash val="dash"/>
          </a:ln>
        </p:spPr>
        <p:txBody>
          <a:bodyPr wrap="square" rtlCol="0">
            <a:spAutoFit/>
          </a:bodyPr>
          <a:lstStyle/>
          <a:p>
            <a:r>
              <a:rPr lang="en-US" altLang="zh-CN" sz="700" b="1" dirty="0" smtClean="0">
                <a:solidFill>
                  <a:srgbClr val="FF0000"/>
                </a:solidFill>
              </a:rPr>
              <a:t>Chosen  worst HO Threshold</a:t>
            </a:r>
            <a:endParaRPr lang="zh-CN" altLang="en-US" sz="700" b="1" dirty="0">
              <a:solidFill>
                <a:srgbClr val="FF0000"/>
              </a:solidFill>
            </a:endParaRPr>
          </a:p>
        </p:txBody>
      </p:sp>
    </p:spTree>
  </p:cSld>
  <p:clrMapOvr>
    <a:masterClrMapping/>
  </p:clrMapOvr>
  <mc:AlternateContent xmlns:mc="http://schemas.openxmlformats.org/markup-compatibility/2006" xmlns:p14="http://schemas.microsoft.com/office/powerpoint/2010/main">
    <mc:Choice Requires="p14">
      <p:transition spd="med" p14:dur="700" advClick="0" advTm="8000">
        <p:fade/>
      </p:transition>
    </mc:Choice>
    <mc:Fallback xmlns="">
      <p:transition spd="med" advClick="0" advTm="8000">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txBox="1">
            <a:spLocks/>
          </p:cNvSpPr>
          <p:nvPr/>
        </p:nvSpPr>
        <p:spPr>
          <a:xfrm>
            <a:off x="264939" y="92075"/>
            <a:ext cx="11557284" cy="585788"/>
          </a:xfrm>
          <a:prstGeom prst="rect">
            <a:avLst/>
          </a:prstGeom>
        </p:spPr>
        <p:txBody>
          <a:bodyPr vert="horz" lIns="102323" tIns="51158" rIns="102323" bIns="51158" rtlCol="0" anchor="ctr">
            <a:normAutofit fontScale="97500"/>
          </a:bodyPr>
          <a:lstStyle/>
          <a:p>
            <a:pPr defTabSz="1023243" fontAlgn="auto">
              <a:spcAft>
                <a:spcPts val="0"/>
              </a:spcAft>
              <a:defRPr/>
            </a:pPr>
            <a:r>
              <a:rPr lang="en-US" altLang="zh-CN" sz="2400" b="1" dirty="0" smtClean="0">
                <a:solidFill>
                  <a:srgbClr val="C00000"/>
                </a:solidFill>
                <a:latin typeface="Arial" panose="020B0604020202020204" pitchFamily="34" charset="0"/>
                <a:ea typeface="微软雅黑" pitchFamily="34" charset="-122"/>
                <a:cs typeface="Arial" panose="020B0604020202020204" pitchFamily="34" charset="0"/>
              </a:rPr>
              <a:t>Potential problem for VoLTE call setup procedure</a:t>
            </a:r>
          </a:p>
        </p:txBody>
      </p:sp>
      <p:sp>
        <p:nvSpPr>
          <p:cNvPr id="9" name="矩形 8"/>
          <p:cNvSpPr/>
          <p:nvPr/>
        </p:nvSpPr>
        <p:spPr>
          <a:xfrm>
            <a:off x="6679702" y="1016732"/>
            <a:ext cx="5441876" cy="4847481"/>
          </a:xfrm>
          <a:prstGeom prst="rect">
            <a:avLst/>
          </a:prstGeom>
        </p:spPr>
        <p:txBody>
          <a:bodyPr wrap="square">
            <a:spAutoFit/>
          </a:bodyPr>
          <a:lstStyle/>
          <a:p>
            <a:pPr marL="342900" lvl="1" indent="-342900">
              <a:spcBef>
                <a:spcPts val="600"/>
              </a:spcBef>
              <a:buFont typeface="+mj-lt"/>
              <a:buAutoNum type="arabicPeriod"/>
            </a:pPr>
            <a:r>
              <a:rPr lang="en-US" altLang="zh-CN" sz="1800" dirty="0"/>
              <a:t>Assuming </a:t>
            </a:r>
            <a:r>
              <a:rPr lang="en-US" altLang="zh-CN" sz="1800" dirty="0">
                <a:sym typeface="Lucida Grande"/>
              </a:rPr>
              <a:t>MO UE supports EVS/AMR while </a:t>
            </a:r>
            <a:r>
              <a:rPr lang="en-US" altLang="zh-CN" sz="1800" dirty="0"/>
              <a:t>MT UE is a legacy and only supporting AMR, then AMR is usually chosen for the upcoming VoLTE call.</a:t>
            </a:r>
          </a:p>
          <a:p>
            <a:pPr marL="799908" lvl="2" indent="-342900">
              <a:spcBef>
                <a:spcPts val="600"/>
              </a:spcBef>
              <a:buFont typeface="+mj-lt"/>
              <a:buAutoNum type="alphaLcParenR"/>
            </a:pPr>
            <a:r>
              <a:rPr lang="en-US" altLang="zh-CN" sz="1800" dirty="0"/>
              <a:t>If the MO UE is located in LTE weak coverage, which is bad for AMR but good for EVS, the UE will move to 2/3G with RobVoLTE. </a:t>
            </a:r>
            <a:endParaRPr lang="zh-CN" altLang="zh-CN" sz="1800" dirty="0"/>
          </a:p>
          <a:p>
            <a:pPr marL="799908" lvl="2" indent="-342900">
              <a:spcBef>
                <a:spcPts val="600"/>
              </a:spcBef>
              <a:buFont typeface="+mj-lt"/>
              <a:buAutoNum type="alphaLcParenR"/>
            </a:pPr>
            <a:r>
              <a:rPr lang="en-US" altLang="zh-CN" sz="1800" dirty="0"/>
              <a:t>However, CSFB to 2/3G CS could be avoided if EVS is used for MO UE while AMR is used for MT UE i.e. a transcoding in ATGW.  </a:t>
            </a:r>
          </a:p>
          <a:p>
            <a:pPr marL="171258" lvl="2">
              <a:spcBef>
                <a:spcPts val="600"/>
              </a:spcBef>
            </a:pPr>
            <a:endParaRPr lang="en-US" altLang="zh-CN" sz="1800" kern="0" dirty="0" smtClean="0"/>
          </a:p>
          <a:p>
            <a:pPr lvl="1">
              <a:spcBef>
                <a:spcPts val="600"/>
              </a:spcBef>
            </a:pPr>
            <a:r>
              <a:rPr lang="en-US" altLang="zh-CN" i="1" kern="0" dirty="0" smtClean="0">
                <a:sym typeface="Lucida Grande"/>
              </a:rPr>
              <a:t>Note: the transcoding is performed only when the UE is located in LTE weak coverage</a:t>
            </a:r>
          </a:p>
          <a:p>
            <a:pPr>
              <a:spcBef>
                <a:spcPts val="600"/>
              </a:spcBef>
            </a:pPr>
            <a:endParaRPr lang="en-US" altLang="zh-CN" sz="1800" kern="0" dirty="0">
              <a:sym typeface="Lucida Grande"/>
            </a:endParaRPr>
          </a:p>
        </p:txBody>
      </p:sp>
      <p:sp>
        <p:nvSpPr>
          <p:cNvPr id="6" name="矩形 5"/>
          <p:cNvSpPr/>
          <p:nvPr/>
        </p:nvSpPr>
        <p:spPr bwMode="auto">
          <a:xfrm>
            <a:off x="544322" y="1704913"/>
            <a:ext cx="5589269" cy="2124236"/>
          </a:xfrm>
          <a:prstGeom prst="rect">
            <a:avLst/>
          </a:prstGeom>
          <a:noFill/>
          <a:ln w="28575">
            <a:solidFill>
              <a:srgbClr val="0070C0"/>
            </a:solidFill>
            <a:prstDash val="dash"/>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pPr>
            <a:endParaRPr kumimoji="0" lang="zh-CN" altLang="en-US" sz="1800" b="0" i="0" u="none" strike="noStrike" cap="none" normalizeH="0" baseline="0" smtClean="0">
              <a:ln>
                <a:noFill/>
              </a:ln>
              <a:solidFill>
                <a:schemeClr val="tx1"/>
              </a:solidFill>
              <a:effectLst/>
              <a:latin typeface="Arial" charset="0"/>
              <a:ea typeface="宋体" charset="-122"/>
            </a:endParaRPr>
          </a:p>
        </p:txBody>
      </p:sp>
      <p:graphicFrame>
        <p:nvGraphicFramePr>
          <p:cNvPr id="2250755" name="Object 3"/>
          <p:cNvGraphicFramePr>
            <a:graphicFrameLocks noChangeAspect="1"/>
          </p:cNvGraphicFramePr>
          <p:nvPr>
            <p:extLst>
              <p:ext uri="{D42A27DB-BD31-4B8C-83A1-F6EECF244321}">
                <p14:modId xmlns:p14="http://schemas.microsoft.com/office/powerpoint/2010/main" val="1704221722"/>
              </p:ext>
            </p:extLst>
          </p:nvPr>
        </p:nvGraphicFramePr>
        <p:xfrm>
          <a:off x="447675" y="946212"/>
          <a:ext cx="5872163" cy="5111080"/>
        </p:xfrm>
        <a:graphic>
          <a:graphicData uri="http://schemas.openxmlformats.org/presentationml/2006/ole">
            <mc:AlternateContent xmlns:mc="http://schemas.openxmlformats.org/markup-compatibility/2006">
              <mc:Choice xmlns:v="urn:schemas-microsoft-com:vml" Requires="v">
                <p:oleObj spid="_x0000_s3108970" name="Visio" r:id="rId4" imgW="6924580" imgH="5143500" progId="Visio.Drawing.11">
                  <p:embed/>
                </p:oleObj>
              </mc:Choice>
              <mc:Fallback>
                <p:oleObj name="Visio" r:id="rId4" imgW="6924580" imgH="5143500" progId="Visio.Drawing.11">
                  <p:embed/>
                  <p:pic>
                    <p:nvPicPr>
                      <p:cNvPr id="0" name="Picture 59"/>
                      <p:cNvPicPr>
                        <a:picLocks noChangeAspect="1" noChangeArrowheads="1"/>
                      </p:cNvPicPr>
                      <p:nvPr/>
                    </p:nvPicPr>
                    <p:blipFill>
                      <a:blip r:embed="rId5"/>
                      <a:srcRect/>
                      <a:stretch>
                        <a:fillRect/>
                      </a:stretch>
                    </p:blipFill>
                    <p:spPr bwMode="auto">
                      <a:xfrm>
                        <a:off x="447675" y="946212"/>
                        <a:ext cx="5872163" cy="511108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8" name="矩形 7"/>
          <p:cNvSpPr/>
          <p:nvPr/>
        </p:nvSpPr>
        <p:spPr bwMode="auto">
          <a:xfrm>
            <a:off x="552971" y="4239258"/>
            <a:ext cx="5580620" cy="1674017"/>
          </a:xfrm>
          <a:prstGeom prst="rect">
            <a:avLst/>
          </a:prstGeom>
          <a:noFill/>
          <a:ln w="28575">
            <a:solidFill>
              <a:srgbClr val="0070C0"/>
            </a:solidFill>
            <a:prstDash val="dash"/>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pPr>
            <a:endParaRPr kumimoji="0" lang="zh-CN" altLang="en-US" sz="1800" b="0" i="0" u="none" strike="noStrike" cap="none" normalizeH="0" baseline="0" smtClean="0">
              <a:ln>
                <a:noFill/>
              </a:ln>
              <a:solidFill>
                <a:schemeClr val="tx1"/>
              </a:solidFill>
              <a:effectLst/>
              <a:latin typeface="Arial" charset="0"/>
              <a:ea typeface="宋体" charset="-122"/>
            </a:endParaRPr>
          </a:p>
        </p:txBody>
      </p:sp>
      <p:sp>
        <p:nvSpPr>
          <p:cNvPr id="11" name="矩形 10"/>
          <p:cNvSpPr/>
          <p:nvPr/>
        </p:nvSpPr>
        <p:spPr bwMode="auto">
          <a:xfrm>
            <a:off x="228935" y="4649798"/>
            <a:ext cx="1908212" cy="327374"/>
          </a:xfrm>
          <a:prstGeom prst="rect">
            <a:avLst/>
          </a:prstGeom>
          <a:solidFill>
            <a:schemeClr val="bg1">
              <a:lumMod val="85000"/>
            </a:schemeClr>
          </a:solidFill>
          <a:ln>
            <a:noFill/>
          </a:ln>
          <a:effectLst/>
          <a:extLs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
                <a:srgbClr val="CC9900"/>
              </a:buClr>
              <a:buSzTx/>
              <a:tabLst/>
            </a:pPr>
            <a:r>
              <a:rPr lang="en-US" altLang="zh-CN" sz="1400" b="1" dirty="0" smtClean="0">
                <a:latin typeface="Arial" charset="0"/>
                <a:ea typeface="宋体" charset="-122"/>
              </a:rPr>
              <a:t>b)Expected Solution</a:t>
            </a:r>
            <a:endParaRPr lang="zh-CN" altLang="en-US" sz="1400" b="1" dirty="0" smtClean="0">
              <a:latin typeface="Arial" charset="0"/>
              <a:ea typeface="宋体" charset="-122"/>
            </a:endParaRPr>
          </a:p>
        </p:txBody>
      </p:sp>
      <p:sp>
        <p:nvSpPr>
          <p:cNvPr id="14" name="矩形 13"/>
          <p:cNvSpPr/>
          <p:nvPr/>
        </p:nvSpPr>
        <p:spPr bwMode="auto">
          <a:xfrm>
            <a:off x="106185" y="2240868"/>
            <a:ext cx="1778934" cy="435386"/>
          </a:xfrm>
          <a:prstGeom prst="rect">
            <a:avLst/>
          </a:prstGeom>
          <a:solidFill>
            <a:schemeClr val="bg1">
              <a:lumMod val="85000"/>
            </a:schemeClr>
          </a:solidFill>
          <a:ln>
            <a:noFill/>
          </a:ln>
          <a:effectLst/>
          <a:extLs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
                <a:srgbClr val="CC9900"/>
              </a:buClr>
              <a:buSzTx/>
              <a:tabLst/>
            </a:pPr>
            <a:r>
              <a:rPr lang="en-US" altLang="zh-CN" sz="1400" b="1" dirty="0" smtClean="0">
                <a:latin typeface="Arial" charset="0"/>
                <a:ea typeface="宋体" charset="-122"/>
              </a:rPr>
              <a:t>a) Legacy solution</a:t>
            </a:r>
            <a:endParaRPr lang="zh-CN" altLang="en-US" sz="1400" b="1" dirty="0" smtClean="0">
              <a:latin typeface="Arial" charset="0"/>
              <a:ea typeface="宋体" charset="-122"/>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txBox="1">
            <a:spLocks/>
          </p:cNvSpPr>
          <p:nvPr/>
        </p:nvSpPr>
        <p:spPr>
          <a:xfrm>
            <a:off x="264939" y="92075"/>
            <a:ext cx="11557284" cy="585788"/>
          </a:xfrm>
          <a:prstGeom prst="rect">
            <a:avLst/>
          </a:prstGeom>
        </p:spPr>
        <p:txBody>
          <a:bodyPr vert="horz" lIns="102323" tIns="51158" rIns="102323" bIns="51158" rtlCol="0" anchor="ctr">
            <a:normAutofit fontScale="97500"/>
          </a:bodyPr>
          <a:lstStyle/>
          <a:p>
            <a:pPr defTabSz="1023243" fontAlgn="auto">
              <a:spcAft>
                <a:spcPts val="0"/>
              </a:spcAft>
              <a:defRPr/>
            </a:pPr>
            <a:r>
              <a:rPr lang="en-US" altLang="zh-CN" sz="2400" b="1" dirty="0">
                <a:solidFill>
                  <a:srgbClr val="C00000"/>
                </a:solidFill>
                <a:latin typeface="Arial" panose="020B0604020202020204" pitchFamily="34" charset="0"/>
                <a:ea typeface="微软雅黑" pitchFamily="34" charset="-122"/>
                <a:cs typeface="Arial" panose="020B0604020202020204" pitchFamily="34" charset="0"/>
              </a:rPr>
              <a:t>Potential problem </a:t>
            </a:r>
            <a:r>
              <a:rPr lang="en-US" altLang="zh-CN" sz="2400" b="1" dirty="0" smtClean="0">
                <a:solidFill>
                  <a:srgbClr val="C00000"/>
                </a:solidFill>
                <a:latin typeface="Arial" panose="020B0604020202020204" pitchFamily="34" charset="0"/>
                <a:ea typeface="微软雅黑" pitchFamily="34" charset="-122"/>
                <a:cs typeface="Arial" panose="020B0604020202020204" pitchFamily="34" charset="0"/>
              </a:rPr>
              <a:t>for ongoing VoLTE call handling</a:t>
            </a:r>
          </a:p>
        </p:txBody>
      </p:sp>
      <p:grpSp>
        <p:nvGrpSpPr>
          <p:cNvPr id="3" name="组合 11"/>
          <p:cNvGrpSpPr/>
          <p:nvPr/>
        </p:nvGrpSpPr>
        <p:grpSpPr>
          <a:xfrm>
            <a:off x="64927" y="866291"/>
            <a:ext cx="6645436" cy="5407025"/>
            <a:chOff x="2945247" y="774021"/>
            <a:chExt cx="6733465" cy="5180971"/>
          </a:xfrm>
        </p:grpSpPr>
        <p:graphicFrame>
          <p:nvGraphicFramePr>
            <p:cNvPr id="2250755" name="Object 3"/>
            <p:cNvGraphicFramePr>
              <a:graphicFrameLocks noChangeAspect="1"/>
            </p:cNvGraphicFramePr>
            <p:nvPr>
              <p:extLst>
                <p:ext uri="{D42A27DB-BD31-4B8C-83A1-F6EECF244321}">
                  <p14:modId xmlns:p14="http://schemas.microsoft.com/office/powerpoint/2010/main" val="3498752730"/>
                </p:ext>
              </p:extLst>
            </p:nvPr>
          </p:nvGraphicFramePr>
          <p:xfrm>
            <a:off x="3062832" y="774021"/>
            <a:ext cx="6615880" cy="5180971"/>
          </p:xfrm>
          <a:graphic>
            <a:graphicData uri="http://schemas.openxmlformats.org/presentationml/2006/ole">
              <mc:AlternateContent xmlns:mc="http://schemas.openxmlformats.org/markup-compatibility/2006">
                <mc:Choice xmlns:v="urn:schemas-microsoft-com:vml" Requires="v">
                  <p:oleObj spid="_x0000_s3322948" name="Visio" r:id="rId4" imgW="7000875" imgH="4962620" progId="Visio.Drawing.11">
                    <p:embed/>
                  </p:oleObj>
                </mc:Choice>
                <mc:Fallback>
                  <p:oleObj name="Visio" r:id="rId4" imgW="7000875" imgH="4962620" progId="Visio.Drawing.11">
                    <p:embed/>
                    <p:pic>
                      <p:nvPicPr>
                        <p:cNvPr id="0" name="Picture 21"/>
                        <p:cNvPicPr>
                          <a:picLocks noChangeAspect="1" noChangeArrowheads="1"/>
                        </p:cNvPicPr>
                        <p:nvPr/>
                      </p:nvPicPr>
                      <p:blipFill>
                        <a:blip r:embed="rId5"/>
                        <a:srcRect/>
                        <a:stretch>
                          <a:fillRect/>
                        </a:stretch>
                      </p:blipFill>
                      <p:spPr bwMode="auto">
                        <a:xfrm>
                          <a:off x="3062832" y="774021"/>
                          <a:ext cx="6615880" cy="5180971"/>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8" name="矩形 7"/>
            <p:cNvSpPr/>
            <p:nvPr/>
          </p:nvSpPr>
          <p:spPr bwMode="auto">
            <a:xfrm>
              <a:off x="3265467" y="3678074"/>
              <a:ext cx="6120680" cy="1905776"/>
            </a:xfrm>
            <a:prstGeom prst="rect">
              <a:avLst/>
            </a:prstGeom>
            <a:noFill/>
            <a:ln w="28575">
              <a:solidFill>
                <a:srgbClr val="0070C0"/>
              </a:solidFill>
              <a:prstDash val="dash"/>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pPr>
              <a:endParaRPr kumimoji="0" lang="zh-CN" altLang="en-US" sz="1800" b="0" i="0" u="none" strike="noStrike" cap="none" normalizeH="0" baseline="0" smtClean="0">
                <a:ln>
                  <a:noFill/>
                </a:ln>
                <a:solidFill>
                  <a:schemeClr val="tx1"/>
                </a:solidFill>
                <a:effectLst/>
                <a:latin typeface="Arial" charset="0"/>
                <a:ea typeface="宋体" charset="-122"/>
              </a:endParaRPr>
            </a:p>
          </p:txBody>
        </p:sp>
        <p:sp>
          <p:nvSpPr>
            <p:cNvPr id="11" name="矩形 10"/>
            <p:cNvSpPr/>
            <p:nvPr/>
          </p:nvSpPr>
          <p:spPr bwMode="auto">
            <a:xfrm>
              <a:off x="2945247" y="4329100"/>
              <a:ext cx="1953746" cy="468052"/>
            </a:xfrm>
            <a:prstGeom prst="rect">
              <a:avLst/>
            </a:prstGeom>
            <a:solidFill>
              <a:schemeClr val="bg1">
                <a:lumMod val="85000"/>
              </a:schemeClr>
            </a:solidFill>
            <a:ln>
              <a:noFill/>
            </a:ln>
            <a:effectLst/>
            <a:extLs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
                  <a:srgbClr val="CC9900"/>
                </a:buClr>
                <a:buSzTx/>
                <a:tabLst/>
              </a:pPr>
              <a:r>
                <a:rPr lang="en-US" altLang="zh-CN" sz="1400" b="1" dirty="0" smtClean="0">
                  <a:latin typeface="Arial" charset="0"/>
                  <a:ea typeface="宋体" charset="-122"/>
                </a:rPr>
                <a:t>b) Expected solution</a:t>
              </a:r>
              <a:endParaRPr lang="zh-CN" altLang="en-US" sz="1400" b="1" dirty="0" smtClean="0">
                <a:latin typeface="Arial" charset="0"/>
                <a:ea typeface="宋体" charset="-122"/>
              </a:endParaRPr>
            </a:p>
          </p:txBody>
        </p:sp>
      </p:grpSp>
      <p:sp>
        <p:nvSpPr>
          <p:cNvPr id="10" name="矩形 9"/>
          <p:cNvSpPr/>
          <p:nvPr/>
        </p:nvSpPr>
        <p:spPr>
          <a:xfrm>
            <a:off x="6826410" y="1015273"/>
            <a:ext cx="5295167" cy="4832092"/>
          </a:xfrm>
          <a:prstGeom prst="rect">
            <a:avLst/>
          </a:prstGeom>
        </p:spPr>
        <p:txBody>
          <a:bodyPr wrap="square">
            <a:spAutoFit/>
          </a:bodyPr>
          <a:lstStyle/>
          <a:p>
            <a:pPr marL="342900" lvl="1" indent="-342900">
              <a:spcBef>
                <a:spcPts val="600"/>
              </a:spcBef>
              <a:buFont typeface="+mj-lt"/>
              <a:buAutoNum type="arabicPeriod"/>
            </a:pPr>
            <a:r>
              <a:rPr lang="en-US" altLang="zh-CN" sz="1800" dirty="0" smtClean="0"/>
              <a:t>Assuming </a:t>
            </a:r>
            <a:r>
              <a:rPr lang="en-US" altLang="zh-CN" sz="1800" kern="0" dirty="0" smtClean="0">
                <a:sym typeface="Lucida Grande"/>
              </a:rPr>
              <a:t>MO </a:t>
            </a:r>
            <a:r>
              <a:rPr lang="en-US" altLang="zh-CN" sz="1800" kern="0" dirty="0">
                <a:sym typeface="Lucida Grande"/>
              </a:rPr>
              <a:t>UE supports EVS/AMR while </a:t>
            </a:r>
            <a:r>
              <a:rPr lang="en-US" altLang="zh-CN" sz="1800" kern="0" dirty="0"/>
              <a:t>MT UE is a legacy and only supporting AMR, then AMR is usually chosen for the upcoming VoLTE </a:t>
            </a:r>
            <a:r>
              <a:rPr lang="en-US" altLang="zh-CN" sz="1800" kern="0" dirty="0" smtClean="0"/>
              <a:t>call.</a:t>
            </a:r>
          </a:p>
          <a:p>
            <a:pPr marL="342900" lvl="1" indent="-342900">
              <a:spcBef>
                <a:spcPts val="600"/>
              </a:spcBef>
              <a:buFont typeface="+mj-lt"/>
              <a:buAutoNum type="arabicPeriod"/>
            </a:pPr>
            <a:r>
              <a:rPr lang="en-US" altLang="zh-CN" sz="1800" dirty="0" smtClean="0"/>
              <a:t>If </a:t>
            </a:r>
            <a:r>
              <a:rPr lang="en-US" altLang="zh-CN" sz="1800" dirty="0"/>
              <a:t>the MO UE is located in LTE good coverage, which is good both for AMR and EVS, AMR could be chosen for the upcoming VoLTE </a:t>
            </a:r>
            <a:r>
              <a:rPr lang="en-US" altLang="zh-CN" sz="1800" dirty="0" smtClean="0"/>
              <a:t>call. </a:t>
            </a:r>
          </a:p>
          <a:p>
            <a:pPr marL="342900" lvl="1" indent="-342900">
              <a:spcBef>
                <a:spcPts val="600"/>
              </a:spcBef>
              <a:buFont typeface="+mj-lt"/>
              <a:buAutoNum type="arabicPeriod"/>
            </a:pPr>
            <a:r>
              <a:rPr lang="en-US" altLang="zh-CN" sz="1800" dirty="0" smtClean="0"/>
              <a:t>After a while, when </a:t>
            </a:r>
            <a:r>
              <a:rPr lang="en-US" altLang="zh-CN" sz="1800" dirty="0"/>
              <a:t>MO UE </a:t>
            </a:r>
            <a:r>
              <a:rPr lang="en-US" altLang="zh-CN" sz="1800" dirty="0" smtClean="0"/>
              <a:t>moves </a:t>
            </a:r>
            <a:r>
              <a:rPr lang="en-US" altLang="zh-CN" sz="1800" dirty="0"/>
              <a:t>to LTE weak coverage area, where is bad for AMR but still good for </a:t>
            </a:r>
            <a:r>
              <a:rPr lang="en-US" altLang="zh-CN" sz="1800" dirty="0" smtClean="0"/>
              <a:t>EVS</a:t>
            </a:r>
          </a:p>
          <a:p>
            <a:pPr marL="799908" lvl="2" indent="-342900">
              <a:spcBef>
                <a:spcPts val="600"/>
              </a:spcBef>
              <a:buFont typeface="+mj-lt"/>
              <a:buAutoNum type="alphaLcParenR"/>
            </a:pPr>
            <a:r>
              <a:rPr lang="en-US" altLang="zh-CN" sz="1800" dirty="0" smtClean="0"/>
              <a:t>SRVCC </a:t>
            </a:r>
            <a:r>
              <a:rPr lang="en-US" altLang="zh-CN" sz="1800" dirty="0"/>
              <a:t>will be triggered and the ongoing voice will be handed over to </a:t>
            </a:r>
            <a:r>
              <a:rPr lang="en-US" altLang="zh-CN" sz="1800" dirty="0" smtClean="0"/>
              <a:t>2/3G</a:t>
            </a:r>
          </a:p>
          <a:p>
            <a:pPr marL="799908" lvl="2" indent="-342900">
              <a:spcBef>
                <a:spcPts val="600"/>
              </a:spcBef>
              <a:buFont typeface="+mj-lt"/>
              <a:buAutoNum type="alphaLcParenR"/>
            </a:pPr>
            <a:r>
              <a:rPr lang="en-US" altLang="zh-CN" sz="1800" dirty="0" smtClean="0"/>
              <a:t>However</a:t>
            </a:r>
            <a:r>
              <a:rPr lang="en-US" altLang="zh-CN" sz="1800" dirty="0"/>
              <a:t>, </a:t>
            </a:r>
            <a:r>
              <a:rPr lang="en-US" altLang="zh-CN" sz="1800" dirty="0" smtClean="0"/>
              <a:t>the UE </a:t>
            </a:r>
            <a:r>
              <a:rPr lang="en-US" altLang="zh-CN" sz="1800" dirty="0"/>
              <a:t>better to stay on LTE by changing AMR to EVS rather than performing SRVCC to 2/3G CS i.e. transcoding in </a:t>
            </a:r>
            <a:r>
              <a:rPr lang="en-US" altLang="zh-CN" sz="1800" dirty="0" smtClean="0"/>
              <a:t>ATGW.</a:t>
            </a:r>
            <a:endParaRPr lang="zh-CN" altLang="zh-CN" sz="1800" dirty="0"/>
          </a:p>
        </p:txBody>
      </p:sp>
      <p:sp>
        <p:nvSpPr>
          <p:cNvPr id="14" name="矩形 13"/>
          <p:cNvSpPr/>
          <p:nvPr/>
        </p:nvSpPr>
        <p:spPr bwMode="auto">
          <a:xfrm>
            <a:off x="380961" y="2772652"/>
            <a:ext cx="6040662" cy="980384"/>
          </a:xfrm>
          <a:prstGeom prst="rect">
            <a:avLst/>
          </a:prstGeom>
          <a:noFill/>
          <a:ln w="28575">
            <a:solidFill>
              <a:srgbClr val="0070C0"/>
            </a:solidFill>
            <a:prstDash val="dash"/>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pPr>
            <a:endParaRPr kumimoji="0" lang="zh-CN" altLang="en-US" sz="1800" b="0" i="0" u="none" strike="noStrike" cap="none" normalizeH="0" baseline="0" smtClean="0">
              <a:ln>
                <a:noFill/>
              </a:ln>
              <a:solidFill>
                <a:schemeClr val="tx1"/>
              </a:solidFill>
              <a:effectLst/>
              <a:latin typeface="Arial" charset="0"/>
              <a:ea typeface="宋体" charset="-122"/>
            </a:endParaRPr>
          </a:p>
        </p:txBody>
      </p:sp>
      <p:sp>
        <p:nvSpPr>
          <p:cNvPr id="15" name="矩形 14"/>
          <p:cNvSpPr/>
          <p:nvPr/>
        </p:nvSpPr>
        <p:spPr bwMode="auto">
          <a:xfrm>
            <a:off x="64928" y="2999235"/>
            <a:ext cx="1784188" cy="393761"/>
          </a:xfrm>
          <a:prstGeom prst="rect">
            <a:avLst/>
          </a:prstGeom>
          <a:solidFill>
            <a:schemeClr val="bg1">
              <a:lumMod val="85000"/>
            </a:schemeClr>
          </a:solidFill>
          <a:ln>
            <a:noFill/>
          </a:ln>
          <a:effectLst/>
          <a:extLs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ctr" anchorCtr="0" compatLnSpc="1">
            <a:prstTxWarp prst="textNoShape">
              <a:avLst/>
            </a:prstTxWarp>
          </a:bodyPr>
          <a:lstStyle/>
          <a:p>
            <a:pPr marL="0" marR="0" indent="0" defTabSz="914400" rtl="0" eaLnBrk="1" fontAlgn="base" latinLnBrk="0" hangingPunct="1">
              <a:lnSpc>
                <a:spcPct val="100000"/>
              </a:lnSpc>
              <a:spcBef>
                <a:spcPct val="0"/>
              </a:spcBef>
              <a:spcAft>
                <a:spcPct val="0"/>
              </a:spcAft>
              <a:buClr>
                <a:srgbClr val="CC9900"/>
              </a:buClr>
              <a:buSzTx/>
              <a:tabLst/>
            </a:pPr>
            <a:r>
              <a:rPr lang="en-US" altLang="zh-CN" sz="1400" b="1" dirty="0" smtClean="0">
                <a:latin typeface="Arial" charset="0"/>
                <a:ea typeface="宋体" charset="-122"/>
              </a:rPr>
              <a:t>a) Legacy solution</a:t>
            </a:r>
            <a:endParaRPr lang="zh-CN" altLang="en-US" sz="1400" b="1" dirty="0" smtClean="0">
              <a:latin typeface="Arial" charset="0"/>
              <a:ea typeface="宋体" charset="-122"/>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标题 9"/>
          <p:cNvSpPr txBox="1">
            <a:spLocks/>
          </p:cNvSpPr>
          <p:nvPr/>
        </p:nvSpPr>
        <p:spPr>
          <a:xfrm>
            <a:off x="336947" y="131184"/>
            <a:ext cx="11917324" cy="527015"/>
          </a:xfrm>
          <a:prstGeom prst="rect">
            <a:avLst/>
          </a:prstGeom>
          <a:noFill/>
          <a:ln w="9525">
            <a:noFill/>
            <a:miter lim="800000"/>
            <a:headEnd/>
            <a:tailEnd/>
          </a:ln>
        </p:spPr>
        <p:txBody>
          <a:bodyPr vert="horz" wrap="square" lIns="0" tIns="40040" rIns="80082" bIns="40040" numCol="1" anchor="ctr" anchorCtr="0" compatLnSpc="1">
            <a:prstTxWarp prst="textNoShape">
              <a:avLst/>
            </a:prstTxWarp>
          </a:bodyPr>
          <a:lstStyle/>
          <a:p>
            <a:pPr defTabSz="1023243" fontAlgn="auto">
              <a:spcAft>
                <a:spcPts val="0"/>
              </a:spcAft>
              <a:defRPr/>
            </a:pPr>
            <a:r>
              <a:rPr lang="en-US" altLang="zh-CN" sz="2800" b="1" kern="0" dirty="0" smtClean="0">
                <a:solidFill>
                  <a:srgbClr val="990000"/>
                </a:solidFill>
                <a:latin typeface="微软雅黑" pitchFamily="34" charset="-122"/>
                <a:ea typeface="微软雅黑" pitchFamily="34" charset="-122"/>
                <a:cs typeface="Arial" pitchFamily="34" charset="0"/>
              </a:rPr>
              <a:t>Way forward in 3GPP SA2</a:t>
            </a:r>
            <a:endParaRPr lang="zh-CN" altLang="en-US" sz="2800" b="1" kern="0" dirty="0" smtClean="0">
              <a:solidFill>
                <a:srgbClr val="990000"/>
              </a:solidFill>
              <a:latin typeface="微软雅黑" pitchFamily="34" charset="-122"/>
              <a:ea typeface="微软雅黑" pitchFamily="34" charset="-122"/>
              <a:cs typeface="Arial" pitchFamily="34" charset="0"/>
            </a:endParaRPr>
          </a:p>
        </p:txBody>
      </p:sp>
      <p:sp>
        <p:nvSpPr>
          <p:cNvPr id="64" name="矩形 63"/>
          <p:cNvSpPr/>
          <p:nvPr/>
        </p:nvSpPr>
        <p:spPr>
          <a:xfrm>
            <a:off x="768995" y="1016732"/>
            <a:ext cx="11017224" cy="2492990"/>
          </a:xfrm>
          <a:prstGeom prst="rect">
            <a:avLst/>
          </a:prstGeom>
          <a:ln>
            <a:noFill/>
          </a:ln>
        </p:spPr>
        <p:txBody>
          <a:bodyPr wrap="square">
            <a:spAutoFit/>
          </a:bodyPr>
          <a:lstStyle/>
          <a:p>
            <a:pPr marL="628458" lvl="1" indent="-171450">
              <a:spcBef>
                <a:spcPts val="600"/>
              </a:spcBef>
            </a:pPr>
            <a:endParaRPr lang="en-US" altLang="zh-CN" sz="1500" kern="0" dirty="0" smtClean="0">
              <a:latin typeface="微软雅黑" pitchFamily="34" charset="-122"/>
              <a:ea typeface="微软雅黑" pitchFamily="34" charset="-122"/>
              <a:sym typeface="Lucida Grande"/>
            </a:endParaRPr>
          </a:p>
          <a:p>
            <a:pPr marL="171450" indent="-171450">
              <a:spcBef>
                <a:spcPts val="600"/>
              </a:spcBef>
              <a:spcAft>
                <a:spcPts val="600"/>
              </a:spcAft>
              <a:buFont typeface="微软雅黑" pitchFamily="34" charset="-122"/>
              <a:buChar char="&gt;"/>
            </a:pPr>
            <a:r>
              <a:rPr lang="en-US" altLang="zh-CN" sz="2000" kern="0" dirty="0" smtClean="0">
                <a:latin typeface="微软雅黑" pitchFamily="34" charset="-122"/>
                <a:ea typeface="微软雅黑" pitchFamily="34" charset="-122"/>
                <a:sym typeface="Lucida Grande"/>
              </a:rPr>
              <a:t>Except VoLTE/</a:t>
            </a:r>
            <a:r>
              <a:rPr lang="en-US" altLang="zh-CN" sz="2000" kern="0" dirty="0" err="1" smtClean="0">
                <a:latin typeface="微软雅黑" pitchFamily="34" charset="-122"/>
                <a:ea typeface="微软雅黑" pitchFamily="34" charset="-122"/>
                <a:sym typeface="Lucida Grande"/>
              </a:rPr>
              <a:t>ViLTE</a:t>
            </a:r>
            <a:r>
              <a:rPr lang="en-US" altLang="zh-CN" sz="2000" kern="0" dirty="0" smtClean="0">
                <a:latin typeface="微软雅黑" pitchFamily="34" charset="-122"/>
                <a:ea typeface="微软雅黑" pitchFamily="34" charset="-122"/>
                <a:sym typeface="Lucida Grande"/>
              </a:rPr>
              <a:t>, the problem should also apply to any service that may have specific requirement for radio coverage</a:t>
            </a:r>
          </a:p>
          <a:p>
            <a:pPr marL="171450" indent="-171450">
              <a:spcBef>
                <a:spcPts val="600"/>
              </a:spcBef>
              <a:spcAft>
                <a:spcPts val="600"/>
              </a:spcAft>
              <a:buFont typeface="微软雅黑" pitchFamily="34" charset="-122"/>
              <a:buChar char="&gt;"/>
            </a:pPr>
            <a:r>
              <a:rPr lang="en-US" altLang="zh-CN" sz="2000" kern="0" dirty="0" smtClean="0">
                <a:latin typeface="微软雅黑" pitchFamily="34" charset="-122"/>
                <a:ea typeface="微软雅黑" pitchFamily="34" charset="-122"/>
                <a:sym typeface="Lucida Grande"/>
              </a:rPr>
              <a:t>It is proposed to use VoLTE/</a:t>
            </a:r>
            <a:r>
              <a:rPr lang="en-US" altLang="zh-CN" sz="2000" kern="0" dirty="0" err="1" smtClean="0">
                <a:latin typeface="微软雅黑" pitchFamily="34" charset="-122"/>
                <a:ea typeface="微软雅黑" pitchFamily="34" charset="-122"/>
                <a:sym typeface="Lucida Grande"/>
              </a:rPr>
              <a:t>ViLTE</a:t>
            </a:r>
            <a:r>
              <a:rPr lang="en-US" altLang="zh-CN" sz="2000" kern="0" dirty="0" smtClean="0">
                <a:latin typeface="微软雅黑" pitchFamily="34" charset="-122"/>
                <a:ea typeface="微软雅黑" pitchFamily="34" charset="-122"/>
                <a:sym typeface="Lucida Grande"/>
              </a:rPr>
              <a:t> as start point since these two scenarios is very clear and the associated solution should be flexible enough for any services </a:t>
            </a:r>
            <a:r>
              <a:rPr lang="en-US" altLang="zh-CN" sz="2000" kern="0" dirty="0">
                <a:latin typeface="微软雅黑" pitchFamily="34" charset="-122"/>
                <a:ea typeface="微软雅黑" pitchFamily="34" charset="-122"/>
                <a:sym typeface="Lucida Grande"/>
              </a:rPr>
              <a:t>that that may have specific requirement for radio </a:t>
            </a:r>
            <a:r>
              <a:rPr lang="en-US" altLang="zh-CN" sz="2000" kern="0" dirty="0" smtClean="0">
                <a:latin typeface="微软雅黑" pitchFamily="34" charset="-122"/>
                <a:ea typeface="微软雅黑" pitchFamily="34" charset="-122"/>
                <a:sym typeface="Lucida Grande"/>
              </a:rPr>
              <a:t>coverage</a:t>
            </a:r>
            <a:endParaRPr lang="en-US" altLang="zh-CN" kern="0" dirty="0" smtClean="0">
              <a:latin typeface="微软雅黑" pitchFamily="34" charset="-122"/>
              <a:ea typeface="微软雅黑" pitchFamily="34" charset="-122"/>
              <a:sym typeface="Lucida Grande"/>
            </a:endParaRPr>
          </a:p>
          <a:p>
            <a:pPr marL="1085466" lvl="2" indent="-171450">
              <a:spcBef>
                <a:spcPts val="600"/>
              </a:spcBef>
            </a:pPr>
            <a:endParaRPr lang="en-US" altLang="zh-CN" kern="0" dirty="0" smtClean="0">
              <a:latin typeface="微软雅黑" pitchFamily="34" charset="-122"/>
              <a:ea typeface="微软雅黑" pitchFamily="34" charset="-122"/>
              <a:sym typeface="Lucida Grande"/>
            </a:endParaRPr>
          </a:p>
        </p:txBody>
      </p:sp>
    </p:spTree>
    <p:extLst>
      <p:ext uri="{BB962C8B-B14F-4D97-AF65-F5344CB8AC3E}">
        <p14:creationId xmlns:p14="http://schemas.microsoft.com/office/powerpoint/2010/main" val="127632166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81054" y="2168860"/>
            <a:ext cx="10975975" cy="1143000"/>
          </a:xfrm>
        </p:spPr>
        <p:txBody>
          <a:bodyPr/>
          <a:lstStyle/>
          <a:p>
            <a:r>
              <a:rPr lang="en-US" altLang="zh-CN" sz="4400" dirty="0" smtClean="0"/>
              <a:t>Annex: Call flows</a:t>
            </a:r>
            <a:endParaRPr lang="zh-CN" altLang="en-US" sz="4400" dirty="0"/>
          </a:p>
        </p:txBody>
      </p:sp>
    </p:spTree>
  </p:cSld>
  <p:clrMapOvr>
    <a:masterClrMapping/>
  </p:clrMapOvr>
  <p:transition advClick="0"/>
  <p:timing>
    <p:tnLst>
      <p:par>
        <p:cTn id="1" dur="indefinite" restart="never" nodeType="tmRoot"/>
      </p:par>
    </p:tnLst>
  </p:timing>
</p:sld>
</file>

<file path=ppt/theme/theme1.xml><?xml version="1.0" encoding="utf-8"?>
<a:theme xmlns:a="http://schemas.openxmlformats.org/drawingml/2006/main" name="Huawei smallcell Temp1 -v0.2">
  <a:themeElements>
    <a:clrScheme name="2_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2_default">
      <a:majorFont>
        <a:latin typeface="FrutigerNext LT Medium"/>
        <a:ea typeface="宋体"/>
        <a:cs typeface=""/>
      </a:majorFont>
      <a:minorFont>
        <a:latin typeface="FrutigerNext LT Medium"/>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lnDef>
      <a:spPr>
        <a:ln>
          <a:solidFill>
            <a:schemeClr val="tx1"/>
          </a:solidFill>
        </a:ln>
      </a:spPr>
      <a:bodyPr/>
      <a:lstStyle/>
      <a:style>
        <a:lnRef idx="1">
          <a:schemeClr val="accent1"/>
        </a:lnRef>
        <a:fillRef idx="0">
          <a:schemeClr val="accent1"/>
        </a:fillRef>
        <a:effectRef idx="0">
          <a:schemeClr val="accent1"/>
        </a:effectRef>
        <a:fontRef idx="minor">
          <a:schemeClr val="tx1"/>
        </a:fontRef>
      </a:style>
    </a:lnDef>
  </a:objectDefaults>
  <a:extraClrSchemeLst>
    <a:extraClrScheme>
      <a:clrScheme name="2_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2_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2_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2_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2_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2_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2_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2_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2_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2_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2_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2_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2_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10.xml><?xml version="1.0" encoding="utf-8"?>
<a:theme xmlns:a="http://schemas.openxmlformats.org/drawingml/2006/main" name="1_自定义设计方案">
  <a:themeElements>
    <a:clrScheme name="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自定义设计方案">
      <a:majorFont>
        <a:latin typeface="Arial"/>
        <a:ea typeface="黑体"/>
        <a:cs typeface=""/>
      </a:majorFont>
      <a:minorFont>
        <a:latin typeface="Arial"/>
        <a:ea typeface="黑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w="9525" cap="flat" cmpd="sng" algn="ctr">
          <a:noFill/>
          <a:prstDash val="solid"/>
          <a:round/>
          <a:headEnd type="none" w="med" len="med"/>
          <a:tailEnd type="none" w="med" len="med"/>
        </a:ln>
        <a:effectLst/>
      </a:spPr>
      <a:bodyPr vert="horz" wrap="square" lIns="90595" tIns="45297" rIns="90595" bIns="45297" numCol="1" rtlCol="0" anchor="ctr" anchorCtr="0" compatLnSpc="1">
        <a:prstTxWarp prst="textNoShape">
          <a:avLst/>
        </a:prstTxWarp>
      </a:bodyPr>
      <a:lstStyle>
        <a:defPPr defTabSz="905937" eaLnBrk="0" fontAlgn="base" hangingPunct="0">
          <a:spcBef>
            <a:spcPct val="0"/>
          </a:spcBef>
          <a:spcAft>
            <a:spcPct val="0"/>
          </a:spcAft>
          <a:defRPr b="1" dirty="0" smtClean="0">
            <a:solidFill>
              <a:srgbClr val="D4D4D6">
                <a:lumMod val="10000"/>
              </a:srgbClr>
            </a:solidFill>
            <a:latin typeface="FrutigerNext LT Regular" pitchFamily="34" charset="0"/>
            <a:cs typeface="Arial"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500" b="0" i="0" u="none" strike="noStrike" cap="none" normalizeH="0" baseline="0" smtClean="0">
            <a:ln>
              <a:noFill/>
            </a:ln>
            <a:solidFill>
              <a:schemeClr val="tx1"/>
            </a:solidFill>
            <a:effectLst/>
            <a:latin typeface="FrutigerNext LT BlackCn" pitchFamily="34" charset="0"/>
            <a:ea typeface="ＭＳ Ｐゴシック" pitchFamily="34" charset="-128"/>
          </a:defRPr>
        </a:defPPr>
      </a:lstStyle>
    </a:lnDef>
  </a:objectDefaults>
  <a:extraClrSchemeLst>
    <a:extraClrScheme>
      <a:clrScheme name="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自定义设计方案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自定义设计方案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自定义设计方案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自定义设计方案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自定义设计方案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自定义设计方案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自定义设计方案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自定义设计方案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自定义设计方案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自定义设计方案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自定义设计方案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11.xml><?xml version="1.0" encoding="utf-8"?>
<a:theme xmlns:a="http://schemas.openxmlformats.org/drawingml/2006/main" name="2_自定义设计方案">
  <a:themeElements>
    <a:clrScheme name="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自定义设计方案">
      <a:majorFont>
        <a:latin typeface="Arial"/>
        <a:ea typeface="黑体"/>
        <a:cs typeface=""/>
      </a:majorFont>
      <a:minorFont>
        <a:latin typeface="Arial"/>
        <a:ea typeface="黑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w="9525" cap="flat" cmpd="sng" algn="ctr">
          <a:noFill/>
          <a:prstDash val="solid"/>
          <a:round/>
          <a:headEnd type="none" w="med" len="med"/>
          <a:tailEnd type="none" w="med" len="med"/>
        </a:ln>
        <a:effectLst/>
      </a:spPr>
      <a:bodyPr vert="horz" wrap="square" lIns="90595" tIns="45297" rIns="90595" bIns="45297" numCol="1" rtlCol="0" anchor="ctr" anchorCtr="0" compatLnSpc="1">
        <a:prstTxWarp prst="textNoShape">
          <a:avLst/>
        </a:prstTxWarp>
      </a:bodyPr>
      <a:lstStyle>
        <a:defPPr defTabSz="905937" eaLnBrk="0" fontAlgn="base" hangingPunct="0">
          <a:spcBef>
            <a:spcPct val="0"/>
          </a:spcBef>
          <a:spcAft>
            <a:spcPct val="0"/>
          </a:spcAft>
          <a:defRPr b="1" dirty="0" smtClean="0">
            <a:solidFill>
              <a:srgbClr val="D4D4D6">
                <a:lumMod val="10000"/>
              </a:srgbClr>
            </a:solidFill>
            <a:latin typeface="FrutigerNext LT Regular" pitchFamily="34" charset="0"/>
            <a:cs typeface="Arial"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500" b="0" i="0" u="none" strike="noStrike" cap="none" normalizeH="0" baseline="0" smtClean="0">
            <a:ln>
              <a:noFill/>
            </a:ln>
            <a:solidFill>
              <a:schemeClr val="tx1"/>
            </a:solidFill>
            <a:effectLst/>
            <a:latin typeface="FrutigerNext LT BlackCn" pitchFamily="34" charset="0"/>
            <a:ea typeface="ＭＳ Ｐゴシック" pitchFamily="34" charset="-128"/>
          </a:defRPr>
        </a:defPPr>
      </a:lstStyle>
    </a:lnDef>
  </a:objectDefaults>
  <a:extraClrSchemeLst>
    <a:extraClrScheme>
      <a:clrScheme name="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自定义设计方案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自定义设计方案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自定义设计方案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自定义设计方案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自定义设计方案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自定义设计方案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自定义设计方案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自定义设计方案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自定义设计方案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自定义设计方案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自定义设计方案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12.xml><?xml version="1.0" encoding="utf-8"?>
<a:theme xmlns:a="http://schemas.openxmlformats.org/drawingml/2006/main" name="13_default">
  <a:themeElements>
    <a:clrScheme name="1_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1_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lnDef>
      <a:spPr>
        <a:ln>
          <a:solidFill>
            <a:srgbClr val="C00000"/>
          </a:solidFill>
          <a:headEnd type="none" w="med" len="med"/>
          <a:tailEnd type="none" w="med" len="med"/>
        </a:ln>
      </a:spPr>
      <a:bodyPr/>
      <a:lstStyle/>
      <a:style>
        <a:lnRef idx="1">
          <a:schemeClr val="accent1"/>
        </a:lnRef>
        <a:fillRef idx="0">
          <a:schemeClr val="accent1"/>
        </a:fillRef>
        <a:effectRef idx="0">
          <a:schemeClr val="accent1"/>
        </a:effectRef>
        <a:fontRef idx="minor">
          <a:schemeClr val="tx1"/>
        </a:fontRef>
      </a:style>
    </a:lnDef>
  </a:objectDefaults>
  <a:extraClrSchemeLst>
    <a:extraClrScheme>
      <a:clrScheme name="1_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1_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1_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1_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1_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1_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1_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1_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1_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1_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1_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1_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1_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13.xml><?xml version="1.0" encoding="utf-8"?>
<a:theme xmlns:a="http://schemas.openxmlformats.org/drawingml/2006/main" name="1_华为VI主题16x9">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华为VI字体">
      <a:majorFont>
        <a:latin typeface="FrutigerNext LT Medium"/>
        <a:ea typeface="华文细黑"/>
        <a:cs typeface=""/>
      </a:majorFont>
      <a:minorFont>
        <a:latin typeface="FrutigerNext LT Regular"/>
        <a:ea typeface="华文细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w="9525" cap="flat" cmpd="sng" algn="ctr">
          <a:solidFill>
            <a:schemeClr val="tx1"/>
          </a:solidFill>
          <a:prstDash val="solid"/>
          <a:round/>
          <a:headEnd type="none" w="med" len="med"/>
          <a:tailEnd type="none" w="med" len="med"/>
        </a:ln>
        <a:effectLst/>
      </a:spPr>
      <a:bodyPr vert="horz" wrap="square" lIns="91440" tIns="45720" rIns="91440" bIns="45720" numCol="1" rtlCol="0"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sz="1800" b="1" i="0" u="none" strike="noStrike" cap="none" normalizeH="0" baseline="0" smtClean="0">
            <a:ln>
              <a:noFill/>
            </a:ln>
            <a:solidFill>
              <a:schemeClr val="tx1"/>
            </a:solidFill>
            <a:effectLst/>
            <a:latin typeface="Arial" charset="0"/>
            <a:ea typeface="SimSun" pitchFamily="2" charset="-122"/>
          </a:defRPr>
        </a:defPPr>
      </a:lstStyle>
    </a:spDef>
    <a:lnDef>
      <a:spPr bwMode="auto">
        <a:noFill/>
        <a:ln w="9525" cap="flat" cmpd="sng" algn="ctr">
          <a:solidFill>
            <a:schemeClr val="tx1"/>
          </a:solidFill>
          <a:prstDash val="solid"/>
          <a:round/>
          <a:headEnd type="none" w="med" len="med"/>
          <a:tailEnd type="none" w="med" len="med"/>
        </a:ln>
        <a:effectLst/>
      </a:spPr>
      <a:bodyPr/>
      <a:lstStyle/>
    </a:lnDef>
    <a:txDef>
      <a:spPr>
        <a:noFill/>
      </a:spPr>
      <a:bodyPr wrap="square" rtlCol="0">
        <a:spAutoFit/>
      </a:bodyPr>
      <a:lstStyle>
        <a:defPPr>
          <a:buNone/>
          <a:defRPr sz="1600" b="0" dirty="0" smtClean="0"/>
        </a:defPPr>
      </a:lstStyle>
    </a:tx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14.xml><?xml version="1.0" encoding="utf-8"?>
<a:theme xmlns:a="http://schemas.openxmlformats.org/drawingml/2006/main" name="9_华为VI主题16x9">
  <a:themeElements>
    <a:clrScheme name="Module">
      <a:dk1>
        <a:sysClr val="windowText" lastClr="000000"/>
      </a:dk1>
      <a:lt1>
        <a:sysClr val="window" lastClr="C7EDCC"/>
      </a:lt1>
      <a:dk2>
        <a:srgbClr val="5A6378"/>
      </a:dk2>
      <a:lt2>
        <a:srgbClr val="D4D4D6"/>
      </a:lt2>
      <a:accent1>
        <a:srgbClr val="F0AD00"/>
      </a:accent1>
      <a:accent2>
        <a:srgbClr val="60B5CC"/>
      </a:accent2>
      <a:accent3>
        <a:srgbClr val="E66C7D"/>
      </a:accent3>
      <a:accent4>
        <a:srgbClr val="6BB76D"/>
      </a:accent4>
      <a:accent5>
        <a:srgbClr val="E88651"/>
      </a:accent5>
      <a:accent6>
        <a:srgbClr val="C64847"/>
      </a:accent6>
      <a:hlink>
        <a:srgbClr val="168BBA"/>
      </a:hlink>
      <a:folHlink>
        <a:srgbClr val="680000"/>
      </a:folHlink>
    </a:clrScheme>
    <a:fontScheme name="华为VI字体">
      <a:majorFont>
        <a:latin typeface="FrutigerNext LT Medium"/>
        <a:ea typeface="华文细黑"/>
        <a:cs typeface=""/>
      </a:majorFont>
      <a:minorFont>
        <a:latin typeface="FrutigerNext LT Regular"/>
        <a:ea typeface="华文细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1" i="0" u="none" strike="noStrike" cap="none" normalizeH="0" baseline="0" smtClean="0">
            <a:ln>
              <a:noFill/>
            </a:ln>
            <a:solidFill>
              <a:schemeClr val="tx1"/>
            </a:solidFill>
            <a:effectLst/>
            <a:latin typeface="Arial" charset="0"/>
            <a:ea typeface="SimSun" pitchFamily="2" charset="-122"/>
          </a:defRPr>
        </a:defPPr>
      </a:lstStyle>
    </a:spDef>
    <a:lnDef>
      <a:spPr bwMode="auto">
        <a:noFill/>
        <a:ln w="9525" cap="flat" cmpd="sng" algn="ctr">
          <a:noFill/>
          <a:prstDash val="solid"/>
          <a:round/>
          <a:headEnd type="none" w="med" len="med"/>
          <a:tailEnd type="none" w="med" len="med"/>
        </a:ln>
        <a:effectLst/>
      </a:spPr>
      <a:bodyPr/>
      <a:lstStyle/>
    </a:lnDef>
    <a:txDef>
      <a:spPr>
        <a:noFill/>
      </a:spPr>
      <a:bodyPr wrap="square" rtlCol="0">
        <a:spAutoFit/>
      </a:bodyPr>
      <a:lstStyle>
        <a:defPPr>
          <a:buNone/>
          <a:defRPr b="0" dirty="0" err="1" smtClean="0">
            <a:latin typeface="+mn-lt"/>
          </a:defRPr>
        </a:defPPr>
      </a:lstStyle>
    </a:tx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15.xml><?xml version="1.0" encoding="utf-8"?>
<a:theme xmlns:a="http://schemas.openxmlformats.org/drawingml/2006/main" name="50_主题1">
  <a:themeElements>
    <a:clrScheme name="Module">
      <a:dk1>
        <a:sysClr val="windowText" lastClr="000000"/>
      </a:dk1>
      <a:lt1>
        <a:sysClr val="window" lastClr="C7EDCC"/>
      </a:lt1>
      <a:dk2>
        <a:srgbClr val="5A6378"/>
      </a:dk2>
      <a:lt2>
        <a:srgbClr val="D4D4D6"/>
      </a:lt2>
      <a:accent1>
        <a:srgbClr val="F0AD00"/>
      </a:accent1>
      <a:accent2>
        <a:srgbClr val="60B5CC"/>
      </a:accent2>
      <a:accent3>
        <a:srgbClr val="E66C7D"/>
      </a:accent3>
      <a:accent4>
        <a:srgbClr val="6BB76D"/>
      </a:accent4>
      <a:accent5>
        <a:srgbClr val="E88651"/>
      </a:accent5>
      <a:accent6>
        <a:srgbClr val="C64847"/>
      </a:accent6>
      <a:hlink>
        <a:srgbClr val="168BBA"/>
      </a:hlink>
      <a:folHlink>
        <a:srgbClr val="68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spDef>
    <a:lnDef>
      <a:spPr bwMode="auto">
        <a:noFill/>
        <a:ln>
          <a:solidFill>
            <a:schemeClr val="tx1"/>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a:spPr>
      <a:bodyPr/>
      <a:lst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16.xml><?xml version="1.0" encoding="utf-8"?>
<a:theme xmlns:a="http://schemas.openxmlformats.org/drawingml/2006/main" name="2_华为VI主题16x9">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华为VI字体">
      <a:majorFont>
        <a:latin typeface="FrutigerNext LT Medium"/>
        <a:ea typeface="华文细黑"/>
        <a:cs typeface=""/>
      </a:majorFont>
      <a:minorFont>
        <a:latin typeface="FrutigerNext LT Regular"/>
        <a:ea typeface="华文细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w="9525" cap="flat" cmpd="sng" algn="ctr">
          <a:solidFill>
            <a:schemeClr val="bg1">
              <a:lumMod val="50000"/>
            </a:schemeClr>
          </a:solidFill>
          <a:prstDash val="solid"/>
          <a:round/>
          <a:headEnd type="none" w="med" len="med"/>
          <a:tailEnd type="none" w="med" len="med"/>
        </a:ln>
        <a:effectLst/>
      </a:spPr>
      <a:bodyPr vert="horz" wrap="square" lIns="91440" tIns="45720" rIns="91440" bIns="45720" numCol="1" rtlCol="0"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sz="1800" b="1" i="0" u="none" strike="noStrike" cap="none" normalizeH="0" baseline="0" smtClean="0">
            <a:ln>
              <a:noFill/>
            </a:ln>
            <a:solidFill>
              <a:schemeClr val="tx1"/>
            </a:solidFill>
            <a:effectLst/>
            <a:latin typeface="Arial" charset="0"/>
            <a:ea typeface="SimSun" pitchFamily="2" charset="-122"/>
          </a:defRPr>
        </a:defPPr>
      </a:lstStyle>
    </a:spDef>
    <a:lnDef>
      <a:spPr bwMode="auto">
        <a:noFill/>
        <a:ln w="28575" cap="flat" cmpd="sng" algn="ctr">
          <a:solidFill>
            <a:srgbClr val="24D681"/>
          </a:solidFill>
          <a:prstDash val="solid"/>
          <a:round/>
          <a:headEnd type="none" w="med" len="med"/>
          <a:tailEnd type="none" w="med" len="med"/>
        </a:ln>
        <a:effectLst/>
      </a:spPr>
      <a:bodyPr/>
      <a:lstStyle/>
    </a:lnDef>
    <a:txDef>
      <a:spPr>
        <a:noFill/>
      </a:spPr>
      <a:bodyPr wrap="square" rtlCol="0">
        <a:spAutoFit/>
      </a:bodyPr>
      <a:lstStyle>
        <a:defPPr>
          <a:buNone/>
          <a:defRPr b="0" dirty="0" err="1" smtClean="0">
            <a:latin typeface="+mn-lt"/>
          </a:defRPr>
        </a:defPPr>
      </a:lstStyle>
    </a:tx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17.xml><?xml version="1.0" encoding="utf-8"?>
<a:theme xmlns:a="http://schemas.openxmlformats.org/drawingml/2006/main" name="1_Huawei smallcell Temp1 -v0.2">
  <a:themeElements>
    <a:clrScheme name="模块">
      <a:dk1>
        <a:sysClr val="windowText" lastClr="000000"/>
      </a:dk1>
      <a:lt1>
        <a:sysClr val="window" lastClr="C7EDCC"/>
      </a:lt1>
      <a:dk2>
        <a:srgbClr val="5A6378"/>
      </a:dk2>
      <a:lt2>
        <a:srgbClr val="D4D4D6"/>
      </a:lt2>
      <a:accent1>
        <a:srgbClr val="F0AD00"/>
      </a:accent1>
      <a:accent2>
        <a:srgbClr val="60B5CC"/>
      </a:accent2>
      <a:accent3>
        <a:srgbClr val="E66C7D"/>
      </a:accent3>
      <a:accent4>
        <a:srgbClr val="6BB76D"/>
      </a:accent4>
      <a:accent5>
        <a:srgbClr val="E88651"/>
      </a:accent5>
      <a:accent6>
        <a:srgbClr val="C64847"/>
      </a:accent6>
      <a:hlink>
        <a:srgbClr val="168BBA"/>
      </a:hlink>
      <a:folHlink>
        <a:srgbClr val="680000"/>
      </a:folHlink>
    </a:clrScheme>
    <a:fontScheme name="2_default">
      <a:majorFont>
        <a:latin typeface="FrutigerNext LT Medium"/>
        <a:ea typeface="宋体"/>
        <a:cs typeface=""/>
      </a:majorFont>
      <a:minorFont>
        <a:latin typeface="FrutigerNext LT Medium"/>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lnDef>
      <a:spPr>
        <a:ln>
          <a:solidFill>
            <a:schemeClr val="tx1"/>
          </a:solidFill>
        </a:ln>
      </a:spPr>
      <a:bodyPr/>
      <a:lstStyle/>
      <a:style>
        <a:lnRef idx="1">
          <a:schemeClr val="accent1"/>
        </a:lnRef>
        <a:fillRef idx="0">
          <a:schemeClr val="accent1"/>
        </a:fillRef>
        <a:effectRef idx="0">
          <a:schemeClr val="accent1"/>
        </a:effectRef>
        <a:fontRef idx="minor">
          <a:schemeClr val="tx1"/>
        </a:fontRef>
      </a:style>
    </a:lnDef>
  </a:objectDefaults>
  <a:extraClrSchemeLst>
    <a:extraClrScheme>
      <a:clrScheme name="2_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2_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2_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2_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2_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2_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2_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2_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2_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2_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2_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2_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2_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18.xml><?xml version="1.0" encoding="utf-8"?>
<a:theme xmlns:a="http://schemas.openxmlformats.org/drawingml/2006/main" name="51_主题1">
  <a:themeElements>
    <a:clrScheme name="Module">
      <a:dk1>
        <a:sysClr val="windowText" lastClr="000000"/>
      </a:dk1>
      <a:lt1>
        <a:sysClr val="window" lastClr="C7EDCC"/>
      </a:lt1>
      <a:dk2>
        <a:srgbClr val="5A6378"/>
      </a:dk2>
      <a:lt2>
        <a:srgbClr val="D4D4D6"/>
      </a:lt2>
      <a:accent1>
        <a:srgbClr val="F0AD00"/>
      </a:accent1>
      <a:accent2>
        <a:srgbClr val="60B5CC"/>
      </a:accent2>
      <a:accent3>
        <a:srgbClr val="E66C7D"/>
      </a:accent3>
      <a:accent4>
        <a:srgbClr val="6BB76D"/>
      </a:accent4>
      <a:accent5>
        <a:srgbClr val="E88651"/>
      </a:accent5>
      <a:accent6>
        <a:srgbClr val="C64847"/>
      </a:accent6>
      <a:hlink>
        <a:srgbClr val="168BBA"/>
      </a:hlink>
      <a:folHlink>
        <a:srgbClr val="68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spDef>
    <a:lnDef>
      <a:spPr bwMode="auto">
        <a:noFill/>
        <a:ln>
          <a:solidFill>
            <a:schemeClr val="tx1"/>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a:spPr>
      <a:bodyPr/>
      <a:lst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19.xml><?xml version="1.0" encoding="utf-8"?>
<a:theme xmlns:a="http://schemas.openxmlformats.org/drawingml/2006/main" name="52_主题1">
  <a:themeElements>
    <a:clrScheme name="Module">
      <a:dk1>
        <a:sysClr val="windowText" lastClr="000000"/>
      </a:dk1>
      <a:lt1>
        <a:sysClr val="window" lastClr="C7EDCC"/>
      </a:lt1>
      <a:dk2>
        <a:srgbClr val="5A6378"/>
      </a:dk2>
      <a:lt2>
        <a:srgbClr val="D4D4D6"/>
      </a:lt2>
      <a:accent1>
        <a:srgbClr val="F0AD00"/>
      </a:accent1>
      <a:accent2>
        <a:srgbClr val="60B5CC"/>
      </a:accent2>
      <a:accent3>
        <a:srgbClr val="E66C7D"/>
      </a:accent3>
      <a:accent4>
        <a:srgbClr val="6BB76D"/>
      </a:accent4>
      <a:accent5>
        <a:srgbClr val="E88651"/>
      </a:accent5>
      <a:accent6>
        <a:srgbClr val="C64847"/>
      </a:accent6>
      <a:hlink>
        <a:srgbClr val="168BBA"/>
      </a:hlink>
      <a:folHlink>
        <a:srgbClr val="68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spDef>
    <a:lnDef>
      <a:spPr bwMode="auto">
        <a:noFill/>
        <a:ln>
          <a:solidFill>
            <a:schemeClr val="tx1"/>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a:spPr>
      <a:bodyPr/>
      <a:lst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20_主题1">
  <a:themeElements>
    <a:clrScheme name="">
      <a:dk1>
        <a:srgbClr val="000000"/>
      </a:dk1>
      <a:lt1>
        <a:srgbClr val="FFFFFF"/>
      </a:lt1>
      <a:dk2>
        <a:srgbClr val="5A6378"/>
      </a:dk2>
      <a:lt2>
        <a:srgbClr val="D4D4D6"/>
      </a:lt2>
      <a:accent1>
        <a:srgbClr val="F0AD00"/>
      </a:accent1>
      <a:accent2>
        <a:srgbClr val="60B5CC"/>
      </a:accent2>
      <a:accent3>
        <a:srgbClr val="FFFFFF"/>
      </a:accent3>
      <a:accent4>
        <a:srgbClr val="000000"/>
      </a:accent4>
      <a:accent5>
        <a:srgbClr val="F6D3AA"/>
      </a:accent5>
      <a:accent6>
        <a:srgbClr val="56A4B9"/>
      </a:accent6>
      <a:hlink>
        <a:srgbClr val="168BBA"/>
      </a:hlink>
      <a:folHlink>
        <a:srgbClr val="680000"/>
      </a:folHlink>
    </a:clrScheme>
    <a:fontScheme name="20_主题1">
      <a:majorFont>
        <a:latin typeface="FrutigerNext LT Medium"/>
        <a:ea typeface="宋体"/>
        <a:cs typeface=""/>
      </a:majorFont>
      <a:minorFont>
        <a:latin typeface="FrutigerNext LT Regular"/>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20_主题1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20_主题1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20_主题1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20_主题1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20_主题1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20_主题1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20_主题1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20_主题1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20_主题1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20_主题1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20_主题1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20_主题1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20_主题1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20.xml><?xml version="1.0" encoding="utf-8"?>
<a:theme xmlns:a="http://schemas.openxmlformats.org/drawingml/2006/main" name="2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spDef>
    <a:lnDef>
      <a:spPr bwMode="auto">
        <a:noFill/>
        <a:ln w="12700" cap="flat" cmpd="sng" algn="ctr">
          <a:solidFill>
            <a:schemeClr val="tx1"/>
          </a:solidFill>
          <a:prstDash val="solid"/>
          <a:round/>
          <a:headEnd type="none" w="med" len="med"/>
          <a:tailEnd type="arrow"/>
        </a:ln>
        <a:effectLst/>
      </a:spPr>
      <a:bodyPr/>
      <a:lst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21.xml><?xml version="1.0" encoding="utf-8"?>
<a:theme xmlns:a="http://schemas.openxmlformats.org/drawingml/2006/main" name="53_主题1">
  <a:themeElements>
    <a:clrScheme name="Module">
      <a:dk1>
        <a:sysClr val="windowText" lastClr="000000"/>
      </a:dk1>
      <a:lt1>
        <a:sysClr val="window" lastClr="C7EDCC"/>
      </a:lt1>
      <a:dk2>
        <a:srgbClr val="5A6378"/>
      </a:dk2>
      <a:lt2>
        <a:srgbClr val="D4D4D6"/>
      </a:lt2>
      <a:accent1>
        <a:srgbClr val="F0AD00"/>
      </a:accent1>
      <a:accent2>
        <a:srgbClr val="60B5CC"/>
      </a:accent2>
      <a:accent3>
        <a:srgbClr val="E66C7D"/>
      </a:accent3>
      <a:accent4>
        <a:srgbClr val="6BB76D"/>
      </a:accent4>
      <a:accent5>
        <a:srgbClr val="E88651"/>
      </a:accent5>
      <a:accent6>
        <a:srgbClr val="C64847"/>
      </a:accent6>
      <a:hlink>
        <a:srgbClr val="168BBA"/>
      </a:hlink>
      <a:folHlink>
        <a:srgbClr val="68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spDef>
    <a:lnDef>
      <a:spPr bwMode="auto">
        <a:noFill/>
        <a:ln>
          <a:solidFill>
            <a:schemeClr val="tx1"/>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a:spPr>
      <a:bodyPr/>
      <a:lst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22.xml><?xml version="1.0" encoding="utf-8"?>
<a:theme xmlns:a="http://schemas.openxmlformats.org/drawingml/2006/main" name="54_主题1">
  <a:themeElements>
    <a:clrScheme name="Module">
      <a:dk1>
        <a:sysClr val="windowText" lastClr="000000"/>
      </a:dk1>
      <a:lt1>
        <a:sysClr val="window" lastClr="C7EDCC"/>
      </a:lt1>
      <a:dk2>
        <a:srgbClr val="5A6378"/>
      </a:dk2>
      <a:lt2>
        <a:srgbClr val="D4D4D6"/>
      </a:lt2>
      <a:accent1>
        <a:srgbClr val="F0AD00"/>
      </a:accent1>
      <a:accent2>
        <a:srgbClr val="60B5CC"/>
      </a:accent2>
      <a:accent3>
        <a:srgbClr val="E66C7D"/>
      </a:accent3>
      <a:accent4>
        <a:srgbClr val="6BB76D"/>
      </a:accent4>
      <a:accent5>
        <a:srgbClr val="E88651"/>
      </a:accent5>
      <a:accent6>
        <a:srgbClr val="C64847"/>
      </a:accent6>
      <a:hlink>
        <a:srgbClr val="168BBA"/>
      </a:hlink>
      <a:folHlink>
        <a:srgbClr val="68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spDef>
    <a:lnDef>
      <a:spPr bwMode="auto">
        <a:noFill/>
        <a:ln>
          <a:solidFill>
            <a:schemeClr val="tx1"/>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a:spPr>
      <a:bodyPr/>
      <a:lst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23.xml><?xml version="1.0" encoding="utf-8"?>
<a:theme xmlns:a="http://schemas.openxmlformats.org/drawingml/2006/main" name="18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24.xml><?xml version="1.0" encoding="utf-8"?>
<a:theme xmlns:a="http://schemas.openxmlformats.org/drawingml/2006/main" name="8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25.xml><?xml version="1.0" encoding="utf-8"?>
<a:theme xmlns:a="http://schemas.openxmlformats.org/drawingml/2006/main" name="12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26.xml><?xml version="1.0" encoding="utf-8"?>
<a:theme xmlns:a="http://schemas.openxmlformats.org/drawingml/2006/main" name="16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27.xml><?xml version="1.0" encoding="utf-8"?>
<a:theme xmlns:a="http://schemas.openxmlformats.org/drawingml/2006/main" name="55_主题1">
  <a:themeElements>
    <a:clrScheme name="Module">
      <a:dk1>
        <a:sysClr val="windowText" lastClr="000000"/>
      </a:dk1>
      <a:lt1>
        <a:sysClr val="window" lastClr="C7EDCC"/>
      </a:lt1>
      <a:dk2>
        <a:srgbClr val="5A6378"/>
      </a:dk2>
      <a:lt2>
        <a:srgbClr val="D4D4D6"/>
      </a:lt2>
      <a:accent1>
        <a:srgbClr val="F0AD00"/>
      </a:accent1>
      <a:accent2>
        <a:srgbClr val="60B5CC"/>
      </a:accent2>
      <a:accent3>
        <a:srgbClr val="E66C7D"/>
      </a:accent3>
      <a:accent4>
        <a:srgbClr val="6BB76D"/>
      </a:accent4>
      <a:accent5>
        <a:srgbClr val="E88651"/>
      </a:accent5>
      <a:accent6>
        <a:srgbClr val="C64847"/>
      </a:accent6>
      <a:hlink>
        <a:srgbClr val="168BBA"/>
      </a:hlink>
      <a:folHlink>
        <a:srgbClr val="68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spDef>
    <a:lnDef>
      <a:spPr bwMode="auto">
        <a:noFill/>
        <a:ln>
          <a:solidFill>
            <a:schemeClr val="tx1"/>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a:spPr>
      <a:bodyPr/>
      <a:lst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28.xml><?xml version="1.0" encoding="utf-8"?>
<a:theme xmlns:a="http://schemas.openxmlformats.org/drawingml/2006/main" name="56_主题1">
  <a:themeElements>
    <a:clrScheme name="Module">
      <a:dk1>
        <a:sysClr val="windowText" lastClr="000000"/>
      </a:dk1>
      <a:lt1>
        <a:sysClr val="window" lastClr="C7EDCC"/>
      </a:lt1>
      <a:dk2>
        <a:srgbClr val="5A6378"/>
      </a:dk2>
      <a:lt2>
        <a:srgbClr val="D4D4D6"/>
      </a:lt2>
      <a:accent1>
        <a:srgbClr val="F0AD00"/>
      </a:accent1>
      <a:accent2>
        <a:srgbClr val="60B5CC"/>
      </a:accent2>
      <a:accent3>
        <a:srgbClr val="E66C7D"/>
      </a:accent3>
      <a:accent4>
        <a:srgbClr val="6BB76D"/>
      </a:accent4>
      <a:accent5>
        <a:srgbClr val="E88651"/>
      </a:accent5>
      <a:accent6>
        <a:srgbClr val="C64847"/>
      </a:accent6>
      <a:hlink>
        <a:srgbClr val="168BBA"/>
      </a:hlink>
      <a:folHlink>
        <a:srgbClr val="68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spDef>
    <a:lnDef>
      <a:spPr bwMode="auto">
        <a:noFill/>
        <a:ln>
          <a:solidFill>
            <a:schemeClr val="tx1"/>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a:spPr>
      <a:bodyPr/>
      <a:lst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29.xml><?xml version="1.0" encoding="utf-8"?>
<a:theme xmlns:a="http://schemas.openxmlformats.org/drawingml/2006/main" name="3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spDef>
    <a:lnDef>
      <a:spPr bwMode="auto">
        <a:noFill/>
        <a:ln w="12700" cap="flat" cmpd="sng" algn="ctr">
          <a:solidFill>
            <a:schemeClr val="tx1"/>
          </a:solidFill>
          <a:prstDash val="solid"/>
          <a:round/>
          <a:headEnd type="none" w="med" len="med"/>
          <a:tailEnd type="arrow"/>
        </a:ln>
        <a:effectLst/>
      </a:spPr>
      <a:bodyPr/>
      <a:lst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4_default">
  <a:themeElements>
    <a:clrScheme name="2_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2_default">
      <a:majorFont>
        <a:latin typeface="FrutigerNext LT Medium"/>
        <a:ea typeface="宋体"/>
        <a:cs typeface=""/>
      </a:majorFont>
      <a:minorFont>
        <a:latin typeface="FrutigerNext LT Medium"/>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rgbClr val="CC0000"/>
        </a:solidFill>
        <a:ln w="9525" algn="ctr">
          <a:noFill/>
          <a:miter lim="800000"/>
          <a:headEnd/>
          <a:tailEnd/>
        </a:ln>
        <a:effectLst>
          <a:glow rad="228600">
            <a:schemeClr val="accent4">
              <a:satMod val="175000"/>
              <a:alpha val="40000"/>
            </a:schemeClr>
          </a:glow>
          <a:prstShdw prst="shdw17" dist="17961" dir="2700000">
            <a:srgbClr val="7A0000"/>
          </a:prstShdw>
        </a:effectLst>
      </a:spPr>
      <a:bodyPr wrap="square">
        <a:spAutoFit/>
      </a:bodyPr>
      <a:lstStyle>
        <a:defPPr marL="304800" indent="-304800">
          <a:defRPr sz="2400" b="0" dirty="0">
            <a:solidFill>
              <a:srgbClr val="FFFFFF"/>
            </a:solidFill>
            <a:latin typeface="Tahoma" pitchFamily="34" charset="0"/>
            <a:ea typeface="Tahoma" pitchFamily="34" charset="0"/>
            <a:cs typeface="Tahoma" pitchFamily="34" charset="0"/>
          </a:defRPr>
        </a:defPPr>
      </a:lstStyle>
    </a:spDef>
  </a:objectDefaults>
  <a:extraClrSchemeLst>
    <a:extraClrScheme>
      <a:clrScheme name="2_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2_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2_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2_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2_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2_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2_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2_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2_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2_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2_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2_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2_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30.xml><?xml version="1.0" encoding="utf-8"?>
<a:theme xmlns:a="http://schemas.openxmlformats.org/drawingml/2006/main" name="57_主题1">
  <a:themeElements>
    <a:clrScheme name="Module">
      <a:dk1>
        <a:sysClr val="windowText" lastClr="000000"/>
      </a:dk1>
      <a:lt1>
        <a:sysClr val="window" lastClr="C7EDCC"/>
      </a:lt1>
      <a:dk2>
        <a:srgbClr val="5A6378"/>
      </a:dk2>
      <a:lt2>
        <a:srgbClr val="D4D4D6"/>
      </a:lt2>
      <a:accent1>
        <a:srgbClr val="F0AD00"/>
      </a:accent1>
      <a:accent2>
        <a:srgbClr val="60B5CC"/>
      </a:accent2>
      <a:accent3>
        <a:srgbClr val="E66C7D"/>
      </a:accent3>
      <a:accent4>
        <a:srgbClr val="6BB76D"/>
      </a:accent4>
      <a:accent5>
        <a:srgbClr val="E88651"/>
      </a:accent5>
      <a:accent6>
        <a:srgbClr val="C64847"/>
      </a:accent6>
      <a:hlink>
        <a:srgbClr val="168BBA"/>
      </a:hlink>
      <a:folHlink>
        <a:srgbClr val="68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spDef>
    <a:lnDef>
      <a:spPr bwMode="auto">
        <a:noFill/>
        <a:ln>
          <a:solidFill>
            <a:schemeClr val="tx1"/>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a:spPr>
      <a:bodyPr/>
      <a:lst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31.xml><?xml version="1.0" encoding="utf-8"?>
<a:theme xmlns:a="http://schemas.openxmlformats.org/drawingml/2006/main" name="3_华为VI主题16x9">
  <a:themeElements>
    <a:clrScheme name="Module">
      <a:dk1>
        <a:sysClr val="windowText" lastClr="000000"/>
      </a:dk1>
      <a:lt1>
        <a:sysClr val="window" lastClr="C7EDCC"/>
      </a:lt1>
      <a:dk2>
        <a:srgbClr val="5A6378"/>
      </a:dk2>
      <a:lt2>
        <a:srgbClr val="D4D4D6"/>
      </a:lt2>
      <a:accent1>
        <a:srgbClr val="F0AD00"/>
      </a:accent1>
      <a:accent2>
        <a:srgbClr val="60B5CC"/>
      </a:accent2>
      <a:accent3>
        <a:srgbClr val="E66C7D"/>
      </a:accent3>
      <a:accent4>
        <a:srgbClr val="6BB76D"/>
      </a:accent4>
      <a:accent5>
        <a:srgbClr val="E88651"/>
      </a:accent5>
      <a:accent6>
        <a:srgbClr val="C64847"/>
      </a:accent6>
      <a:hlink>
        <a:srgbClr val="168BBA"/>
      </a:hlink>
      <a:folHlink>
        <a:srgbClr val="680000"/>
      </a:folHlink>
    </a:clrScheme>
    <a:fontScheme name="华为VI字体">
      <a:majorFont>
        <a:latin typeface="FrutigerNext LT Medium"/>
        <a:ea typeface="华文细黑"/>
        <a:cs typeface=""/>
      </a:majorFont>
      <a:minorFont>
        <a:latin typeface="FrutigerNext LT Regular"/>
        <a:ea typeface="华文细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1" i="0" u="none" strike="noStrike" cap="none" normalizeH="0" baseline="0" smtClean="0">
            <a:ln>
              <a:noFill/>
            </a:ln>
            <a:solidFill>
              <a:schemeClr val="tx1"/>
            </a:solidFill>
            <a:effectLst/>
            <a:latin typeface="Arial" charset="0"/>
            <a:ea typeface="SimSun" pitchFamily="2" charset="-122"/>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1" i="0" u="none" strike="noStrike" cap="none" normalizeH="0" baseline="0" smtClean="0">
            <a:ln>
              <a:noFill/>
            </a:ln>
            <a:solidFill>
              <a:schemeClr val="tx1"/>
            </a:solidFill>
            <a:effectLst/>
            <a:latin typeface="Arial" charset="0"/>
            <a:ea typeface="SimSun" pitchFamily="2" charset="-122"/>
          </a:defRPr>
        </a:defPPr>
      </a:lstStyle>
    </a:lnDef>
    <a:txDef>
      <a:spPr>
        <a:noFill/>
      </a:spPr>
      <a:bodyPr wrap="square" rtlCol="0">
        <a:spAutoFit/>
      </a:bodyPr>
      <a:lstStyle>
        <a:defPPr>
          <a:buNone/>
          <a:defRPr b="0" dirty="0" err="1" smtClean="0">
            <a:latin typeface="+mn-lt"/>
          </a:defRPr>
        </a:defPPr>
      </a:lstStyle>
    </a:tx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32.xml><?xml version="1.0" encoding="utf-8"?>
<a:theme xmlns:a="http://schemas.openxmlformats.org/drawingml/2006/main" name="4_华为VI主题16x9">
  <a:themeElements>
    <a:clrScheme name="Module">
      <a:dk1>
        <a:sysClr val="windowText" lastClr="000000"/>
      </a:dk1>
      <a:lt1>
        <a:sysClr val="window" lastClr="C7EDCC"/>
      </a:lt1>
      <a:dk2>
        <a:srgbClr val="5A6378"/>
      </a:dk2>
      <a:lt2>
        <a:srgbClr val="D4D4D6"/>
      </a:lt2>
      <a:accent1>
        <a:srgbClr val="F0AD00"/>
      </a:accent1>
      <a:accent2>
        <a:srgbClr val="60B5CC"/>
      </a:accent2>
      <a:accent3>
        <a:srgbClr val="E66C7D"/>
      </a:accent3>
      <a:accent4>
        <a:srgbClr val="6BB76D"/>
      </a:accent4>
      <a:accent5>
        <a:srgbClr val="E88651"/>
      </a:accent5>
      <a:accent6>
        <a:srgbClr val="C64847"/>
      </a:accent6>
      <a:hlink>
        <a:srgbClr val="168BBA"/>
      </a:hlink>
      <a:folHlink>
        <a:srgbClr val="680000"/>
      </a:folHlink>
    </a:clrScheme>
    <a:fontScheme name="华为VI字体">
      <a:majorFont>
        <a:latin typeface="FrutigerNext LT Medium"/>
        <a:ea typeface="华文细黑"/>
        <a:cs typeface=""/>
      </a:majorFont>
      <a:minorFont>
        <a:latin typeface="FrutigerNext LT Regular"/>
        <a:ea typeface="华文细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1" i="0" u="none" strike="noStrike" cap="none" normalizeH="0" baseline="0" smtClean="0">
            <a:ln>
              <a:noFill/>
            </a:ln>
            <a:solidFill>
              <a:schemeClr val="tx1"/>
            </a:solidFill>
            <a:effectLst/>
            <a:latin typeface="Arial" charset="0"/>
            <a:ea typeface="SimSun" pitchFamily="2" charset="-122"/>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1" i="0" u="none" strike="noStrike" cap="none" normalizeH="0" baseline="0" smtClean="0">
            <a:ln>
              <a:noFill/>
            </a:ln>
            <a:solidFill>
              <a:schemeClr val="tx1"/>
            </a:solidFill>
            <a:effectLst/>
            <a:latin typeface="Arial" charset="0"/>
            <a:ea typeface="SimSun" pitchFamily="2" charset="-122"/>
          </a:defRPr>
        </a:defPPr>
      </a:lstStyle>
    </a:lnDef>
    <a:txDef>
      <a:spPr>
        <a:noFill/>
      </a:spPr>
      <a:bodyPr wrap="square" rtlCol="0">
        <a:spAutoFit/>
      </a:bodyPr>
      <a:lstStyle>
        <a:defPPr>
          <a:buNone/>
          <a:defRPr b="0" dirty="0" err="1" smtClean="0">
            <a:latin typeface="+mn-lt"/>
          </a:defRPr>
        </a:defPPr>
      </a:lstStyle>
    </a:tx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33.xml><?xml version="1.0" encoding="utf-8"?>
<a:theme xmlns:a="http://schemas.openxmlformats.org/drawingml/2006/main" name="5_华为VI主题16x9">
  <a:themeElements>
    <a:clrScheme name="Module">
      <a:dk1>
        <a:sysClr val="windowText" lastClr="000000"/>
      </a:dk1>
      <a:lt1>
        <a:sysClr val="window" lastClr="C7EDCC"/>
      </a:lt1>
      <a:dk2>
        <a:srgbClr val="5A6378"/>
      </a:dk2>
      <a:lt2>
        <a:srgbClr val="D4D4D6"/>
      </a:lt2>
      <a:accent1>
        <a:srgbClr val="F0AD00"/>
      </a:accent1>
      <a:accent2>
        <a:srgbClr val="60B5CC"/>
      </a:accent2>
      <a:accent3>
        <a:srgbClr val="E66C7D"/>
      </a:accent3>
      <a:accent4>
        <a:srgbClr val="6BB76D"/>
      </a:accent4>
      <a:accent5>
        <a:srgbClr val="E88651"/>
      </a:accent5>
      <a:accent6>
        <a:srgbClr val="C64847"/>
      </a:accent6>
      <a:hlink>
        <a:srgbClr val="168BBA"/>
      </a:hlink>
      <a:folHlink>
        <a:srgbClr val="680000"/>
      </a:folHlink>
    </a:clrScheme>
    <a:fontScheme name="华为VI字体">
      <a:majorFont>
        <a:latin typeface="FrutigerNext LT Medium"/>
        <a:ea typeface="华文细黑"/>
        <a:cs typeface=""/>
      </a:majorFont>
      <a:minorFont>
        <a:latin typeface="FrutigerNext LT Regular"/>
        <a:ea typeface="华文细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1" i="0" u="none" strike="noStrike" cap="none" normalizeH="0" baseline="0" smtClean="0">
            <a:ln>
              <a:noFill/>
            </a:ln>
            <a:solidFill>
              <a:schemeClr val="tx1"/>
            </a:solidFill>
            <a:effectLst/>
            <a:latin typeface="Arial" charset="0"/>
            <a:ea typeface="SimSun" pitchFamily="2" charset="-122"/>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1" i="0" u="none" strike="noStrike" cap="none" normalizeH="0" baseline="0" smtClean="0">
            <a:ln>
              <a:noFill/>
            </a:ln>
            <a:solidFill>
              <a:schemeClr val="tx1"/>
            </a:solidFill>
            <a:effectLst/>
            <a:latin typeface="Arial" charset="0"/>
            <a:ea typeface="SimSun" pitchFamily="2" charset="-122"/>
          </a:defRPr>
        </a:defPPr>
      </a:lstStyle>
    </a:lnDef>
    <a:txDef>
      <a:spPr>
        <a:noFill/>
      </a:spPr>
      <a:bodyPr wrap="square" rtlCol="0">
        <a:spAutoFit/>
      </a:bodyPr>
      <a:lstStyle>
        <a:defPPr>
          <a:buNone/>
          <a:defRPr b="0" dirty="0" err="1" smtClean="0">
            <a:latin typeface="+mn-lt"/>
          </a:defRPr>
        </a:defPPr>
      </a:lstStyle>
    </a:tx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34.xml><?xml version="1.0" encoding="utf-8"?>
<a:theme xmlns:a="http://schemas.openxmlformats.org/drawingml/2006/main" name="6_华为VI主题16x9">
  <a:themeElements>
    <a:clrScheme name="Module">
      <a:dk1>
        <a:sysClr val="windowText" lastClr="000000"/>
      </a:dk1>
      <a:lt1>
        <a:sysClr val="window" lastClr="C7EDCC"/>
      </a:lt1>
      <a:dk2>
        <a:srgbClr val="5A6378"/>
      </a:dk2>
      <a:lt2>
        <a:srgbClr val="D4D4D6"/>
      </a:lt2>
      <a:accent1>
        <a:srgbClr val="F0AD00"/>
      </a:accent1>
      <a:accent2>
        <a:srgbClr val="60B5CC"/>
      </a:accent2>
      <a:accent3>
        <a:srgbClr val="E66C7D"/>
      </a:accent3>
      <a:accent4>
        <a:srgbClr val="6BB76D"/>
      </a:accent4>
      <a:accent5>
        <a:srgbClr val="E88651"/>
      </a:accent5>
      <a:accent6>
        <a:srgbClr val="C64847"/>
      </a:accent6>
      <a:hlink>
        <a:srgbClr val="168BBA"/>
      </a:hlink>
      <a:folHlink>
        <a:srgbClr val="680000"/>
      </a:folHlink>
    </a:clrScheme>
    <a:fontScheme name="华为VI字体">
      <a:majorFont>
        <a:latin typeface="FrutigerNext LT Medium"/>
        <a:ea typeface="华文细黑"/>
        <a:cs typeface=""/>
      </a:majorFont>
      <a:minorFont>
        <a:latin typeface="FrutigerNext LT Regular"/>
        <a:ea typeface="华文细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1" i="0" u="none" strike="noStrike" cap="none" normalizeH="0" baseline="0" smtClean="0">
            <a:ln>
              <a:noFill/>
            </a:ln>
            <a:solidFill>
              <a:schemeClr val="tx1"/>
            </a:solidFill>
            <a:effectLst/>
            <a:latin typeface="Arial" charset="0"/>
            <a:ea typeface="SimSun" pitchFamily="2" charset="-122"/>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1" i="0" u="none" strike="noStrike" cap="none" normalizeH="0" baseline="0" smtClean="0">
            <a:ln>
              <a:noFill/>
            </a:ln>
            <a:solidFill>
              <a:schemeClr val="tx1"/>
            </a:solidFill>
            <a:effectLst/>
            <a:latin typeface="Arial" charset="0"/>
            <a:ea typeface="SimSun" pitchFamily="2" charset="-122"/>
          </a:defRPr>
        </a:defPPr>
      </a:lstStyle>
    </a:lnDef>
    <a:txDef>
      <a:spPr>
        <a:noFill/>
      </a:spPr>
      <a:bodyPr wrap="square" rtlCol="0">
        <a:spAutoFit/>
      </a:bodyPr>
      <a:lstStyle>
        <a:defPPr>
          <a:buNone/>
          <a:defRPr b="0" dirty="0" err="1" smtClean="0">
            <a:latin typeface="+mn-lt"/>
          </a:defRPr>
        </a:defPPr>
      </a:lstStyle>
    </a:tx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35.xml><?xml version="1.0" encoding="utf-8"?>
<a:theme xmlns:a="http://schemas.openxmlformats.org/drawingml/2006/main" name="7_华为VI主题16x9">
  <a:themeElements>
    <a:clrScheme name="Module">
      <a:dk1>
        <a:sysClr val="windowText" lastClr="000000"/>
      </a:dk1>
      <a:lt1>
        <a:sysClr val="window" lastClr="C7EDCC"/>
      </a:lt1>
      <a:dk2>
        <a:srgbClr val="5A6378"/>
      </a:dk2>
      <a:lt2>
        <a:srgbClr val="D4D4D6"/>
      </a:lt2>
      <a:accent1>
        <a:srgbClr val="F0AD00"/>
      </a:accent1>
      <a:accent2>
        <a:srgbClr val="60B5CC"/>
      </a:accent2>
      <a:accent3>
        <a:srgbClr val="E66C7D"/>
      </a:accent3>
      <a:accent4>
        <a:srgbClr val="6BB76D"/>
      </a:accent4>
      <a:accent5>
        <a:srgbClr val="E88651"/>
      </a:accent5>
      <a:accent6>
        <a:srgbClr val="C64847"/>
      </a:accent6>
      <a:hlink>
        <a:srgbClr val="168BBA"/>
      </a:hlink>
      <a:folHlink>
        <a:srgbClr val="680000"/>
      </a:folHlink>
    </a:clrScheme>
    <a:fontScheme name="华为VI字体">
      <a:majorFont>
        <a:latin typeface="FrutigerNext LT Medium"/>
        <a:ea typeface="华文细黑"/>
        <a:cs typeface=""/>
      </a:majorFont>
      <a:minorFont>
        <a:latin typeface="FrutigerNext LT Regular"/>
        <a:ea typeface="华文细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1" i="0" u="none" strike="noStrike" cap="none" normalizeH="0" baseline="0" smtClean="0">
            <a:ln>
              <a:noFill/>
            </a:ln>
            <a:solidFill>
              <a:schemeClr val="tx1"/>
            </a:solidFill>
            <a:effectLst/>
            <a:latin typeface="Arial" charset="0"/>
            <a:ea typeface="SimSun" pitchFamily="2" charset="-122"/>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1" i="0" u="none" strike="noStrike" cap="none" normalizeH="0" baseline="0" smtClean="0">
            <a:ln>
              <a:noFill/>
            </a:ln>
            <a:solidFill>
              <a:schemeClr val="tx1"/>
            </a:solidFill>
            <a:effectLst/>
            <a:latin typeface="Arial" charset="0"/>
            <a:ea typeface="SimSun" pitchFamily="2" charset="-122"/>
          </a:defRPr>
        </a:defPPr>
      </a:lstStyle>
    </a:lnDef>
    <a:txDef>
      <a:spPr>
        <a:noFill/>
      </a:spPr>
      <a:bodyPr wrap="square" rtlCol="0">
        <a:spAutoFit/>
      </a:bodyPr>
      <a:lstStyle>
        <a:defPPr>
          <a:buNone/>
          <a:defRPr b="0" dirty="0" err="1" smtClean="0">
            <a:latin typeface="+mn-lt"/>
          </a:defRPr>
        </a:defPPr>
      </a:lstStyle>
    </a:tx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36.xml><?xml version="1.0" encoding="utf-8"?>
<a:theme xmlns:a="http://schemas.openxmlformats.org/drawingml/2006/main" name="5_default">
  <a:themeElements>
    <a:clrScheme name="模块">
      <a:dk1>
        <a:sysClr val="windowText" lastClr="000000"/>
      </a:dk1>
      <a:lt1>
        <a:sysClr val="window" lastClr="C7EDCC"/>
      </a:lt1>
      <a:dk2>
        <a:srgbClr val="5A6378"/>
      </a:dk2>
      <a:lt2>
        <a:srgbClr val="D4D4D6"/>
      </a:lt2>
      <a:accent1>
        <a:srgbClr val="F0AD00"/>
      </a:accent1>
      <a:accent2>
        <a:srgbClr val="60B5CC"/>
      </a:accent2>
      <a:accent3>
        <a:srgbClr val="E66C7D"/>
      </a:accent3>
      <a:accent4>
        <a:srgbClr val="6BB76D"/>
      </a:accent4>
      <a:accent5>
        <a:srgbClr val="E88651"/>
      </a:accent5>
      <a:accent6>
        <a:srgbClr val="C64847"/>
      </a:accent6>
      <a:hlink>
        <a:srgbClr val="168BBA"/>
      </a:hlink>
      <a:folHlink>
        <a:srgbClr val="680000"/>
      </a:folHlink>
    </a:clrScheme>
    <a:fontScheme name="1_default">
      <a:majorFont>
        <a:latin typeface="FrutigerNext LT Medium"/>
        <a:ea typeface="华文细黑"/>
        <a:cs typeface="SimSun"/>
      </a:majorFont>
      <a:minorFont>
        <a:latin typeface="FrutigerNext LT Medium"/>
        <a:ea typeface="华文细黑"/>
        <a:cs typeface="SimSu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1" i="0" u="none" strike="noStrike" cap="none" normalizeH="0" baseline="0" smtClean="0">
            <a:ln>
              <a:noFill/>
            </a:ln>
            <a:solidFill>
              <a:schemeClr val="tx1"/>
            </a:solidFill>
            <a:effectLst/>
            <a:latin typeface="Arial" charset="0"/>
            <a:ea typeface="SimSun" pitchFamily="2" charset="-122"/>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1" i="0" u="none" strike="noStrike" cap="none" normalizeH="0" baseline="0" smtClean="0">
            <a:ln>
              <a:noFill/>
            </a:ln>
            <a:solidFill>
              <a:schemeClr val="tx1"/>
            </a:solidFill>
            <a:effectLst/>
            <a:latin typeface="Arial" charset="0"/>
            <a:ea typeface="SimSun" pitchFamily="2" charset="-122"/>
          </a:defRPr>
        </a:defPPr>
      </a:lstStyle>
    </a:lnDef>
  </a:objectDefaults>
  <a:extraClrSchemeLst>
    <a:extraClrScheme>
      <a:clrScheme name="1_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1_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1_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1_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1_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1_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1_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1_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1_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1_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1_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1_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1_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37.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8.xml><?xml version="1.0" encoding="utf-8"?>
<a:theme xmlns:a="http://schemas.openxmlformats.org/drawingml/2006/main" name="Office Theme">
  <a:themeElements>
    <a:clrScheme name="Office">
      <a:dk1>
        <a:sysClr val="windowText" lastClr="000000"/>
      </a:dk1>
      <a:lt1>
        <a:sysClr val="window" lastClr="C7EDCC"/>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HUAWEI SPAIN_2010-09-20_v1-2">
  <a:themeElements>
    <a:clrScheme name="Office">
      <a:dk1>
        <a:sysClr val="windowText" lastClr="000000"/>
      </a:dk1>
      <a:lt1>
        <a:sysClr val="window" lastClr="C7EDCC"/>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3_default">
      <a:majorFont>
        <a:latin typeface="FrutigerNext LT Medium"/>
        <a:ea typeface="宋体"/>
        <a:cs typeface=""/>
      </a:majorFont>
      <a:minorFont>
        <a:latin typeface="FrutigerNext LT Regular"/>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CCFFFF"/>
        </a:solidFill>
        <a:ln w="9525" cap="flat" cmpd="sng" algn="ctr">
          <a:solidFill>
            <a:schemeClr val="tx1"/>
          </a:solidFill>
          <a:prstDash val="solid"/>
          <a:round/>
          <a:headEnd type="none" w="med" len="med"/>
          <a:tailEnd type="none" w="med" len="med"/>
        </a:ln>
        <a:effectLst/>
      </a:spPr>
      <a:bodyPr vert="horz" wrap="square" lIns="91425" tIns="45712" rIns="91425" bIns="45712" numCol="1" anchor="ctr" anchorCtr="0" compatLnSpc="1">
        <a:prstTxWarp prst="textNoShape">
          <a:avLst/>
        </a:prstTxWarp>
        <a:spAutoFit/>
      </a:bodyPr>
      <a:lstStyle>
        <a:defPPr marL="0" marR="0" indent="0" algn="l" defTabSz="820738" rtl="0" eaLnBrk="0" fontAlgn="base" latinLnBrk="0" hangingPunct="0">
          <a:lnSpc>
            <a:spcPct val="100000"/>
          </a:lnSpc>
          <a:spcBef>
            <a:spcPct val="0"/>
          </a:spcBef>
          <a:spcAft>
            <a:spcPct val="0"/>
          </a:spcAft>
          <a:buClrTx/>
          <a:buSzTx/>
          <a:buFontTx/>
          <a:buNone/>
          <a:tabLst/>
          <a:defRPr kumimoji="0" lang="en-US" sz="1400" b="1" i="0" u="none" strike="noStrike" cap="none" normalizeH="0" baseline="0" smtClean="0">
            <a:ln>
              <a:noFill/>
            </a:ln>
            <a:solidFill>
              <a:schemeClr val="tx1"/>
            </a:solidFill>
            <a:effectLst/>
            <a:latin typeface="FrutigerNext LT Regular" pitchFamily="34" charset="0"/>
            <a:ea typeface="宋体" pitchFamily="2" charset="-122"/>
          </a:defRPr>
        </a:defPPr>
      </a:lstStyle>
    </a:spDef>
    <a:lnDef>
      <a:spPr bwMode="auto">
        <a:xfrm>
          <a:off x="0" y="0"/>
          <a:ext cx="1" cy="1"/>
        </a:xfrm>
        <a:custGeom>
          <a:avLst/>
          <a:gdLst/>
          <a:ahLst/>
          <a:cxnLst/>
          <a:rect l="0" t="0" r="0" b="0"/>
          <a:pathLst/>
        </a:custGeom>
        <a:solidFill>
          <a:srgbClr val="CCFFFF"/>
        </a:solidFill>
        <a:ln w="9525" cap="flat" cmpd="sng" algn="ctr">
          <a:solidFill>
            <a:schemeClr val="tx1"/>
          </a:solidFill>
          <a:prstDash val="solid"/>
          <a:round/>
          <a:headEnd type="none" w="med" len="med"/>
          <a:tailEnd type="none" w="med" len="med"/>
        </a:ln>
        <a:effectLst/>
      </a:spPr>
      <a:bodyPr vert="horz" wrap="square" lIns="91425" tIns="45712" rIns="91425" bIns="45712" numCol="1" anchor="ctr" anchorCtr="0" compatLnSpc="1">
        <a:prstTxWarp prst="textNoShape">
          <a:avLst/>
        </a:prstTxWarp>
        <a:spAutoFit/>
      </a:bodyPr>
      <a:lstStyle>
        <a:defPPr marL="0" marR="0" indent="0" algn="l" defTabSz="820738" rtl="0" eaLnBrk="0" fontAlgn="base" latinLnBrk="0" hangingPunct="0">
          <a:lnSpc>
            <a:spcPct val="100000"/>
          </a:lnSpc>
          <a:spcBef>
            <a:spcPct val="0"/>
          </a:spcBef>
          <a:spcAft>
            <a:spcPct val="0"/>
          </a:spcAft>
          <a:buClrTx/>
          <a:buSzTx/>
          <a:buFontTx/>
          <a:buNone/>
          <a:tabLst/>
          <a:defRPr kumimoji="0" lang="en-US" sz="1400" b="1" i="0" u="none" strike="noStrike" cap="none" normalizeH="0" baseline="0" smtClean="0">
            <a:ln>
              <a:noFill/>
            </a:ln>
            <a:solidFill>
              <a:schemeClr val="tx1"/>
            </a:solidFill>
            <a:effectLst/>
            <a:latin typeface="FrutigerNext LT Regular" pitchFamily="34" charset="0"/>
            <a:ea typeface="宋体" pitchFamily="2" charset="-122"/>
          </a:defRPr>
        </a:defPPr>
      </a:lstStyle>
    </a:lnDef>
  </a:objectDefaults>
  <a:extraClrSchemeLst>
    <a:extraClrScheme>
      <a:clrScheme name="3_default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3_default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3_default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3_default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3_default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3_default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3_default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3_default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3_default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3_default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3_default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3_default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AtomCell Proposal for XX Operator ">
  <a:themeElements>
    <a:clrScheme name="5_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5_default">
      <a:majorFont>
        <a:latin typeface="FrutigerNext LT Medium"/>
        <a:ea typeface="宋体"/>
        <a:cs typeface=""/>
      </a:majorFont>
      <a:minorFont>
        <a:latin typeface="FrutigerNext LT Medium"/>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5_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5_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5_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5_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5_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5_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5_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5_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5_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5_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5_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5_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5_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10_default">
  <a:themeElements>
    <a:clrScheme name="3_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华为VI字体">
      <a:majorFont>
        <a:latin typeface="FrutigerNext LT Medium"/>
        <a:ea typeface="华文细黑"/>
        <a:cs typeface=""/>
      </a:majorFont>
      <a:minorFont>
        <a:latin typeface="FrutigerNext LT Regular"/>
        <a:ea typeface="华文细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1" i="0" u="none" strike="noStrike" cap="none" normalizeH="0" baseline="0" smtClean="0">
            <a:ln>
              <a:noFill/>
            </a:ln>
            <a:solidFill>
              <a:schemeClr val="tx1"/>
            </a:solidFill>
            <a:effectLst/>
            <a:latin typeface="Arial" charset="0"/>
            <a:ea typeface="SimSun" pitchFamily="2" charset="-122"/>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1" i="0" u="none" strike="noStrike" cap="none" normalizeH="0" baseline="0" smtClean="0">
            <a:ln>
              <a:noFill/>
            </a:ln>
            <a:solidFill>
              <a:schemeClr val="tx1"/>
            </a:solidFill>
            <a:effectLst/>
            <a:latin typeface="Arial" charset="0"/>
            <a:ea typeface="SimSun" pitchFamily="2" charset="-122"/>
          </a:defRPr>
        </a:defPPr>
      </a:lstStyle>
    </a:lnDef>
  </a:objectDefaults>
  <a:extraClrSchemeLst>
    <a:extraClrScheme>
      <a:clrScheme name="3_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3_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3_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3_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3_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3_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3_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3_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3_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3_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3_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3_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3_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7.xml><?xml version="1.0" encoding="utf-8"?>
<a:theme xmlns:a="http://schemas.openxmlformats.org/drawingml/2006/main" name="49_主题1">
  <a:themeElements>
    <a:clrScheme name="Module">
      <a:dk1>
        <a:sysClr val="windowText" lastClr="000000"/>
      </a:dk1>
      <a:lt1>
        <a:sysClr val="window" lastClr="C7EDCC"/>
      </a:lt1>
      <a:dk2>
        <a:srgbClr val="5A6378"/>
      </a:dk2>
      <a:lt2>
        <a:srgbClr val="D4D4D6"/>
      </a:lt2>
      <a:accent1>
        <a:srgbClr val="F0AD00"/>
      </a:accent1>
      <a:accent2>
        <a:srgbClr val="60B5CC"/>
      </a:accent2>
      <a:accent3>
        <a:srgbClr val="E66C7D"/>
      </a:accent3>
      <a:accent4>
        <a:srgbClr val="6BB76D"/>
      </a:accent4>
      <a:accent5>
        <a:srgbClr val="E88651"/>
      </a:accent5>
      <a:accent6>
        <a:srgbClr val="C64847"/>
      </a:accent6>
      <a:hlink>
        <a:srgbClr val="168BBA"/>
      </a:hlink>
      <a:folHlink>
        <a:srgbClr val="68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spDef>
    <a:lnDef>
      <a:spPr bwMode="auto">
        <a:noFill/>
        <a:ln>
          <a:solidFill>
            <a:schemeClr val="tx1"/>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a:spPr>
      <a:bodyPr/>
      <a:lst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8.xml><?xml version="1.0" encoding="utf-8"?>
<a:theme xmlns:a="http://schemas.openxmlformats.org/drawingml/2006/main" name="华为VI主题16x9">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华为VI字体">
      <a:majorFont>
        <a:latin typeface="FrutigerNext LT Medium"/>
        <a:ea typeface="华文细黑"/>
        <a:cs typeface=""/>
      </a:majorFont>
      <a:minorFont>
        <a:latin typeface="FrutigerNext LT Regular"/>
        <a:ea typeface="华文细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1" i="0" u="none" strike="noStrike" cap="none" normalizeH="0" baseline="0" smtClean="0">
            <a:ln>
              <a:noFill/>
            </a:ln>
            <a:solidFill>
              <a:schemeClr val="tx1"/>
            </a:solidFill>
            <a:effectLst/>
            <a:latin typeface="Arial" charset="0"/>
            <a:ea typeface="SimSun" pitchFamily="2" charset="-122"/>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1" i="0" u="none" strike="noStrike" cap="none" normalizeH="0" baseline="0" smtClean="0">
            <a:ln>
              <a:noFill/>
            </a:ln>
            <a:solidFill>
              <a:schemeClr val="tx1"/>
            </a:solidFill>
            <a:effectLst/>
            <a:latin typeface="Arial" charset="0"/>
            <a:ea typeface="SimSun" pitchFamily="2" charset="-122"/>
          </a:defRPr>
        </a:defPPr>
      </a:lst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9.xml><?xml version="1.0" encoding="utf-8"?>
<a:theme xmlns:a="http://schemas.openxmlformats.org/drawingml/2006/main" name="自定义设计方案">
  <a:themeElements>
    <a:clrScheme name="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自定义设计方案">
      <a:majorFont>
        <a:latin typeface="Arial"/>
        <a:ea typeface="黑体"/>
        <a:cs typeface=""/>
      </a:majorFont>
      <a:minorFont>
        <a:latin typeface="Arial"/>
        <a:ea typeface="黑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w="9525" cap="flat" cmpd="sng" algn="ctr">
          <a:noFill/>
          <a:prstDash val="solid"/>
          <a:round/>
          <a:headEnd type="none" w="med" len="med"/>
          <a:tailEnd type="none" w="med" len="med"/>
        </a:ln>
        <a:effectLst/>
      </a:spPr>
      <a:bodyPr vert="horz" wrap="square" lIns="90595" tIns="45297" rIns="90595" bIns="45297" numCol="1" rtlCol="0" anchor="ctr" anchorCtr="0" compatLnSpc="1">
        <a:prstTxWarp prst="textNoShape">
          <a:avLst/>
        </a:prstTxWarp>
      </a:bodyPr>
      <a:lstStyle>
        <a:defPPr defTabSz="905937" eaLnBrk="0" fontAlgn="base" hangingPunct="0">
          <a:spcBef>
            <a:spcPct val="0"/>
          </a:spcBef>
          <a:spcAft>
            <a:spcPct val="0"/>
          </a:spcAft>
          <a:defRPr b="1" dirty="0" smtClean="0">
            <a:solidFill>
              <a:srgbClr val="D4D4D6">
                <a:lumMod val="10000"/>
              </a:srgbClr>
            </a:solidFill>
            <a:latin typeface="FrutigerNext LT Regular" pitchFamily="34" charset="0"/>
            <a:cs typeface="Arial"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500" b="0" i="0" u="none" strike="noStrike" cap="none" normalizeH="0" baseline="0" smtClean="0">
            <a:ln>
              <a:noFill/>
            </a:ln>
            <a:solidFill>
              <a:schemeClr val="tx1"/>
            </a:solidFill>
            <a:effectLst/>
            <a:latin typeface="FrutigerNext LT BlackCn" pitchFamily="34" charset="0"/>
            <a:ea typeface="ＭＳ Ｐゴシック" pitchFamily="34" charset="-128"/>
          </a:defRPr>
        </a:defPPr>
      </a:lstStyle>
    </a:lnDef>
  </a:objectDefaults>
  <a:extraClrSchemeLst>
    <a:extraClrScheme>
      <a:clrScheme name="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自定义设计方案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自定义设计方案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自定义设计方案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自定义设计方案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自定义设计方案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自定义设计方案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自定义设计方案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自定义设计方案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自定义设计方案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自定义设计方案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自定义设计方案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emplate>Huawei smallcell Temp1 -v0.2</Template>
  <TotalTime>53996</TotalTime>
  <Words>477</Words>
  <Application>Microsoft Office PowerPoint</Application>
  <PresentationFormat>自定义</PresentationFormat>
  <Paragraphs>41</Paragraphs>
  <Slides>6</Slides>
  <Notes>3</Notes>
  <HiddenSlides>0</HiddenSlides>
  <MMClips>0</MMClips>
  <ScaleCrop>false</ScaleCrop>
  <HeadingPairs>
    <vt:vector size="8" baseType="variant">
      <vt:variant>
        <vt:lpstr>已用的字体</vt:lpstr>
      </vt:variant>
      <vt:variant>
        <vt:i4>16</vt:i4>
      </vt:variant>
      <vt:variant>
        <vt:lpstr>主题</vt:lpstr>
      </vt:variant>
      <vt:variant>
        <vt:i4>36</vt:i4>
      </vt:variant>
      <vt:variant>
        <vt:lpstr>嵌入 OLE 服务器</vt:lpstr>
      </vt:variant>
      <vt:variant>
        <vt:i4>1</vt:i4>
      </vt:variant>
      <vt:variant>
        <vt:lpstr>幻灯片标题</vt:lpstr>
      </vt:variant>
      <vt:variant>
        <vt:i4>6</vt:i4>
      </vt:variant>
    </vt:vector>
  </HeadingPairs>
  <TitlesOfParts>
    <vt:vector size="59" baseType="lpstr">
      <vt:lpstr>FrutigerNext LT Light</vt:lpstr>
      <vt:lpstr>FrutigerNext LT Medium</vt:lpstr>
      <vt:lpstr>Lucida Grande</vt:lpstr>
      <vt:lpstr>MS PGothic</vt:lpstr>
      <vt:lpstr>MS PGothic</vt:lpstr>
      <vt:lpstr>黑体</vt:lpstr>
      <vt:lpstr>华文细黑</vt:lpstr>
      <vt:lpstr>宋体</vt:lpstr>
      <vt:lpstr>宋体</vt:lpstr>
      <vt:lpstr>微软雅黑</vt:lpstr>
      <vt:lpstr>Arial</vt:lpstr>
      <vt:lpstr>Calibri</vt:lpstr>
      <vt:lpstr>FrutigerNext LT Bold</vt:lpstr>
      <vt:lpstr>FrutigerNext LT Regular</vt:lpstr>
      <vt:lpstr>Tahoma</vt:lpstr>
      <vt:lpstr>Wingdings</vt:lpstr>
      <vt:lpstr>Huawei smallcell Temp1 -v0.2</vt:lpstr>
      <vt:lpstr>20_主题1</vt:lpstr>
      <vt:lpstr>4_default</vt:lpstr>
      <vt:lpstr>HUAWEI SPAIN_2010-09-20_v1-2</vt:lpstr>
      <vt:lpstr>AtomCell Proposal for XX Operator </vt:lpstr>
      <vt:lpstr>10_default</vt:lpstr>
      <vt:lpstr>49_主题1</vt:lpstr>
      <vt:lpstr>华为VI主题16x9</vt:lpstr>
      <vt:lpstr>自定义设计方案</vt:lpstr>
      <vt:lpstr>1_自定义设计方案</vt:lpstr>
      <vt:lpstr>2_自定义设计方案</vt:lpstr>
      <vt:lpstr>13_default</vt:lpstr>
      <vt:lpstr>1_华为VI主题16x9</vt:lpstr>
      <vt:lpstr>9_华为VI主题16x9</vt:lpstr>
      <vt:lpstr>50_主题1</vt:lpstr>
      <vt:lpstr>2_华为VI主题16x9</vt:lpstr>
      <vt:lpstr>1_Huawei smallcell Temp1 -v0.2</vt:lpstr>
      <vt:lpstr>51_主题1</vt:lpstr>
      <vt:lpstr>52_主题1</vt:lpstr>
      <vt:lpstr>2_主题1</vt:lpstr>
      <vt:lpstr>53_主题1</vt:lpstr>
      <vt:lpstr>54_主题1</vt:lpstr>
      <vt:lpstr>18_主题1</vt:lpstr>
      <vt:lpstr>8_主题1</vt:lpstr>
      <vt:lpstr>12_主题1</vt:lpstr>
      <vt:lpstr>16_主题1</vt:lpstr>
      <vt:lpstr>55_主题1</vt:lpstr>
      <vt:lpstr>56_主题1</vt:lpstr>
      <vt:lpstr>3_主题1</vt:lpstr>
      <vt:lpstr>57_主题1</vt:lpstr>
      <vt:lpstr>3_华为VI主题16x9</vt:lpstr>
      <vt:lpstr>4_华为VI主题16x9</vt:lpstr>
      <vt:lpstr>5_华为VI主题16x9</vt:lpstr>
      <vt:lpstr>6_华为VI主题16x9</vt:lpstr>
      <vt:lpstr>7_华为VI主题16x9</vt:lpstr>
      <vt:lpstr>5_default</vt:lpstr>
      <vt:lpstr>Visio</vt:lpstr>
      <vt:lpstr>Discussion for enhanced VoLTE Performance</vt:lpstr>
      <vt:lpstr>Potential problems for VoLTE deployment </vt:lpstr>
      <vt:lpstr>PowerPoint 演示文稿</vt:lpstr>
      <vt:lpstr>PowerPoint 演示文稿</vt:lpstr>
      <vt:lpstr>PowerPoint 演示文稿</vt:lpstr>
      <vt:lpstr>Annex: Call flows</vt:lpstr>
    </vt:vector>
  </TitlesOfParts>
  <Company>Huawei Technologies Co.,Ltd.</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z00119837</dc:creator>
  <cp:lastModifiedBy>xinyang</cp:lastModifiedBy>
  <cp:revision>1986</cp:revision>
  <cp:lastPrinted>1601-01-01T00:00:00Z</cp:lastPrinted>
  <dcterms:created xsi:type="dcterms:W3CDTF">2013-02-28T00:44:33Z</dcterms:created>
  <dcterms:modified xsi:type="dcterms:W3CDTF">2016-10-11T09:23:12Z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Version">
    <vt:i4>1</vt:i4>
  </property>
  <property fmtid="{D5CDD505-2E9C-101B-9397-08002B2CF9AE}" pid="3" name="NXTAG2">
    <vt:lpwstr>0008007aca000000000001023720</vt:lpwstr>
  </property>
  <property fmtid="{D5CDD505-2E9C-101B-9397-08002B2CF9AE}" pid="4" name="_ms_pID_725343">
    <vt:lpwstr>(11)hjU9sX5wa5KtZUZMgTpkkGk42HB9VGmswcpBqE/7wgRNSIZnPBBoAP7U9xxjM6wtVi1Bn3p3_x000d_ +Ccjxtp0rak+LGPUFu29IIG2tCa4Sx7RvZjnMsI/sIPfsqvCkcaX6ndJi+O11ce9X29LQ88b_x000d_ 9zRuuJSqop0MsIgLuYcogLCCU/FgV51ZdOuyS3L8NZh/Ui61ec7TpSPdoR94MGo9mSAQBGQg_x000d_ yp+8uwchUkrkZYKGsB</vt:lpwstr>
  </property>
  <property fmtid="{D5CDD505-2E9C-101B-9397-08002B2CF9AE}" pid="5" name="_ms_pID_7253431">
    <vt:lpwstr>0DKIhWKrWqCcVZWUk9XPlGhGmfETCD0L1rvpX3t1Y2GvCGspLZ/k59_x000d_ Ac3myRCaGjy7//c9hFY6W3j2JK2JBy+4mKEFyQAyIrx1eYx1N2+Rh5l8lWqzUcsyFG6os4rs_x000d_ 8HLyVyW1C5ohE05FXcDQWTgtLvDRwp4Kud8tuLOb/aOYSwFeywMa2Tm/oFRO0iQI7B7XOChE_x000d_ nl259ZXRDT+c0UKGiTZX0fFaUtqJ3Jt4A2rQ</vt:lpwstr>
  </property>
  <property fmtid="{D5CDD505-2E9C-101B-9397-08002B2CF9AE}" pid="6" name="_ms_pID_7253432">
    <vt:lpwstr>n3ankhO1Smcy8TcCWN0qZ0jcuBNWdIMl2voL_x000d_ k3h+xQj7J4f3tXWPF4/3+Cc/lw1K2sFRufDWrsyVEPrH+a/fhhxjtUj1cbAkCpNtFl9kM4DB_x000d_ FY80BO9C9T01n4F71pPyAyZI+yc4vdW3ttyqAFRFgOexb6T2pahgweHBn72MHxq5QacTut/b_x000d_ K33lhctys3HrNR35alYVLMtM9sJoebWln/E2hr5DfK1lZ8udnMcgkY</vt:lpwstr>
  </property>
  <property fmtid="{D5CDD505-2E9C-101B-9397-08002B2CF9AE}" pid="7" name="_ms_pID_7253433">
    <vt:lpwstr>X7bODmeJCX2aU+jeDF_x000d_ eIfhnw7jklCSac5mWd11ryFwDn45j/RiECnSQR5uUyS6XdS1/q805EJGE1t4umwsu8cAkSb3_x000d_ TNuqAkG3YTdB7FbKynqkYVsyS216xzqiLjO7zFrMEc0fTbIYotp8Q4v/MCf0H9XYJY9UgzWP_x000d_ JZue44+MzqilBqiBlTAzcfxAcX4enp7rNDYMNEfks2Mr3H/0LXBLVzPhBCwlb+PMqdYTwbjN</vt:lpwstr>
  </property>
  <property fmtid="{D5CDD505-2E9C-101B-9397-08002B2CF9AE}" pid="8" name="_ms_pID_7253434">
    <vt:lpwstr>_x000d_ SHz7Yk81wOPzpd2Crg+tvLMNPal1R1FGYfT05WS6ih0P90Fo92OXb6AR7RwhoRzu08OpDgfE_x000d_ 8V5LvX85JVbcMySfDH2VRMfi5oJ5AUlTTft6uwSGLQjtWXtpIFTL/vRfmIfL6V5TxkrbTf3p_x000d_ yMkQ89tegbqkuDwWQb/r1sNm12YgtGwezxjeRpUQiifHhmEb5JMzOzdLmhh2fcAdTA41TJ6k_x000d_ 0s+ebMXl71d/ainr</vt:lpwstr>
  </property>
  <property fmtid="{D5CDD505-2E9C-101B-9397-08002B2CF9AE}" pid="9" name="_ms_pID_7253435">
    <vt:lpwstr>bBdaO+wuBJ8j5fHRbhy951INsd1ZyerekL2YfGIEMZl4KwG/lKt+fBjP_x000d_ dTaEjJFt+WuX4eV1q9ues3ZvBJwNxqLWDeacQS60hIgayEuahOmLsaEptEWm7sqvToZhH0gw_x000d_ 4IHB4LLagd0lb8No6hYUtSe0gcVIHSLxIcOheHPrRbheJHSjaPYTn7hL5hjl8VsW4E6QBMgL_x000d_ BbtRluE7B0HrGnopaTlSrbrQHIAZ5SOl4s</vt:lpwstr>
  </property>
  <property fmtid="{D5CDD505-2E9C-101B-9397-08002B2CF9AE}" pid="10" name="_ms_pID_7253436">
    <vt:lpwstr>m5GJ8VFyeEAioSMDcne41mmQ9LFGiWGtUeH/il_x000d_ Gf2rE4WbT7HoecshSoVSql+4sUNXtzKkQ+Xymmn1H41UzlnhdPe3kGotQBg8MHN8tVg0Bu0W_x000d_ eJQxH6FZxrLh/IxGHbLhqwoUZYzlqUKimTI4u87opWYU5ZRbsakLoppqsPjq1iiAlMrc+CC9_x000d_ DeJBLSoz8l+fubJXIT9ahuhfal24DW/n4Id+y1BW5nD5BWoHoQx7</vt:lpwstr>
  </property>
  <property fmtid="{D5CDD505-2E9C-101B-9397-08002B2CF9AE}" pid="11" name="_ms_pID_7253437">
    <vt:lpwstr>kIn2AAonIcuWtkHpI4OK_x000d_ yNQpro6lKRThogPdv6iD+xJs14+CCfxBomwkY64lYvgChdFP3JixePWvr01XIUOiBVjxp3vu_x000d_ YBajT6nPx3Osn4ktFgGNsca4el9kRjjp6rh00Neb5NA6FWTn+cVX4RjZE1sLite2SR+Q/k9v_x000d_ nnN0/9FzI3fjLLkjbJxuWDf0SiF3SFtZtUxQRXbkQxVVNxRXuBpYaS0l7CRu8XbmfdgtXj</vt:lpwstr>
  </property>
  <property fmtid="{D5CDD505-2E9C-101B-9397-08002B2CF9AE}" pid="12" name="_ms_pID_7253438">
    <vt:lpwstr>ke_x000d_ hThQd5fWi32ioJXbTfpUeR+m5rTba3sb1Z/vhiaNdlinsczbVwQHjQ366DNWitDWwdQH4Daw_x000d_ qLumsZb+Y06QlZtv7J2SmvGKnOMrJ/glMK3ksl29u4kCPsg7k9r4Qy+RS/gF9TZjlJq1aTwe_x000d_ axjvBkcFA9ytu+QskaE76T49ZtHu7Dx9DrYb+sZSxcdMPaGvR0SPCkCNSk+fyPL3JBn54IpQ_x000d_ 0EvX93evCpXj43</vt:lpwstr>
  </property>
  <property fmtid="{D5CDD505-2E9C-101B-9397-08002B2CF9AE}" pid="13" name="_ms_pID_7253439">
    <vt:lpwstr>vBytVVOqLxm/miZdGuALMzJJRH08EIv6pm/cPQQ6yd+yqYZKllUX++V3hT_x000d_ AGy/JLGdXXw34eerHrbIvdAnZL8nmOSxWlbS3QRTWa/i1wo9Tn3We2PK3uhWb9Z1VTc6od1j_x000d_ AAWFwuvlKEWBin5aWMLr4ajz+2nR/n65D+syPlNeKXKlk+Rqcg1PX+02/fjoy9tdhLW6NMKQ_x000d_ cF5YsXPAORka8qzgJ4TwzM4PmcnVyqEX</vt:lpwstr>
  </property>
  <property fmtid="{D5CDD505-2E9C-101B-9397-08002B2CF9AE}" pid="14" name="_ms_pID_72534310">
    <vt:lpwstr>reV2//AooDHURMltikmfTm1klPPtTRBhYGa+ajYj_x000d_ u5bK7/oj7VAvH98vXocNWywBuJZBuYd5LY49/pSzLFlfB6pILkZC8ytRx57Ex7yLacct9LEY_x000d_ QoumzQ==</vt:lpwstr>
  </property>
  <property fmtid="{D5CDD505-2E9C-101B-9397-08002B2CF9AE}" pid="15" name="_new_ms_pID_72543">
    <vt:lpwstr>(4)+06Bzm30YKduXWWzOHAonYblmFGh66MB0ZFsPk/CbzybojbqPCy6N71TP8Rbakh0VrEU3oF4
bZtmk5mqnpsY9/5sQ7MjKTnM/mEN3z8R0cHDMILWzmSjW4pzTd3Tcw73orFvzvtS8IXfW12z
E7DtIs6TdWxELLB2T201FFP0F+n/BEDmw3sPeix/pjOerR/Iy+GzvFxrx/mkO01jpTZ4rsoO
h+fz801a4MiW8Lo+Gk</vt:lpwstr>
  </property>
  <property fmtid="{D5CDD505-2E9C-101B-9397-08002B2CF9AE}" pid="16" name="_new_ms_pID_725431">
    <vt:lpwstr>wjJe77TkRaZFoOcMiZ1+VifOtsQoWVR75/fb8P3CydWOSMYZYwCFK7
5+bBE7M94pohq23rEId8V8rQmuEJZEWo/Px/qEwiEZe0m6a2+npk3L4Qk9mGoOGUAlZeOXNm
JjJkM5ZUebvprZmJLjY1gTC3xFfBTNzJMhP6DBTs8mwpIaDQynrtf3qrNfnI3X2nsZsvzoGF
63jRW2Pg9N0PeumGNrBNkWkSYbwUjvhK70BE</vt:lpwstr>
  </property>
  <property fmtid="{D5CDD505-2E9C-101B-9397-08002B2CF9AE}" pid="17" name="_new_ms_pID_725432">
    <vt:lpwstr>6P1yAHqLNW+aNpGBnMVWYzq0pmL8JxC8oXXo
GmHrmv7iP5PMPkHOYFYp0vXjEO5xiEUvfOQQrVjZ4MrkDrVPfdqsz8UJc6F9OOWU2SqCF/9l
iubPrscNIPG8mFavq3GhtSFodzrcRjWxK8O/Qs6q589iqsjpf21DoQjYvOWjr89QKJxTf9mA
gT3ed8O2aoIuET746vk660fxuWHkmTWBUEAjYhPZU+9B5LFJCpynH6</vt:lpwstr>
  </property>
  <property fmtid="{D5CDD505-2E9C-101B-9397-08002B2CF9AE}" pid="18" name="_new_ms_pID_725433">
    <vt:lpwstr>Ya</vt:lpwstr>
  </property>
  <property fmtid="{D5CDD505-2E9C-101B-9397-08002B2CF9AE}" pid="19" name="_2015_ms_pID_725343">
    <vt:lpwstr>(3)WR6SmNHkjZDtW6+P9RY8I66I4hRFLJr4x5ZWPXtgoBSPJ3JqhBDURjM5djYJ0t9B7iccZIua
TvUqnMkS0mh0OJ5Fishcvhv+pC/FSUD1XuDR2bEZVyZs/J2kvAYCY2OFWFPMbsV3lMGfvAKE
ISCjXNrno+MRN7bR77hGJ8c+E0vSngQ5LG882pcjuEGMRd/idhn0i0DtVSjqO7AasGqEkJt4
1isxOWxoPNuDvp/Tmf</vt:lpwstr>
  </property>
  <property fmtid="{D5CDD505-2E9C-101B-9397-08002B2CF9AE}" pid="20" name="_2015_ms_pID_7253431">
    <vt:lpwstr>dlI6skiBdfEPRoO9KgmthVTsQXst6SRCi0qKgkqiIzHmhIvXPqQ/MI
uogMvLjjgg5VQrybwi54K2wAEAetCuM/euYxXZTlHOVRAOXAnCXHJaWoa1hzcBm5KPM2veqI
aaMfA3dDNyguYDRLBTv3iGEuQzzY4z4jWD95IsF6X7Ic2/qhp+gTAFDQtKImAOGcOfdJoHdw
HeS5cFsPh+HQwcttmdXyNjmM/eeDw1hM3tn3</vt:lpwstr>
  </property>
  <property fmtid="{D5CDD505-2E9C-101B-9397-08002B2CF9AE}" pid="21" name="_2015_ms_pID_7253432">
    <vt:lpwstr>GnZTicVzfLJsiQ1vkIX0GZmuMC43pb/DkYzO
YXYHSTbz</vt:lpwstr>
  </property>
  <property fmtid="{D5CDD505-2E9C-101B-9397-08002B2CF9AE}" pid="22" name="_readonly">
    <vt:lpwstr/>
  </property>
  <property fmtid="{D5CDD505-2E9C-101B-9397-08002B2CF9AE}" pid="23" name="_change">
    <vt:lpwstr/>
  </property>
  <property fmtid="{D5CDD505-2E9C-101B-9397-08002B2CF9AE}" pid="24" name="_full-control">
    <vt:lpwstr/>
  </property>
  <property fmtid="{D5CDD505-2E9C-101B-9397-08002B2CF9AE}" pid="25" name="sflag">
    <vt:lpwstr>1476177782</vt:lpwstr>
  </property>
</Properties>
</file>